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3" r:id="rId2"/>
    <p:sldId id="344" r:id="rId3"/>
    <p:sldId id="342" r:id="rId4"/>
    <p:sldId id="358" r:id="rId5"/>
    <p:sldId id="363" r:id="rId6"/>
    <p:sldId id="340" r:id="rId7"/>
    <p:sldId id="349" r:id="rId8"/>
    <p:sldId id="3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71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50BCD-B80E-48E7-B235-B0746C2947E0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DFF72-4C56-4D1F-8B19-41ADB7C09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206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BC4AA-1617-4062-98D3-0C1D1E589606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5837-248C-4269-A874-9AEE65C4E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30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00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8021"/>
          <a:stretch>
            <a:fillRect/>
          </a:stretch>
        </p:blipFill>
        <p:spPr bwMode="auto">
          <a:xfrm>
            <a:off x="-6786" y="2"/>
            <a:ext cx="9142643" cy="68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503" y="4322"/>
            <a:ext cx="9145358" cy="68579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eaLnBrk="0" hangingPunct="0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951166" y="505389"/>
            <a:ext cx="0" cy="522665"/>
          </a:xfrm>
          <a:prstGeom prst="line">
            <a:avLst/>
          </a:prstGeom>
          <a:ln w="6350">
            <a:solidFill>
              <a:srgbClr val="CD0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9"/>
          <p:cNvGrpSpPr>
            <a:grpSpLocks/>
          </p:cNvGrpSpPr>
          <p:nvPr userDrawn="1"/>
        </p:nvGrpSpPr>
        <p:grpSpPr bwMode="auto">
          <a:xfrm>
            <a:off x="579645" y="538504"/>
            <a:ext cx="2112242" cy="665210"/>
            <a:chOff x="677863" y="593725"/>
            <a:chExt cx="2470150" cy="733425"/>
          </a:xfrm>
        </p:grpSpPr>
        <p:sp>
          <p:nvSpPr>
            <p:cNvPr id="7" name="Скругленный прямоугольник 6"/>
            <p:cNvSpPr/>
            <p:nvPr userDrawn="1"/>
          </p:nvSpPr>
          <p:spPr>
            <a:xfrm>
              <a:off x="717550" y="652463"/>
              <a:ext cx="433388" cy="3825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grpSp>
          <p:nvGrpSpPr>
            <p:cNvPr id="8" name="Group 4"/>
            <p:cNvGrpSpPr>
              <a:grpSpLocks noChangeAspect="1"/>
            </p:cNvGrpSpPr>
            <p:nvPr userDrawn="1"/>
          </p:nvGrpSpPr>
          <p:grpSpPr bwMode="auto">
            <a:xfrm>
              <a:off x="677863" y="593725"/>
              <a:ext cx="2470150" cy="733425"/>
              <a:chOff x="427" y="374"/>
              <a:chExt cx="1556" cy="462"/>
            </a:xfrm>
          </p:grpSpPr>
          <p:sp>
            <p:nvSpPr>
              <p:cNvPr id="9" name="Freeform 5"/>
              <p:cNvSpPr>
                <a:spLocks noEditPoints="1"/>
              </p:cNvSpPr>
              <p:nvPr userDrawn="1"/>
            </p:nvSpPr>
            <p:spPr bwMode="auto">
              <a:xfrm>
                <a:off x="824" y="698"/>
                <a:ext cx="139" cy="112"/>
              </a:xfrm>
              <a:custGeom>
                <a:avLst/>
                <a:gdLst>
                  <a:gd name="T0" fmla="*/ 0 w 1529"/>
                  <a:gd name="T1" fmla="*/ 0 h 1225"/>
                  <a:gd name="T2" fmla="*/ 0 w 1529"/>
                  <a:gd name="T3" fmla="*/ 0 h 1225"/>
                  <a:gd name="T4" fmla="*/ 0 w 1529"/>
                  <a:gd name="T5" fmla="*/ 0 h 1225"/>
                  <a:gd name="T6" fmla="*/ 0 w 1529"/>
                  <a:gd name="T7" fmla="*/ 0 h 1225"/>
                  <a:gd name="T8" fmla="*/ 0 w 1529"/>
                  <a:gd name="T9" fmla="*/ 0 h 1225"/>
                  <a:gd name="T10" fmla="*/ 0 w 1529"/>
                  <a:gd name="T11" fmla="*/ 0 h 1225"/>
                  <a:gd name="T12" fmla="*/ 0 w 1529"/>
                  <a:gd name="T13" fmla="*/ 0 h 1225"/>
                  <a:gd name="T14" fmla="*/ 0 w 1529"/>
                  <a:gd name="T15" fmla="*/ 0 h 1225"/>
                  <a:gd name="T16" fmla="*/ 0 w 1529"/>
                  <a:gd name="T17" fmla="*/ 0 h 1225"/>
                  <a:gd name="T18" fmla="*/ 0 w 1529"/>
                  <a:gd name="T19" fmla="*/ 0 h 1225"/>
                  <a:gd name="T20" fmla="*/ 0 w 1529"/>
                  <a:gd name="T21" fmla="*/ 0 h 1225"/>
                  <a:gd name="T22" fmla="*/ 0 w 1529"/>
                  <a:gd name="T23" fmla="*/ 0 h 1225"/>
                  <a:gd name="T24" fmla="*/ 0 w 1529"/>
                  <a:gd name="T25" fmla="*/ 0 h 1225"/>
                  <a:gd name="T26" fmla="*/ 0 w 1529"/>
                  <a:gd name="T27" fmla="*/ 0 h 1225"/>
                  <a:gd name="T28" fmla="*/ 0 w 1529"/>
                  <a:gd name="T29" fmla="*/ 0 h 1225"/>
                  <a:gd name="T30" fmla="*/ 0 w 1529"/>
                  <a:gd name="T31" fmla="*/ 0 h 1225"/>
                  <a:gd name="T32" fmla="*/ 0 w 1529"/>
                  <a:gd name="T33" fmla="*/ 0 h 1225"/>
                  <a:gd name="T34" fmla="*/ 0 w 1529"/>
                  <a:gd name="T35" fmla="*/ 0 h 1225"/>
                  <a:gd name="T36" fmla="*/ 0 w 1529"/>
                  <a:gd name="T37" fmla="*/ 0 h 1225"/>
                  <a:gd name="T38" fmla="*/ 0 w 1529"/>
                  <a:gd name="T39" fmla="*/ 0 h 1225"/>
                  <a:gd name="T40" fmla="*/ 0 w 1529"/>
                  <a:gd name="T41" fmla="*/ 0 h 1225"/>
                  <a:gd name="T42" fmla="*/ 0 w 1529"/>
                  <a:gd name="T43" fmla="*/ 0 h 1225"/>
                  <a:gd name="T44" fmla="*/ 0 w 1529"/>
                  <a:gd name="T45" fmla="*/ 0 h 1225"/>
                  <a:gd name="T46" fmla="*/ 0 w 1529"/>
                  <a:gd name="T47" fmla="*/ 0 h 1225"/>
                  <a:gd name="T48" fmla="*/ 0 w 1529"/>
                  <a:gd name="T49" fmla="*/ 0 h 1225"/>
                  <a:gd name="T50" fmla="*/ 0 w 1529"/>
                  <a:gd name="T51" fmla="*/ 0 h 1225"/>
                  <a:gd name="T52" fmla="*/ 0 w 1529"/>
                  <a:gd name="T53" fmla="*/ 0 h 1225"/>
                  <a:gd name="T54" fmla="*/ 0 w 1529"/>
                  <a:gd name="T55" fmla="*/ 0 h 1225"/>
                  <a:gd name="T56" fmla="*/ 0 w 1529"/>
                  <a:gd name="T57" fmla="*/ 0 h 1225"/>
                  <a:gd name="T58" fmla="*/ 0 w 1529"/>
                  <a:gd name="T59" fmla="*/ 0 h 1225"/>
                  <a:gd name="T60" fmla="*/ 0 w 1529"/>
                  <a:gd name="T61" fmla="*/ 0 h 1225"/>
                  <a:gd name="T62" fmla="*/ 0 w 1529"/>
                  <a:gd name="T63" fmla="*/ 0 h 1225"/>
                  <a:gd name="T64" fmla="*/ 0 w 1529"/>
                  <a:gd name="T65" fmla="*/ 0 h 1225"/>
                  <a:gd name="T66" fmla="*/ 0 w 1529"/>
                  <a:gd name="T67" fmla="*/ 0 h 1225"/>
                  <a:gd name="T68" fmla="*/ 0 w 1529"/>
                  <a:gd name="T69" fmla="*/ 0 h 1225"/>
                  <a:gd name="T70" fmla="*/ 0 w 1529"/>
                  <a:gd name="T71" fmla="*/ 0 h 1225"/>
                  <a:gd name="T72" fmla="*/ 0 w 1529"/>
                  <a:gd name="T73" fmla="*/ 0 h 1225"/>
                  <a:gd name="T74" fmla="*/ 0 w 1529"/>
                  <a:gd name="T75" fmla="*/ 0 h 1225"/>
                  <a:gd name="T76" fmla="*/ 0 w 1529"/>
                  <a:gd name="T77" fmla="*/ 0 h 1225"/>
                  <a:gd name="T78" fmla="*/ 0 w 1529"/>
                  <a:gd name="T79" fmla="*/ 0 h 1225"/>
                  <a:gd name="T80" fmla="*/ 0 w 1529"/>
                  <a:gd name="T81" fmla="*/ 0 h 1225"/>
                  <a:gd name="T82" fmla="*/ 0 w 1529"/>
                  <a:gd name="T83" fmla="*/ 0 h 1225"/>
                  <a:gd name="T84" fmla="*/ 0 w 1529"/>
                  <a:gd name="T85" fmla="*/ 0 h 1225"/>
                  <a:gd name="T86" fmla="*/ 0 w 1529"/>
                  <a:gd name="T87" fmla="*/ 0 h 1225"/>
                  <a:gd name="T88" fmla="*/ 0 w 1529"/>
                  <a:gd name="T89" fmla="*/ 0 h 1225"/>
                  <a:gd name="T90" fmla="*/ 0 w 1529"/>
                  <a:gd name="T91" fmla="*/ 0 h 1225"/>
                  <a:gd name="T92" fmla="*/ 0 w 1529"/>
                  <a:gd name="T93" fmla="*/ 0 h 1225"/>
                  <a:gd name="T94" fmla="*/ 0 w 1529"/>
                  <a:gd name="T95" fmla="*/ 0 h 1225"/>
                  <a:gd name="T96" fmla="*/ 0 w 1529"/>
                  <a:gd name="T97" fmla="*/ 0 h 1225"/>
                  <a:gd name="T98" fmla="*/ 0 w 1529"/>
                  <a:gd name="T99" fmla="*/ 0 h 1225"/>
                  <a:gd name="T100" fmla="*/ 0 w 1529"/>
                  <a:gd name="T101" fmla="*/ 0 h 1225"/>
                  <a:gd name="T102" fmla="*/ 0 w 1529"/>
                  <a:gd name="T103" fmla="*/ 0 h 1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29" h="1225">
                    <a:moveTo>
                      <a:pt x="403" y="789"/>
                    </a:moveTo>
                    <a:lnTo>
                      <a:pt x="403" y="1225"/>
                    </a:lnTo>
                    <a:lnTo>
                      <a:pt x="0" y="1225"/>
                    </a:lnTo>
                    <a:lnTo>
                      <a:pt x="0" y="0"/>
                    </a:lnTo>
                    <a:lnTo>
                      <a:pt x="357" y="0"/>
                    </a:lnTo>
                    <a:lnTo>
                      <a:pt x="372" y="1"/>
                    </a:lnTo>
                    <a:lnTo>
                      <a:pt x="386" y="3"/>
                    </a:lnTo>
                    <a:lnTo>
                      <a:pt x="401" y="4"/>
                    </a:lnTo>
                    <a:lnTo>
                      <a:pt x="415" y="7"/>
                    </a:lnTo>
                    <a:lnTo>
                      <a:pt x="429" y="10"/>
                    </a:lnTo>
                    <a:lnTo>
                      <a:pt x="443" y="14"/>
                    </a:lnTo>
                    <a:lnTo>
                      <a:pt x="455" y="20"/>
                    </a:lnTo>
                    <a:lnTo>
                      <a:pt x="469" y="26"/>
                    </a:lnTo>
                    <a:lnTo>
                      <a:pt x="482" y="34"/>
                    </a:lnTo>
                    <a:lnTo>
                      <a:pt x="494" y="41"/>
                    </a:lnTo>
                    <a:lnTo>
                      <a:pt x="505" y="51"/>
                    </a:lnTo>
                    <a:lnTo>
                      <a:pt x="515" y="60"/>
                    </a:lnTo>
                    <a:lnTo>
                      <a:pt x="524" y="71"/>
                    </a:lnTo>
                    <a:lnTo>
                      <a:pt x="532" y="83"/>
                    </a:lnTo>
                    <a:lnTo>
                      <a:pt x="540" y="96"/>
                    </a:lnTo>
                    <a:lnTo>
                      <a:pt x="546" y="108"/>
                    </a:lnTo>
                    <a:lnTo>
                      <a:pt x="765" y="643"/>
                    </a:lnTo>
                    <a:lnTo>
                      <a:pt x="983" y="109"/>
                    </a:lnTo>
                    <a:lnTo>
                      <a:pt x="989" y="96"/>
                    </a:lnTo>
                    <a:lnTo>
                      <a:pt x="997" y="83"/>
                    </a:lnTo>
                    <a:lnTo>
                      <a:pt x="1005" y="71"/>
                    </a:lnTo>
                    <a:lnTo>
                      <a:pt x="1014" y="60"/>
                    </a:lnTo>
                    <a:lnTo>
                      <a:pt x="1024" y="51"/>
                    </a:lnTo>
                    <a:lnTo>
                      <a:pt x="1035" y="41"/>
                    </a:lnTo>
                    <a:lnTo>
                      <a:pt x="1048" y="34"/>
                    </a:lnTo>
                    <a:lnTo>
                      <a:pt x="1061" y="26"/>
                    </a:lnTo>
                    <a:lnTo>
                      <a:pt x="1074" y="20"/>
                    </a:lnTo>
                    <a:lnTo>
                      <a:pt x="1087" y="14"/>
                    </a:lnTo>
                    <a:lnTo>
                      <a:pt x="1100" y="10"/>
                    </a:lnTo>
                    <a:lnTo>
                      <a:pt x="1114" y="7"/>
                    </a:lnTo>
                    <a:lnTo>
                      <a:pt x="1129" y="4"/>
                    </a:lnTo>
                    <a:lnTo>
                      <a:pt x="1143" y="3"/>
                    </a:lnTo>
                    <a:lnTo>
                      <a:pt x="1158" y="1"/>
                    </a:lnTo>
                    <a:lnTo>
                      <a:pt x="1172" y="1"/>
                    </a:lnTo>
                    <a:lnTo>
                      <a:pt x="1529" y="0"/>
                    </a:lnTo>
                    <a:lnTo>
                      <a:pt x="1529" y="1225"/>
                    </a:lnTo>
                    <a:lnTo>
                      <a:pt x="1126" y="1225"/>
                    </a:lnTo>
                    <a:lnTo>
                      <a:pt x="1126" y="787"/>
                    </a:lnTo>
                    <a:lnTo>
                      <a:pt x="1019" y="1047"/>
                    </a:lnTo>
                    <a:lnTo>
                      <a:pt x="1011" y="1067"/>
                    </a:lnTo>
                    <a:lnTo>
                      <a:pt x="1001" y="1086"/>
                    </a:lnTo>
                    <a:lnTo>
                      <a:pt x="991" y="1105"/>
                    </a:lnTo>
                    <a:lnTo>
                      <a:pt x="980" y="1123"/>
                    </a:lnTo>
                    <a:lnTo>
                      <a:pt x="967" y="1141"/>
                    </a:lnTo>
                    <a:lnTo>
                      <a:pt x="952" y="1157"/>
                    </a:lnTo>
                    <a:lnTo>
                      <a:pt x="944" y="1165"/>
                    </a:lnTo>
                    <a:lnTo>
                      <a:pt x="937" y="1172"/>
                    </a:lnTo>
                    <a:lnTo>
                      <a:pt x="928" y="1178"/>
                    </a:lnTo>
                    <a:lnTo>
                      <a:pt x="920" y="1185"/>
                    </a:lnTo>
                    <a:lnTo>
                      <a:pt x="903" y="1196"/>
                    </a:lnTo>
                    <a:lnTo>
                      <a:pt x="883" y="1204"/>
                    </a:lnTo>
                    <a:lnTo>
                      <a:pt x="865" y="1212"/>
                    </a:lnTo>
                    <a:lnTo>
                      <a:pt x="845" y="1217"/>
                    </a:lnTo>
                    <a:lnTo>
                      <a:pt x="825" y="1221"/>
                    </a:lnTo>
                    <a:lnTo>
                      <a:pt x="805" y="1223"/>
                    </a:lnTo>
                    <a:lnTo>
                      <a:pt x="785" y="1225"/>
                    </a:lnTo>
                    <a:lnTo>
                      <a:pt x="763" y="1225"/>
                    </a:lnTo>
                    <a:lnTo>
                      <a:pt x="743" y="1225"/>
                    </a:lnTo>
                    <a:lnTo>
                      <a:pt x="723" y="1224"/>
                    </a:lnTo>
                    <a:lnTo>
                      <a:pt x="701" y="1221"/>
                    </a:lnTo>
                    <a:lnTo>
                      <a:pt x="681" y="1217"/>
                    </a:lnTo>
                    <a:lnTo>
                      <a:pt x="662" y="1212"/>
                    </a:lnTo>
                    <a:lnTo>
                      <a:pt x="643" y="1204"/>
                    </a:lnTo>
                    <a:lnTo>
                      <a:pt x="624" y="1196"/>
                    </a:lnTo>
                    <a:lnTo>
                      <a:pt x="606" y="1184"/>
                    </a:lnTo>
                    <a:lnTo>
                      <a:pt x="590" y="1171"/>
                    </a:lnTo>
                    <a:lnTo>
                      <a:pt x="575" y="1157"/>
                    </a:lnTo>
                    <a:lnTo>
                      <a:pt x="561" y="1142"/>
                    </a:lnTo>
                    <a:lnTo>
                      <a:pt x="550" y="1126"/>
                    </a:lnTo>
                    <a:lnTo>
                      <a:pt x="537" y="1107"/>
                    </a:lnTo>
                    <a:lnTo>
                      <a:pt x="526" y="1088"/>
                    </a:lnTo>
                    <a:lnTo>
                      <a:pt x="516" y="1067"/>
                    </a:lnTo>
                    <a:lnTo>
                      <a:pt x="509" y="1047"/>
                    </a:lnTo>
                    <a:lnTo>
                      <a:pt x="403" y="789"/>
                    </a:lnTo>
                    <a:close/>
                    <a:moveTo>
                      <a:pt x="956" y="1021"/>
                    </a:moveTo>
                    <a:lnTo>
                      <a:pt x="947" y="1041"/>
                    </a:lnTo>
                    <a:lnTo>
                      <a:pt x="939" y="1057"/>
                    </a:lnTo>
                    <a:lnTo>
                      <a:pt x="930" y="1073"/>
                    </a:lnTo>
                    <a:lnTo>
                      <a:pt x="922" y="1086"/>
                    </a:lnTo>
                    <a:lnTo>
                      <a:pt x="912" y="1099"/>
                    </a:lnTo>
                    <a:lnTo>
                      <a:pt x="901" y="1110"/>
                    </a:lnTo>
                    <a:lnTo>
                      <a:pt x="892" y="1120"/>
                    </a:lnTo>
                    <a:lnTo>
                      <a:pt x="881" y="1128"/>
                    </a:lnTo>
                    <a:lnTo>
                      <a:pt x="869" y="1135"/>
                    </a:lnTo>
                    <a:lnTo>
                      <a:pt x="858" y="1141"/>
                    </a:lnTo>
                    <a:lnTo>
                      <a:pt x="845" y="1146"/>
                    </a:lnTo>
                    <a:lnTo>
                      <a:pt x="830" y="1151"/>
                    </a:lnTo>
                    <a:lnTo>
                      <a:pt x="815" y="1154"/>
                    </a:lnTo>
                    <a:lnTo>
                      <a:pt x="799" y="1156"/>
                    </a:lnTo>
                    <a:lnTo>
                      <a:pt x="782" y="1157"/>
                    </a:lnTo>
                    <a:lnTo>
                      <a:pt x="763" y="1157"/>
                    </a:lnTo>
                    <a:lnTo>
                      <a:pt x="745" y="1157"/>
                    </a:lnTo>
                    <a:lnTo>
                      <a:pt x="728" y="1156"/>
                    </a:lnTo>
                    <a:lnTo>
                      <a:pt x="712" y="1154"/>
                    </a:lnTo>
                    <a:lnTo>
                      <a:pt x="697" y="1151"/>
                    </a:lnTo>
                    <a:lnTo>
                      <a:pt x="683" y="1146"/>
                    </a:lnTo>
                    <a:lnTo>
                      <a:pt x="670" y="1142"/>
                    </a:lnTo>
                    <a:lnTo>
                      <a:pt x="658" y="1136"/>
                    </a:lnTo>
                    <a:lnTo>
                      <a:pt x="646" y="1128"/>
                    </a:lnTo>
                    <a:lnTo>
                      <a:pt x="635" y="1120"/>
                    </a:lnTo>
                    <a:lnTo>
                      <a:pt x="624" y="1110"/>
                    </a:lnTo>
                    <a:lnTo>
                      <a:pt x="615" y="1098"/>
                    </a:lnTo>
                    <a:lnTo>
                      <a:pt x="605" y="1086"/>
                    </a:lnTo>
                    <a:lnTo>
                      <a:pt x="597" y="1073"/>
                    </a:lnTo>
                    <a:lnTo>
                      <a:pt x="588" y="1058"/>
                    </a:lnTo>
                    <a:lnTo>
                      <a:pt x="579" y="1041"/>
                    </a:lnTo>
                    <a:lnTo>
                      <a:pt x="572" y="1021"/>
                    </a:lnTo>
                    <a:lnTo>
                      <a:pt x="334" y="441"/>
                    </a:lnTo>
                    <a:lnTo>
                      <a:pt x="334" y="1157"/>
                    </a:lnTo>
                    <a:lnTo>
                      <a:pt x="68" y="1157"/>
                    </a:lnTo>
                    <a:lnTo>
                      <a:pt x="68" y="69"/>
                    </a:lnTo>
                    <a:lnTo>
                      <a:pt x="357" y="69"/>
                    </a:lnTo>
                    <a:lnTo>
                      <a:pt x="369" y="70"/>
                    </a:lnTo>
                    <a:lnTo>
                      <a:pt x="379" y="70"/>
                    </a:lnTo>
                    <a:lnTo>
                      <a:pt x="390" y="72"/>
                    </a:lnTo>
                    <a:lnTo>
                      <a:pt x="401" y="74"/>
                    </a:lnTo>
                    <a:lnTo>
                      <a:pt x="410" y="76"/>
                    </a:lnTo>
                    <a:lnTo>
                      <a:pt x="420" y="79"/>
                    </a:lnTo>
                    <a:lnTo>
                      <a:pt x="429" y="83"/>
                    </a:lnTo>
                    <a:lnTo>
                      <a:pt x="437" y="87"/>
                    </a:lnTo>
                    <a:lnTo>
                      <a:pt x="445" y="91"/>
                    </a:lnTo>
                    <a:lnTo>
                      <a:pt x="452" y="97"/>
                    </a:lnTo>
                    <a:lnTo>
                      <a:pt x="460" y="102"/>
                    </a:lnTo>
                    <a:lnTo>
                      <a:pt x="465" y="107"/>
                    </a:lnTo>
                    <a:lnTo>
                      <a:pt x="470" y="114"/>
                    </a:lnTo>
                    <a:lnTo>
                      <a:pt x="476" y="120"/>
                    </a:lnTo>
                    <a:lnTo>
                      <a:pt x="479" y="127"/>
                    </a:lnTo>
                    <a:lnTo>
                      <a:pt x="482" y="134"/>
                    </a:lnTo>
                    <a:lnTo>
                      <a:pt x="763" y="823"/>
                    </a:lnTo>
                    <a:lnTo>
                      <a:pt x="1047" y="134"/>
                    </a:lnTo>
                    <a:lnTo>
                      <a:pt x="1050" y="127"/>
                    </a:lnTo>
                    <a:lnTo>
                      <a:pt x="1054" y="120"/>
                    </a:lnTo>
                    <a:lnTo>
                      <a:pt x="1059" y="114"/>
                    </a:lnTo>
                    <a:lnTo>
                      <a:pt x="1064" y="107"/>
                    </a:lnTo>
                    <a:lnTo>
                      <a:pt x="1070" y="102"/>
                    </a:lnTo>
                    <a:lnTo>
                      <a:pt x="1077" y="97"/>
                    </a:lnTo>
                    <a:lnTo>
                      <a:pt x="1084" y="91"/>
                    </a:lnTo>
                    <a:lnTo>
                      <a:pt x="1092" y="87"/>
                    </a:lnTo>
                    <a:lnTo>
                      <a:pt x="1100" y="83"/>
                    </a:lnTo>
                    <a:lnTo>
                      <a:pt x="1110" y="79"/>
                    </a:lnTo>
                    <a:lnTo>
                      <a:pt x="1119" y="76"/>
                    </a:lnTo>
                    <a:lnTo>
                      <a:pt x="1128" y="74"/>
                    </a:lnTo>
                    <a:lnTo>
                      <a:pt x="1139" y="72"/>
                    </a:lnTo>
                    <a:lnTo>
                      <a:pt x="1150" y="70"/>
                    </a:lnTo>
                    <a:lnTo>
                      <a:pt x="1160" y="70"/>
                    </a:lnTo>
                    <a:lnTo>
                      <a:pt x="1172" y="69"/>
                    </a:lnTo>
                    <a:lnTo>
                      <a:pt x="1461" y="69"/>
                    </a:lnTo>
                    <a:lnTo>
                      <a:pt x="1461" y="1157"/>
                    </a:lnTo>
                    <a:lnTo>
                      <a:pt x="1195" y="1157"/>
                    </a:lnTo>
                    <a:lnTo>
                      <a:pt x="1195" y="441"/>
                    </a:lnTo>
                    <a:lnTo>
                      <a:pt x="956" y="1021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6"/>
              <p:cNvSpPr>
                <a:spLocks noEditPoints="1"/>
              </p:cNvSpPr>
              <p:nvPr userDrawn="1"/>
            </p:nvSpPr>
            <p:spPr bwMode="auto">
              <a:xfrm>
                <a:off x="977" y="698"/>
                <a:ext cx="103" cy="112"/>
              </a:xfrm>
              <a:custGeom>
                <a:avLst/>
                <a:gdLst>
                  <a:gd name="T0" fmla="*/ 0 w 1128"/>
                  <a:gd name="T1" fmla="*/ 0 h 1225"/>
                  <a:gd name="T2" fmla="*/ 0 w 1128"/>
                  <a:gd name="T3" fmla="*/ 0 h 1225"/>
                  <a:gd name="T4" fmla="*/ 0 w 1128"/>
                  <a:gd name="T5" fmla="*/ 0 h 1225"/>
                  <a:gd name="T6" fmla="*/ 0 w 1128"/>
                  <a:gd name="T7" fmla="*/ 0 h 1225"/>
                  <a:gd name="T8" fmla="*/ 0 w 1128"/>
                  <a:gd name="T9" fmla="*/ 0 h 1225"/>
                  <a:gd name="T10" fmla="*/ 0 w 1128"/>
                  <a:gd name="T11" fmla="*/ 0 h 1225"/>
                  <a:gd name="T12" fmla="*/ 0 w 1128"/>
                  <a:gd name="T13" fmla="*/ 0 h 1225"/>
                  <a:gd name="T14" fmla="*/ 0 w 1128"/>
                  <a:gd name="T15" fmla="*/ 0 h 1225"/>
                  <a:gd name="T16" fmla="*/ 0 w 1128"/>
                  <a:gd name="T17" fmla="*/ 0 h 1225"/>
                  <a:gd name="T18" fmla="*/ 0 w 1128"/>
                  <a:gd name="T19" fmla="*/ 0 h 1225"/>
                  <a:gd name="T20" fmla="*/ 0 w 1128"/>
                  <a:gd name="T21" fmla="*/ 0 h 1225"/>
                  <a:gd name="T22" fmla="*/ 0 w 1128"/>
                  <a:gd name="T23" fmla="*/ 0 h 1225"/>
                  <a:gd name="T24" fmla="*/ 0 w 1128"/>
                  <a:gd name="T25" fmla="*/ 0 h 1225"/>
                  <a:gd name="T26" fmla="*/ 0 w 1128"/>
                  <a:gd name="T27" fmla="*/ 0 h 1225"/>
                  <a:gd name="T28" fmla="*/ 0 w 1128"/>
                  <a:gd name="T29" fmla="*/ 0 h 1225"/>
                  <a:gd name="T30" fmla="*/ 0 w 1128"/>
                  <a:gd name="T31" fmla="*/ 0 h 1225"/>
                  <a:gd name="T32" fmla="*/ 0 w 1128"/>
                  <a:gd name="T33" fmla="*/ 0 h 1225"/>
                  <a:gd name="T34" fmla="*/ 0 w 1128"/>
                  <a:gd name="T35" fmla="*/ 0 h 1225"/>
                  <a:gd name="T36" fmla="*/ 0 w 1128"/>
                  <a:gd name="T37" fmla="*/ 0 h 1225"/>
                  <a:gd name="T38" fmla="*/ 0 w 1128"/>
                  <a:gd name="T39" fmla="*/ 0 h 1225"/>
                  <a:gd name="T40" fmla="*/ 0 w 1128"/>
                  <a:gd name="T41" fmla="*/ 0 h 1225"/>
                  <a:gd name="T42" fmla="*/ 0 w 1128"/>
                  <a:gd name="T43" fmla="*/ 0 h 1225"/>
                  <a:gd name="T44" fmla="*/ 0 w 1128"/>
                  <a:gd name="T45" fmla="*/ 0 h 1225"/>
                  <a:gd name="T46" fmla="*/ 0 w 1128"/>
                  <a:gd name="T47" fmla="*/ 0 h 1225"/>
                  <a:gd name="T48" fmla="*/ 0 w 1128"/>
                  <a:gd name="T49" fmla="*/ 0 h 1225"/>
                  <a:gd name="T50" fmla="*/ 0 w 1128"/>
                  <a:gd name="T51" fmla="*/ 0 h 1225"/>
                  <a:gd name="T52" fmla="*/ 0 w 1128"/>
                  <a:gd name="T53" fmla="*/ 0 h 1225"/>
                  <a:gd name="T54" fmla="*/ 0 w 1128"/>
                  <a:gd name="T55" fmla="*/ 0 h 1225"/>
                  <a:gd name="T56" fmla="*/ 0 w 1128"/>
                  <a:gd name="T57" fmla="*/ 0 h 1225"/>
                  <a:gd name="T58" fmla="*/ 0 w 1128"/>
                  <a:gd name="T59" fmla="*/ 0 h 1225"/>
                  <a:gd name="T60" fmla="*/ 0 w 1128"/>
                  <a:gd name="T61" fmla="*/ 0 h 1225"/>
                  <a:gd name="T62" fmla="*/ 0 w 1128"/>
                  <a:gd name="T63" fmla="*/ 0 h 1225"/>
                  <a:gd name="T64" fmla="*/ 0 w 1128"/>
                  <a:gd name="T65" fmla="*/ 0 h 1225"/>
                  <a:gd name="T66" fmla="*/ 0 w 1128"/>
                  <a:gd name="T67" fmla="*/ 0 h 1225"/>
                  <a:gd name="T68" fmla="*/ 0 w 1128"/>
                  <a:gd name="T69" fmla="*/ 0 h 1225"/>
                  <a:gd name="T70" fmla="*/ 0 w 1128"/>
                  <a:gd name="T71" fmla="*/ 0 h 1225"/>
                  <a:gd name="T72" fmla="*/ 0 w 1128"/>
                  <a:gd name="T73" fmla="*/ 0 h 1225"/>
                  <a:gd name="T74" fmla="*/ 0 w 1128"/>
                  <a:gd name="T75" fmla="*/ 0 h 1225"/>
                  <a:gd name="T76" fmla="*/ 0 w 1128"/>
                  <a:gd name="T77" fmla="*/ 0 h 1225"/>
                  <a:gd name="T78" fmla="*/ 0 w 1128"/>
                  <a:gd name="T79" fmla="*/ 0 h 1225"/>
                  <a:gd name="T80" fmla="*/ 0 w 1128"/>
                  <a:gd name="T81" fmla="*/ 0 h 1225"/>
                  <a:gd name="T82" fmla="*/ 0 w 1128"/>
                  <a:gd name="T83" fmla="*/ 0 h 1225"/>
                  <a:gd name="T84" fmla="*/ 0 w 1128"/>
                  <a:gd name="T85" fmla="*/ 0 h 1225"/>
                  <a:gd name="T86" fmla="*/ 0 w 1128"/>
                  <a:gd name="T87" fmla="*/ 0 h 1225"/>
                  <a:gd name="T88" fmla="*/ 0 w 1128"/>
                  <a:gd name="T89" fmla="*/ 0 h 1225"/>
                  <a:gd name="T90" fmla="*/ 0 w 1128"/>
                  <a:gd name="T91" fmla="*/ 0 h 1225"/>
                  <a:gd name="T92" fmla="*/ 0 w 1128"/>
                  <a:gd name="T93" fmla="*/ 0 h 1225"/>
                  <a:gd name="T94" fmla="*/ 0 w 1128"/>
                  <a:gd name="T95" fmla="*/ 0 h 1225"/>
                  <a:gd name="T96" fmla="*/ 0 w 1128"/>
                  <a:gd name="T97" fmla="*/ 0 h 1225"/>
                  <a:gd name="T98" fmla="*/ 0 w 1128"/>
                  <a:gd name="T99" fmla="*/ 0 h 1225"/>
                  <a:gd name="T100" fmla="*/ 0 w 1128"/>
                  <a:gd name="T101" fmla="*/ 0 h 12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28" h="1225">
                    <a:moveTo>
                      <a:pt x="402" y="367"/>
                    </a:moveTo>
                    <a:lnTo>
                      <a:pt x="402" y="439"/>
                    </a:lnTo>
                    <a:lnTo>
                      <a:pt x="1027" y="439"/>
                    </a:lnTo>
                    <a:lnTo>
                      <a:pt x="1027" y="786"/>
                    </a:lnTo>
                    <a:lnTo>
                      <a:pt x="402" y="786"/>
                    </a:lnTo>
                    <a:lnTo>
                      <a:pt x="402" y="859"/>
                    </a:lnTo>
                    <a:lnTo>
                      <a:pt x="909" y="859"/>
                    </a:lnTo>
                    <a:lnTo>
                      <a:pt x="922" y="860"/>
                    </a:lnTo>
                    <a:lnTo>
                      <a:pt x="935" y="861"/>
                    </a:lnTo>
                    <a:lnTo>
                      <a:pt x="948" y="863"/>
                    </a:lnTo>
                    <a:lnTo>
                      <a:pt x="960" y="866"/>
                    </a:lnTo>
                    <a:lnTo>
                      <a:pt x="973" y="871"/>
                    </a:lnTo>
                    <a:lnTo>
                      <a:pt x="985" y="876"/>
                    </a:lnTo>
                    <a:lnTo>
                      <a:pt x="997" y="881"/>
                    </a:lnTo>
                    <a:lnTo>
                      <a:pt x="1007" y="889"/>
                    </a:lnTo>
                    <a:lnTo>
                      <a:pt x="1020" y="898"/>
                    </a:lnTo>
                    <a:lnTo>
                      <a:pt x="1031" y="908"/>
                    </a:lnTo>
                    <a:lnTo>
                      <a:pt x="1041" y="920"/>
                    </a:lnTo>
                    <a:lnTo>
                      <a:pt x="1049" y="933"/>
                    </a:lnTo>
                    <a:lnTo>
                      <a:pt x="1057" y="945"/>
                    </a:lnTo>
                    <a:lnTo>
                      <a:pt x="1063" y="959"/>
                    </a:lnTo>
                    <a:lnTo>
                      <a:pt x="1068" y="974"/>
                    </a:lnTo>
                    <a:lnTo>
                      <a:pt x="1073" y="989"/>
                    </a:lnTo>
                    <a:lnTo>
                      <a:pt x="1128" y="1225"/>
                    </a:lnTo>
                    <a:lnTo>
                      <a:pt x="148" y="1225"/>
                    </a:lnTo>
                    <a:lnTo>
                      <a:pt x="133" y="1225"/>
                    </a:lnTo>
                    <a:lnTo>
                      <a:pt x="118" y="1223"/>
                    </a:lnTo>
                    <a:lnTo>
                      <a:pt x="105" y="1220"/>
                    </a:lnTo>
                    <a:lnTo>
                      <a:pt x="91" y="1215"/>
                    </a:lnTo>
                    <a:lnTo>
                      <a:pt x="78" y="1208"/>
                    </a:lnTo>
                    <a:lnTo>
                      <a:pt x="66" y="1201"/>
                    </a:lnTo>
                    <a:lnTo>
                      <a:pt x="54" y="1192"/>
                    </a:lnTo>
                    <a:lnTo>
                      <a:pt x="43" y="1183"/>
                    </a:lnTo>
                    <a:lnTo>
                      <a:pt x="33" y="1171"/>
                    </a:lnTo>
                    <a:lnTo>
                      <a:pt x="24" y="1159"/>
                    </a:lnTo>
                    <a:lnTo>
                      <a:pt x="17" y="1147"/>
                    </a:lnTo>
                    <a:lnTo>
                      <a:pt x="10" y="1135"/>
                    </a:lnTo>
                    <a:lnTo>
                      <a:pt x="6" y="1121"/>
                    </a:lnTo>
                    <a:lnTo>
                      <a:pt x="2" y="1107"/>
                    </a:lnTo>
                    <a:lnTo>
                      <a:pt x="0" y="1092"/>
                    </a:lnTo>
                    <a:lnTo>
                      <a:pt x="0" y="1077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2" y="118"/>
                    </a:lnTo>
                    <a:lnTo>
                      <a:pt x="6" y="104"/>
                    </a:lnTo>
                    <a:lnTo>
                      <a:pt x="10" y="90"/>
                    </a:lnTo>
                    <a:lnTo>
                      <a:pt x="17" y="77"/>
                    </a:lnTo>
                    <a:lnTo>
                      <a:pt x="24" y="66"/>
                    </a:lnTo>
                    <a:lnTo>
                      <a:pt x="34" y="54"/>
                    </a:lnTo>
                    <a:lnTo>
                      <a:pt x="44" y="43"/>
                    </a:lnTo>
                    <a:lnTo>
                      <a:pt x="54" y="34"/>
                    </a:lnTo>
                    <a:lnTo>
                      <a:pt x="66" y="25"/>
                    </a:lnTo>
                    <a:lnTo>
                      <a:pt x="79" y="17"/>
                    </a:lnTo>
                    <a:lnTo>
                      <a:pt x="92" y="11"/>
                    </a:lnTo>
                    <a:lnTo>
                      <a:pt x="106" y="7"/>
                    </a:lnTo>
                    <a:lnTo>
                      <a:pt x="120" y="4"/>
                    </a:lnTo>
                    <a:lnTo>
                      <a:pt x="133" y="1"/>
                    </a:lnTo>
                    <a:lnTo>
                      <a:pt x="148" y="1"/>
                    </a:lnTo>
                    <a:lnTo>
                      <a:pt x="1128" y="0"/>
                    </a:lnTo>
                    <a:lnTo>
                      <a:pt x="1072" y="239"/>
                    </a:lnTo>
                    <a:lnTo>
                      <a:pt x="1067" y="253"/>
                    </a:lnTo>
                    <a:lnTo>
                      <a:pt x="1063" y="268"/>
                    </a:lnTo>
                    <a:lnTo>
                      <a:pt x="1057" y="282"/>
                    </a:lnTo>
                    <a:lnTo>
                      <a:pt x="1049" y="294"/>
                    </a:lnTo>
                    <a:lnTo>
                      <a:pt x="1041" y="307"/>
                    </a:lnTo>
                    <a:lnTo>
                      <a:pt x="1031" y="318"/>
                    </a:lnTo>
                    <a:lnTo>
                      <a:pt x="1020" y="329"/>
                    </a:lnTo>
                    <a:lnTo>
                      <a:pt x="1007" y="338"/>
                    </a:lnTo>
                    <a:lnTo>
                      <a:pt x="997" y="346"/>
                    </a:lnTo>
                    <a:lnTo>
                      <a:pt x="985" y="351"/>
                    </a:lnTo>
                    <a:lnTo>
                      <a:pt x="973" y="356"/>
                    </a:lnTo>
                    <a:lnTo>
                      <a:pt x="960" y="361"/>
                    </a:lnTo>
                    <a:lnTo>
                      <a:pt x="948" y="364"/>
                    </a:lnTo>
                    <a:lnTo>
                      <a:pt x="935" y="366"/>
                    </a:lnTo>
                    <a:lnTo>
                      <a:pt x="922" y="367"/>
                    </a:lnTo>
                    <a:lnTo>
                      <a:pt x="909" y="367"/>
                    </a:lnTo>
                    <a:lnTo>
                      <a:pt x="402" y="367"/>
                    </a:lnTo>
                    <a:close/>
                    <a:moveTo>
                      <a:pt x="1042" y="69"/>
                    </a:moveTo>
                    <a:lnTo>
                      <a:pt x="1005" y="222"/>
                    </a:lnTo>
                    <a:lnTo>
                      <a:pt x="1003" y="232"/>
                    </a:lnTo>
                    <a:lnTo>
                      <a:pt x="999" y="242"/>
                    </a:lnTo>
                    <a:lnTo>
                      <a:pt x="996" y="251"/>
                    </a:lnTo>
                    <a:lnTo>
                      <a:pt x="991" y="258"/>
                    </a:lnTo>
                    <a:lnTo>
                      <a:pt x="986" y="265"/>
                    </a:lnTo>
                    <a:lnTo>
                      <a:pt x="982" y="272"/>
                    </a:lnTo>
                    <a:lnTo>
                      <a:pt x="975" y="277"/>
                    </a:lnTo>
                    <a:lnTo>
                      <a:pt x="969" y="282"/>
                    </a:lnTo>
                    <a:lnTo>
                      <a:pt x="962" y="286"/>
                    </a:lnTo>
                    <a:lnTo>
                      <a:pt x="956" y="289"/>
                    </a:lnTo>
                    <a:lnTo>
                      <a:pt x="949" y="292"/>
                    </a:lnTo>
                    <a:lnTo>
                      <a:pt x="941" y="294"/>
                    </a:lnTo>
                    <a:lnTo>
                      <a:pt x="934" y="296"/>
                    </a:lnTo>
                    <a:lnTo>
                      <a:pt x="926" y="298"/>
                    </a:lnTo>
                    <a:lnTo>
                      <a:pt x="918" y="299"/>
                    </a:lnTo>
                    <a:lnTo>
                      <a:pt x="909" y="299"/>
                    </a:lnTo>
                    <a:lnTo>
                      <a:pt x="335" y="299"/>
                    </a:lnTo>
                    <a:lnTo>
                      <a:pt x="335" y="507"/>
                    </a:lnTo>
                    <a:lnTo>
                      <a:pt x="958" y="507"/>
                    </a:lnTo>
                    <a:lnTo>
                      <a:pt x="958" y="718"/>
                    </a:lnTo>
                    <a:lnTo>
                      <a:pt x="335" y="718"/>
                    </a:lnTo>
                    <a:lnTo>
                      <a:pt x="335" y="928"/>
                    </a:lnTo>
                    <a:lnTo>
                      <a:pt x="909" y="928"/>
                    </a:lnTo>
                    <a:lnTo>
                      <a:pt x="918" y="928"/>
                    </a:lnTo>
                    <a:lnTo>
                      <a:pt x="926" y="929"/>
                    </a:lnTo>
                    <a:lnTo>
                      <a:pt x="934" y="930"/>
                    </a:lnTo>
                    <a:lnTo>
                      <a:pt x="941" y="933"/>
                    </a:lnTo>
                    <a:lnTo>
                      <a:pt x="949" y="935"/>
                    </a:lnTo>
                    <a:lnTo>
                      <a:pt x="956" y="938"/>
                    </a:lnTo>
                    <a:lnTo>
                      <a:pt x="962" y="941"/>
                    </a:lnTo>
                    <a:lnTo>
                      <a:pt x="969" y="945"/>
                    </a:lnTo>
                    <a:lnTo>
                      <a:pt x="975" y="950"/>
                    </a:lnTo>
                    <a:lnTo>
                      <a:pt x="982" y="955"/>
                    </a:lnTo>
                    <a:lnTo>
                      <a:pt x="986" y="961"/>
                    </a:lnTo>
                    <a:lnTo>
                      <a:pt x="991" y="969"/>
                    </a:lnTo>
                    <a:lnTo>
                      <a:pt x="996" y="976"/>
                    </a:lnTo>
                    <a:lnTo>
                      <a:pt x="999" y="985"/>
                    </a:lnTo>
                    <a:lnTo>
                      <a:pt x="1003" y="995"/>
                    </a:lnTo>
                    <a:lnTo>
                      <a:pt x="1005" y="1005"/>
                    </a:lnTo>
                    <a:lnTo>
                      <a:pt x="1042" y="1157"/>
                    </a:lnTo>
                    <a:lnTo>
                      <a:pt x="148" y="1157"/>
                    </a:lnTo>
                    <a:lnTo>
                      <a:pt x="140" y="1157"/>
                    </a:lnTo>
                    <a:lnTo>
                      <a:pt x="132" y="1156"/>
                    </a:lnTo>
                    <a:lnTo>
                      <a:pt x="125" y="1154"/>
                    </a:lnTo>
                    <a:lnTo>
                      <a:pt x="117" y="1152"/>
                    </a:lnTo>
                    <a:lnTo>
                      <a:pt x="110" y="1148"/>
                    </a:lnTo>
                    <a:lnTo>
                      <a:pt x="103" y="1144"/>
                    </a:lnTo>
                    <a:lnTo>
                      <a:pt x="97" y="1140"/>
                    </a:lnTo>
                    <a:lnTo>
                      <a:pt x="92" y="1134"/>
                    </a:lnTo>
                    <a:lnTo>
                      <a:pt x="86" y="1128"/>
                    </a:lnTo>
                    <a:lnTo>
                      <a:pt x="81" y="1122"/>
                    </a:lnTo>
                    <a:lnTo>
                      <a:pt x="77" y="1115"/>
                    </a:lnTo>
                    <a:lnTo>
                      <a:pt x="74" y="1108"/>
                    </a:lnTo>
                    <a:lnTo>
                      <a:pt x="71" y="1101"/>
                    </a:lnTo>
                    <a:lnTo>
                      <a:pt x="69" y="1093"/>
                    </a:lnTo>
                    <a:lnTo>
                      <a:pt x="68" y="1085"/>
                    </a:lnTo>
                    <a:lnTo>
                      <a:pt x="68" y="1077"/>
                    </a:lnTo>
                    <a:lnTo>
                      <a:pt x="68" y="148"/>
                    </a:lnTo>
                    <a:lnTo>
                      <a:pt x="68" y="139"/>
                    </a:lnTo>
                    <a:lnTo>
                      <a:pt x="69" y="132"/>
                    </a:lnTo>
                    <a:lnTo>
                      <a:pt x="71" y="124"/>
                    </a:lnTo>
                    <a:lnTo>
                      <a:pt x="74" y="117"/>
                    </a:lnTo>
                    <a:lnTo>
                      <a:pt x="77" y="110"/>
                    </a:lnTo>
                    <a:lnTo>
                      <a:pt x="81" y="104"/>
                    </a:lnTo>
                    <a:lnTo>
                      <a:pt x="86" y="98"/>
                    </a:lnTo>
                    <a:lnTo>
                      <a:pt x="92" y="92"/>
                    </a:lnTo>
                    <a:lnTo>
                      <a:pt x="97" y="87"/>
                    </a:lnTo>
                    <a:lnTo>
                      <a:pt x="103" y="82"/>
                    </a:lnTo>
                    <a:lnTo>
                      <a:pt x="110" y="78"/>
                    </a:lnTo>
                    <a:lnTo>
                      <a:pt x="117" y="75"/>
                    </a:lnTo>
                    <a:lnTo>
                      <a:pt x="125" y="72"/>
                    </a:lnTo>
                    <a:lnTo>
                      <a:pt x="132" y="71"/>
                    </a:lnTo>
                    <a:lnTo>
                      <a:pt x="140" y="70"/>
                    </a:lnTo>
                    <a:lnTo>
                      <a:pt x="148" y="69"/>
                    </a:lnTo>
                    <a:lnTo>
                      <a:pt x="1042" y="69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1084" y="698"/>
                <a:ext cx="131" cy="138"/>
              </a:xfrm>
              <a:custGeom>
                <a:avLst/>
                <a:gdLst>
                  <a:gd name="T0" fmla="*/ 0 w 1440"/>
                  <a:gd name="T1" fmla="*/ 0 h 1513"/>
                  <a:gd name="T2" fmla="*/ 0 w 1440"/>
                  <a:gd name="T3" fmla="*/ 0 h 1513"/>
                  <a:gd name="T4" fmla="*/ 0 w 1440"/>
                  <a:gd name="T5" fmla="*/ 0 h 1513"/>
                  <a:gd name="T6" fmla="*/ 0 w 1440"/>
                  <a:gd name="T7" fmla="*/ 0 h 1513"/>
                  <a:gd name="T8" fmla="*/ 0 w 1440"/>
                  <a:gd name="T9" fmla="*/ 0 h 1513"/>
                  <a:gd name="T10" fmla="*/ 0 w 1440"/>
                  <a:gd name="T11" fmla="*/ 0 h 1513"/>
                  <a:gd name="T12" fmla="*/ 0 w 1440"/>
                  <a:gd name="T13" fmla="*/ 0 h 1513"/>
                  <a:gd name="T14" fmla="*/ 0 w 1440"/>
                  <a:gd name="T15" fmla="*/ 0 h 1513"/>
                  <a:gd name="T16" fmla="*/ 0 w 1440"/>
                  <a:gd name="T17" fmla="*/ 0 h 1513"/>
                  <a:gd name="T18" fmla="*/ 0 w 1440"/>
                  <a:gd name="T19" fmla="*/ 0 h 1513"/>
                  <a:gd name="T20" fmla="*/ 0 w 1440"/>
                  <a:gd name="T21" fmla="*/ 0 h 1513"/>
                  <a:gd name="T22" fmla="*/ 0 w 1440"/>
                  <a:gd name="T23" fmla="*/ 0 h 1513"/>
                  <a:gd name="T24" fmla="*/ 0 w 1440"/>
                  <a:gd name="T25" fmla="*/ 0 h 1513"/>
                  <a:gd name="T26" fmla="*/ 0 w 1440"/>
                  <a:gd name="T27" fmla="*/ 0 h 1513"/>
                  <a:gd name="T28" fmla="*/ 0 w 1440"/>
                  <a:gd name="T29" fmla="*/ 0 h 1513"/>
                  <a:gd name="T30" fmla="*/ 0 w 1440"/>
                  <a:gd name="T31" fmla="*/ 0 h 1513"/>
                  <a:gd name="T32" fmla="*/ 0 w 1440"/>
                  <a:gd name="T33" fmla="*/ 0 h 1513"/>
                  <a:gd name="T34" fmla="*/ 0 w 1440"/>
                  <a:gd name="T35" fmla="*/ 0 h 1513"/>
                  <a:gd name="T36" fmla="*/ 0 w 1440"/>
                  <a:gd name="T37" fmla="*/ 0 h 1513"/>
                  <a:gd name="T38" fmla="*/ 0 w 1440"/>
                  <a:gd name="T39" fmla="*/ 0 h 1513"/>
                  <a:gd name="T40" fmla="*/ 0 w 1440"/>
                  <a:gd name="T41" fmla="*/ 0 h 1513"/>
                  <a:gd name="T42" fmla="*/ 0 w 1440"/>
                  <a:gd name="T43" fmla="*/ 0 h 1513"/>
                  <a:gd name="T44" fmla="*/ 0 w 1440"/>
                  <a:gd name="T45" fmla="*/ 0 h 1513"/>
                  <a:gd name="T46" fmla="*/ 0 w 1440"/>
                  <a:gd name="T47" fmla="*/ 0 h 1513"/>
                  <a:gd name="T48" fmla="*/ 0 w 1440"/>
                  <a:gd name="T49" fmla="*/ 0 h 1513"/>
                  <a:gd name="T50" fmla="*/ 0 w 1440"/>
                  <a:gd name="T51" fmla="*/ 0 h 1513"/>
                  <a:gd name="T52" fmla="*/ 0 w 1440"/>
                  <a:gd name="T53" fmla="*/ 0 h 1513"/>
                  <a:gd name="T54" fmla="*/ 0 w 1440"/>
                  <a:gd name="T55" fmla="*/ 0 h 1513"/>
                  <a:gd name="T56" fmla="*/ 0 w 1440"/>
                  <a:gd name="T57" fmla="*/ 0 h 1513"/>
                  <a:gd name="T58" fmla="*/ 0 w 1440"/>
                  <a:gd name="T59" fmla="*/ 0 h 1513"/>
                  <a:gd name="T60" fmla="*/ 0 w 1440"/>
                  <a:gd name="T61" fmla="*/ 0 h 1513"/>
                  <a:gd name="T62" fmla="*/ 0 w 1440"/>
                  <a:gd name="T63" fmla="*/ 0 h 1513"/>
                  <a:gd name="T64" fmla="*/ 0 w 1440"/>
                  <a:gd name="T65" fmla="*/ 0 h 1513"/>
                  <a:gd name="T66" fmla="*/ 0 w 1440"/>
                  <a:gd name="T67" fmla="*/ 0 h 1513"/>
                  <a:gd name="T68" fmla="*/ 0 w 1440"/>
                  <a:gd name="T69" fmla="*/ 0 h 1513"/>
                  <a:gd name="T70" fmla="*/ 0 w 1440"/>
                  <a:gd name="T71" fmla="*/ 0 h 1513"/>
                  <a:gd name="T72" fmla="*/ 0 w 1440"/>
                  <a:gd name="T73" fmla="*/ 0 h 1513"/>
                  <a:gd name="T74" fmla="*/ 0 w 1440"/>
                  <a:gd name="T75" fmla="*/ 0 h 1513"/>
                  <a:gd name="T76" fmla="*/ 0 w 1440"/>
                  <a:gd name="T77" fmla="*/ 0 h 1513"/>
                  <a:gd name="T78" fmla="*/ 0 w 1440"/>
                  <a:gd name="T79" fmla="*/ 0 h 1513"/>
                  <a:gd name="T80" fmla="*/ 0 w 1440"/>
                  <a:gd name="T81" fmla="*/ 0 h 1513"/>
                  <a:gd name="T82" fmla="*/ 0 w 1440"/>
                  <a:gd name="T83" fmla="*/ 0 h 1513"/>
                  <a:gd name="T84" fmla="*/ 0 w 1440"/>
                  <a:gd name="T85" fmla="*/ 0 h 1513"/>
                  <a:gd name="T86" fmla="*/ 0 w 1440"/>
                  <a:gd name="T87" fmla="*/ 0 h 1513"/>
                  <a:gd name="T88" fmla="*/ 0 w 1440"/>
                  <a:gd name="T89" fmla="*/ 0 h 1513"/>
                  <a:gd name="T90" fmla="*/ 0 w 1440"/>
                  <a:gd name="T91" fmla="*/ 0 h 1513"/>
                  <a:gd name="T92" fmla="*/ 0 w 1440"/>
                  <a:gd name="T93" fmla="*/ 0 h 1513"/>
                  <a:gd name="T94" fmla="*/ 0 w 1440"/>
                  <a:gd name="T95" fmla="*/ 0 h 1513"/>
                  <a:gd name="T96" fmla="*/ 0 w 1440"/>
                  <a:gd name="T97" fmla="*/ 0 h 1513"/>
                  <a:gd name="T98" fmla="*/ 0 w 1440"/>
                  <a:gd name="T99" fmla="*/ 0 h 1513"/>
                  <a:gd name="T100" fmla="*/ 0 w 1440"/>
                  <a:gd name="T101" fmla="*/ 0 h 1513"/>
                  <a:gd name="T102" fmla="*/ 0 w 1440"/>
                  <a:gd name="T103" fmla="*/ 0 h 1513"/>
                  <a:gd name="T104" fmla="*/ 0 w 1440"/>
                  <a:gd name="T105" fmla="*/ 0 h 1513"/>
                  <a:gd name="T106" fmla="*/ 0 w 1440"/>
                  <a:gd name="T107" fmla="*/ 0 h 1513"/>
                  <a:gd name="T108" fmla="*/ 0 w 1440"/>
                  <a:gd name="T109" fmla="*/ 0 h 1513"/>
                  <a:gd name="T110" fmla="*/ 0 w 1440"/>
                  <a:gd name="T111" fmla="*/ 0 h 1513"/>
                  <a:gd name="T112" fmla="*/ 0 w 1440"/>
                  <a:gd name="T113" fmla="*/ 0 h 1513"/>
                  <a:gd name="T114" fmla="*/ 0 w 1440"/>
                  <a:gd name="T115" fmla="*/ 0 h 15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40" h="1513">
                    <a:moveTo>
                      <a:pt x="401" y="1225"/>
                    </a:moveTo>
                    <a:lnTo>
                      <a:pt x="396" y="1328"/>
                    </a:lnTo>
                    <a:lnTo>
                      <a:pt x="394" y="1344"/>
                    </a:lnTo>
                    <a:lnTo>
                      <a:pt x="392" y="1359"/>
                    </a:lnTo>
                    <a:lnTo>
                      <a:pt x="388" y="1374"/>
                    </a:lnTo>
                    <a:lnTo>
                      <a:pt x="384" y="1389"/>
                    </a:lnTo>
                    <a:lnTo>
                      <a:pt x="379" y="1403"/>
                    </a:lnTo>
                    <a:lnTo>
                      <a:pt x="372" y="1418"/>
                    </a:lnTo>
                    <a:lnTo>
                      <a:pt x="365" y="1431"/>
                    </a:lnTo>
                    <a:lnTo>
                      <a:pt x="356" y="1445"/>
                    </a:lnTo>
                    <a:lnTo>
                      <a:pt x="346" y="1460"/>
                    </a:lnTo>
                    <a:lnTo>
                      <a:pt x="334" y="1472"/>
                    </a:lnTo>
                    <a:lnTo>
                      <a:pt x="321" y="1484"/>
                    </a:lnTo>
                    <a:lnTo>
                      <a:pt x="307" y="1494"/>
                    </a:lnTo>
                    <a:lnTo>
                      <a:pt x="300" y="1498"/>
                    </a:lnTo>
                    <a:lnTo>
                      <a:pt x="292" y="1502"/>
                    </a:lnTo>
                    <a:lnTo>
                      <a:pt x="284" y="1506"/>
                    </a:lnTo>
                    <a:lnTo>
                      <a:pt x="275" y="1508"/>
                    </a:lnTo>
                    <a:lnTo>
                      <a:pt x="266" y="1510"/>
                    </a:lnTo>
                    <a:lnTo>
                      <a:pt x="258" y="1512"/>
                    </a:lnTo>
                    <a:lnTo>
                      <a:pt x="249" y="1513"/>
                    </a:lnTo>
                    <a:lnTo>
                      <a:pt x="240" y="1513"/>
                    </a:lnTo>
                    <a:lnTo>
                      <a:pt x="0" y="1513"/>
                    </a:lnTo>
                    <a:lnTo>
                      <a:pt x="0" y="1007"/>
                    </a:lnTo>
                    <a:lnTo>
                      <a:pt x="1" y="992"/>
                    </a:lnTo>
                    <a:lnTo>
                      <a:pt x="3" y="979"/>
                    </a:lnTo>
                    <a:lnTo>
                      <a:pt x="6" y="965"/>
                    </a:lnTo>
                    <a:lnTo>
                      <a:pt x="12" y="951"/>
                    </a:lnTo>
                    <a:lnTo>
                      <a:pt x="17" y="938"/>
                    </a:lnTo>
                    <a:lnTo>
                      <a:pt x="25" y="925"/>
                    </a:lnTo>
                    <a:lnTo>
                      <a:pt x="34" y="913"/>
                    </a:lnTo>
                    <a:lnTo>
                      <a:pt x="44" y="903"/>
                    </a:lnTo>
                    <a:lnTo>
                      <a:pt x="55" y="893"/>
                    </a:lnTo>
                    <a:lnTo>
                      <a:pt x="66" y="884"/>
                    </a:lnTo>
                    <a:lnTo>
                      <a:pt x="79" y="877"/>
                    </a:lnTo>
                    <a:lnTo>
                      <a:pt x="92" y="871"/>
                    </a:lnTo>
                    <a:lnTo>
                      <a:pt x="106" y="865"/>
                    </a:lnTo>
                    <a:lnTo>
                      <a:pt x="120" y="862"/>
                    </a:lnTo>
                    <a:lnTo>
                      <a:pt x="134" y="860"/>
                    </a:lnTo>
                    <a:lnTo>
                      <a:pt x="149" y="859"/>
                    </a:lnTo>
                    <a:lnTo>
                      <a:pt x="185" y="859"/>
                    </a:lnTo>
                    <a:lnTo>
                      <a:pt x="187" y="849"/>
                    </a:lnTo>
                    <a:lnTo>
                      <a:pt x="190" y="840"/>
                    </a:lnTo>
                    <a:lnTo>
                      <a:pt x="192" y="830"/>
                    </a:lnTo>
                    <a:lnTo>
                      <a:pt x="193" y="820"/>
                    </a:lnTo>
                    <a:lnTo>
                      <a:pt x="232" y="224"/>
                    </a:lnTo>
                    <a:lnTo>
                      <a:pt x="234" y="201"/>
                    </a:lnTo>
                    <a:lnTo>
                      <a:pt x="239" y="180"/>
                    </a:lnTo>
                    <a:lnTo>
                      <a:pt x="244" y="160"/>
                    </a:lnTo>
                    <a:lnTo>
                      <a:pt x="251" y="139"/>
                    </a:lnTo>
                    <a:lnTo>
                      <a:pt x="261" y="120"/>
                    </a:lnTo>
                    <a:lnTo>
                      <a:pt x="273" y="102"/>
                    </a:lnTo>
                    <a:lnTo>
                      <a:pt x="286" y="85"/>
                    </a:lnTo>
                    <a:lnTo>
                      <a:pt x="301" y="68"/>
                    </a:lnTo>
                    <a:lnTo>
                      <a:pt x="308" y="59"/>
                    </a:lnTo>
                    <a:lnTo>
                      <a:pt x="317" y="52"/>
                    </a:lnTo>
                    <a:lnTo>
                      <a:pt x="325" y="45"/>
                    </a:lnTo>
                    <a:lnTo>
                      <a:pt x="335" y="39"/>
                    </a:lnTo>
                    <a:lnTo>
                      <a:pt x="344" y="32"/>
                    </a:lnTo>
                    <a:lnTo>
                      <a:pt x="353" y="27"/>
                    </a:lnTo>
                    <a:lnTo>
                      <a:pt x="364" y="22"/>
                    </a:lnTo>
                    <a:lnTo>
                      <a:pt x="373" y="17"/>
                    </a:lnTo>
                    <a:lnTo>
                      <a:pt x="383" y="13"/>
                    </a:lnTo>
                    <a:lnTo>
                      <a:pt x="394" y="10"/>
                    </a:lnTo>
                    <a:lnTo>
                      <a:pt x="404" y="8"/>
                    </a:lnTo>
                    <a:lnTo>
                      <a:pt x="415" y="5"/>
                    </a:lnTo>
                    <a:lnTo>
                      <a:pt x="438" y="1"/>
                    </a:lnTo>
                    <a:lnTo>
                      <a:pt x="460" y="1"/>
                    </a:lnTo>
                    <a:lnTo>
                      <a:pt x="1277" y="0"/>
                    </a:lnTo>
                    <a:lnTo>
                      <a:pt x="1277" y="859"/>
                    </a:lnTo>
                    <a:lnTo>
                      <a:pt x="1291" y="859"/>
                    </a:lnTo>
                    <a:lnTo>
                      <a:pt x="1306" y="860"/>
                    </a:lnTo>
                    <a:lnTo>
                      <a:pt x="1320" y="862"/>
                    </a:lnTo>
                    <a:lnTo>
                      <a:pt x="1334" y="865"/>
                    </a:lnTo>
                    <a:lnTo>
                      <a:pt x="1348" y="871"/>
                    </a:lnTo>
                    <a:lnTo>
                      <a:pt x="1361" y="877"/>
                    </a:lnTo>
                    <a:lnTo>
                      <a:pt x="1374" y="884"/>
                    </a:lnTo>
                    <a:lnTo>
                      <a:pt x="1385" y="893"/>
                    </a:lnTo>
                    <a:lnTo>
                      <a:pt x="1396" y="903"/>
                    </a:lnTo>
                    <a:lnTo>
                      <a:pt x="1406" y="913"/>
                    </a:lnTo>
                    <a:lnTo>
                      <a:pt x="1414" y="925"/>
                    </a:lnTo>
                    <a:lnTo>
                      <a:pt x="1422" y="938"/>
                    </a:lnTo>
                    <a:lnTo>
                      <a:pt x="1428" y="951"/>
                    </a:lnTo>
                    <a:lnTo>
                      <a:pt x="1433" y="965"/>
                    </a:lnTo>
                    <a:lnTo>
                      <a:pt x="1437" y="979"/>
                    </a:lnTo>
                    <a:lnTo>
                      <a:pt x="1439" y="992"/>
                    </a:lnTo>
                    <a:lnTo>
                      <a:pt x="1440" y="1007"/>
                    </a:lnTo>
                    <a:lnTo>
                      <a:pt x="1440" y="1513"/>
                    </a:lnTo>
                    <a:lnTo>
                      <a:pt x="1200" y="1513"/>
                    </a:lnTo>
                    <a:lnTo>
                      <a:pt x="1191" y="1513"/>
                    </a:lnTo>
                    <a:lnTo>
                      <a:pt x="1182" y="1512"/>
                    </a:lnTo>
                    <a:lnTo>
                      <a:pt x="1172" y="1510"/>
                    </a:lnTo>
                    <a:lnTo>
                      <a:pt x="1165" y="1508"/>
                    </a:lnTo>
                    <a:lnTo>
                      <a:pt x="1156" y="1506"/>
                    </a:lnTo>
                    <a:lnTo>
                      <a:pt x="1148" y="1502"/>
                    </a:lnTo>
                    <a:lnTo>
                      <a:pt x="1140" y="1498"/>
                    </a:lnTo>
                    <a:lnTo>
                      <a:pt x="1133" y="1494"/>
                    </a:lnTo>
                    <a:lnTo>
                      <a:pt x="1119" y="1484"/>
                    </a:lnTo>
                    <a:lnTo>
                      <a:pt x="1106" y="1472"/>
                    </a:lnTo>
                    <a:lnTo>
                      <a:pt x="1094" y="1460"/>
                    </a:lnTo>
                    <a:lnTo>
                      <a:pt x="1084" y="1445"/>
                    </a:lnTo>
                    <a:lnTo>
                      <a:pt x="1075" y="1431"/>
                    </a:lnTo>
                    <a:lnTo>
                      <a:pt x="1068" y="1418"/>
                    </a:lnTo>
                    <a:lnTo>
                      <a:pt x="1061" y="1403"/>
                    </a:lnTo>
                    <a:lnTo>
                      <a:pt x="1056" y="1389"/>
                    </a:lnTo>
                    <a:lnTo>
                      <a:pt x="1052" y="1374"/>
                    </a:lnTo>
                    <a:lnTo>
                      <a:pt x="1048" y="1359"/>
                    </a:lnTo>
                    <a:lnTo>
                      <a:pt x="1045" y="1343"/>
                    </a:lnTo>
                    <a:lnTo>
                      <a:pt x="1044" y="1327"/>
                    </a:lnTo>
                    <a:lnTo>
                      <a:pt x="1039" y="1225"/>
                    </a:lnTo>
                    <a:lnTo>
                      <a:pt x="401" y="1225"/>
                    </a:lnTo>
                    <a:close/>
                    <a:moveTo>
                      <a:pt x="524" y="825"/>
                    </a:moveTo>
                    <a:lnTo>
                      <a:pt x="522" y="844"/>
                    </a:lnTo>
                    <a:lnTo>
                      <a:pt x="519" y="861"/>
                    </a:lnTo>
                    <a:lnTo>
                      <a:pt x="516" y="878"/>
                    </a:lnTo>
                    <a:lnTo>
                      <a:pt x="511" y="892"/>
                    </a:lnTo>
                    <a:lnTo>
                      <a:pt x="506" y="906"/>
                    </a:lnTo>
                    <a:lnTo>
                      <a:pt x="501" y="917"/>
                    </a:lnTo>
                    <a:lnTo>
                      <a:pt x="495" y="927"/>
                    </a:lnTo>
                    <a:lnTo>
                      <a:pt x="489" y="936"/>
                    </a:lnTo>
                    <a:lnTo>
                      <a:pt x="942" y="936"/>
                    </a:lnTo>
                    <a:lnTo>
                      <a:pt x="942" y="299"/>
                    </a:lnTo>
                    <a:lnTo>
                      <a:pt x="558" y="299"/>
                    </a:lnTo>
                    <a:lnTo>
                      <a:pt x="524" y="825"/>
                    </a:lnTo>
                    <a:close/>
                    <a:moveTo>
                      <a:pt x="336" y="1157"/>
                    </a:moveTo>
                    <a:lnTo>
                      <a:pt x="327" y="1324"/>
                    </a:lnTo>
                    <a:lnTo>
                      <a:pt x="326" y="1334"/>
                    </a:lnTo>
                    <a:lnTo>
                      <a:pt x="324" y="1346"/>
                    </a:lnTo>
                    <a:lnTo>
                      <a:pt x="322" y="1357"/>
                    </a:lnTo>
                    <a:lnTo>
                      <a:pt x="319" y="1368"/>
                    </a:lnTo>
                    <a:lnTo>
                      <a:pt x="315" y="1377"/>
                    </a:lnTo>
                    <a:lnTo>
                      <a:pt x="310" y="1388"/>
                    </a:lnTo>
                    <a:lnTo>
                      <a:pt x="305" y="1398"/>
                    </a:lnTo>
                    <a:lnTo>
                      <a:pt x="300" y="1407"/>
                    </a:lnTo>
                    <a:lnTo>
                      <a:pt x="293" y="1416"/>
                    </a:lnTo>
                    <a:lnTo>
                      <a:pt x="287" y="1423"/>
                    </a:lnTo>
                    <a:lnTo>
                      <a:pt x="279" y="1430"/>
                    </a:lnTo>
                    <a:lnTo>
                      <a:pt x="272" y="1435"/>
                    </a:lnTo>
                    <a:lnTo>
                      <a:pt x="264" y="1439"/>
                    </a:lnTo>
                    <a:lnTo>
                      <a:pt x="257" y="1442"/>
                    </a:lnTo>
                    <a:lnTo>
                      <a:pt x="248" y="1444"/>
                    </a:lnTo>
                    <a:lnTo>
                      <a:pt x="240" y="1445"/>
                    </a:lnTo>
                    <a:lnTo>
                      <a:pt x="68" y="1445"/>
                    </a:lnTo>
                    <a:lnTo>
                      <a:pt x="68" y="1007"/>
                    </a:lnTo>
                    <a:lnTo>
                      <a:pt x="70" y="1000"/>
                    </a:lnTo>
                    <a:lnTo>
                      <a:pt x="71" y="991"/>
                    </a:lnTo>
                    <a:lnTo>
                      <a:pt x="72" y="984"/>
                    </a:lnTo>
                    <a:lnTo>
                      <a:pt x="75" y="977"/>
                    </a:lnTo>
                    <a:lnTo>
                      <a:pt x="78" y="970"/>
                    </a:lnTo>
                    <a:lnTo>
                      <a:pt x="82" y="964"/>
                    </a:lnTo>
                    <a:lnTo>
                      <a:pt x="87" y="957"/>
                    </a:lnTo>
                    <a:lnTo>
                      <a:pt x="92" y="951"/>
                    </a:lnTo>
                    <a:lnTo>
                      <a:pt x="98" y="945"/>
                    </a:lnTo>
                    <a:lnTo>
                      <a:pt x="105" y="941"/>
                    </a:lnTo>
                    <a:lnTo>
                      <a:pt x="111" y="937"/>
                    </a:lnTo>
                    <a:lnTo>
                      <a:pt x="118" y="934"/>
                    </a:lnTo>
                    <a:lnTo>
                      <a:pt x="125" y="931"/>
                    </a:lnTo>
                    <a:lnTo>
                      <a:pt x="133" y="929"/>
                    </a:lnTo>
                    <a:lnTo>
                      <a:pt x="141" y="928"/>
                    </a:lnTo>
                    <a:lnTo>
                      <a:pt x="149" y="928"/>
                    </a:lnTo>
                    <a:lnTo>
                      <a:pt x="226" y="928"/>
                    </a:lnTo>
                    <a:lnTo>
                      <a:pt x="232" y="920"/>
                    </a:lnTo>
                    <a:lnTo>
                      <a:pt x="238" y="910"/>
                    </a:lnTo>
                    <a:lnTo>
                      <a:pt x="243" y="898"/>
                    </a:lnTo>
                    <a:lnTo>
                      <a:pt x="248" y="887"/>
                    </a:lnTo>
                    <a:lnTo>
                      <a:pt x="252" y="873"/>
                    </a:lnTo>
                    <a:lnTo>
                      <a:pt x="256" y="858"/>
                    </a:lnTo>
                    <a:lnTo>
                      <a:pt x="259" y="842"/>
                    </a:lnTo>
                    <a:lnTo>
                      <a:pt x="261" y="825"/>
                    </a:lnTo>
                    <a:lnTo>
                      <a:pt x="301" y="228"/>
                    </a:lnTo>
                    <a:lnTo>
                      <a:pt x="302" y="212"/>
                    </a:lnTo>
                    <a:lnTo>
                      <a:pt x="305" y="196"/>
                    </a:lnTo>
                    <a:lnTo>
                      <a:pt x="309" y="181"/>
                    </a:lnTo>
                    <a:lnTo>
                      <a:pt x="315" y="166"/>
                    </a:lnTo>
                    <a:lnTo>
                      <a:pt x="321" y="153"/>
                    </a:lnTo>
                    <a:lnTo>
                      <a:pt x="330" y="139"/>
                    </a:lnTo>
                    <a:lnTo>
                      <a:pt x="339" y="128"/>
                    </a:lnTo>
                    <a:lnTo>
                      <a:pt x="350" y="116"/>
                    </a:lnTo>
                    <a:lnTo>
                      <a:pt x="361" y="104"/>
                    </a:lnTo>
                    <a:lnTo>
                      <a:pt x="373" y="96"/>
                    </a:lnTo>
                    <a:lnTo>
                      <a:pt x="386" y="87"/>
                    </a:lnTo>
                    <a:lnTo>
                      <a:pt x="399" y="81"/>
                    </a:lnTo>
                    <a:lnTo>
                      <a:pt x="414" y="76"/>
                    </a:lnTo>
                    <a:lnTo>
                      <a:pt x="429" y="72"/>
                    </a:lnTo>
                    <a:lnTo>
                      <a:pt x="444" y="70"/>
                    </a:lnTo>
                    <a:lnTo>
                      <a:pt x="460" y="69"/>
                    </a:lnTo>
                    <a:lnTo>
                      <a:pt x="1209" y="69"/>
                    </a:lnTo>
                    <a:lnTo>
                      <a:pt x="1209" y="928"/>
                    </a:lnTo>
                    <a:lnTo>
                      <a:pt x="1291" y="928"/>
                    </a:lnTo>
                    <a:lnTo>
                      <a:pt x="1299" y="928"/>
                    </a:lnTo>
                    <a:lnTo>
                      <a:pt x="1307" y="929"/>
                    </a:lnTo>
                    <a:lnTo>
                      <a:pt x="1315" y="931"/>
                    </a:lnTo>
                    <a:lnTo>
                      <a:pt x="1321" y="934"/>
                    </a:lnTo>
                    <a:lnTo>
                      <a:pt x="1329" y="937"/>
                    </a:lnTo>
                    <a:lnTo>
                      <a:pt x="1335" y="941"/>
                    </a:lnTo>
                    <a:lnTo>
                      <a:pt x="1341" y="945"/>
                    </a:lnTo>
                    <a:lnTo>
                      <a:pt x="1348" y="951"/>
                    </a:lnTo>
                    <a:lnTo>
                      <a:pt x="1353" y="957"/>
                    </a:lnTo>
                    <a:lnTo>
                      <a:pt x="1358" y="964"/>
                    </a:lnTo>
                    <a:lnTo>
                      <a:pt x="1362" y="970"/>
                    </a:lnTo>
                    <a:lnTo>
                      <a:pt x="1365" y="977"/>
                    </a:lnTo>
                    <a:lnTo>
                      <a:pt x="1367" y="984"/>
                    </a:lnTo>
                    <a:lnTo>
                      <a:pt x="1369" y="991"/>
                    </a:lnTo>
                    <a:lnTo>
                      <a:pt x="1370" y="1000"/>
                    </a:lnTo>
                    <a:lnTo>
                      <a:pt x="1371" y="1007"/>
                    </a:lnTo>
                    <a:lnTo>
                      <a:pt x="1371" y="1445"/>
                    </a:lnTo>
                    <a:lnTo>
                      <a:pt x="1200" y="1445"/>
                    </a:lnTo>
                    <a:lnTo>
                      <a:pt x="1192" y="1444"/>
                    </a:lnTo>
                    <a:lnTo>
                      <a:pt x="1183" y="1442"/>
                    </a:lnTo>
                    <a:lnTo>
                      <a:pt x="1176" y="1439"/>
                    </a:lnTo>
                    <a:lnTo>
                      <a:pt x="1168" y="1435"/>
                    </a:lnTo>
                    <a:lnTo>
                      <a:pt x="1161" y="1430"/>
                    </a:lnTo>
                    <a:lnTo>
                      <a:pt x="1153" y="1423"/>
                    </a:lnTo>
                    <a:lnTo>
                      <a:pt x="1147" y="1416"/>
                    </a:lnTo>
                    <a:lnTo>
                      <a:pt x="1140" y="1407"/>
                    </a:lnTo>
                    <a:lnTo>
                      <a:pt x="1134" y="1398"/>
                    </a:lnTo>
                    <a:lnTo>
                      <a:pt x="1130" y="1388"/>
                    </a:lnTo>
                    <a:lnTo>
                      <a:pt x="1124" y="1377"/>
                    </a:lnTo>
                    <a:lnTo>
                      <a:pt x="1121" y="1368"/>
                    </a:lnTo>
                    <a:lnTo>
                      <a:pt x="1118" y="1357"/>
                    </a:lnTo>
                    <a:lnTo>
                      <a:pt x="1115" y="1346"/>
                    </a:lnTo>
                    <a:lnTo>
                      <a:pt x="1114" y="1334"/>
                    </a:lnTo>
                    <a:lnTo>
                      <a:pt x="1113" y="1324"/>
                    </a:lnTo>
                    <a:lnTo>
                      <a:pt x="1103" y="1157"/>
                    </a:lnTo>
                    <a:lnTo>
                      <a:pt x="336" y="1157"/>
                    </a:lnTo>
                    <a:close/>
                    <a:moveTo>
                      <a:pt x="588" y="867"/>
                    </a:moveTo>
                    <a:lnTo>
                      <a:pt x="874" y="867"/>
                    </a:lnTo>
                    <a:lnTo>
                      <a:pt x="874" y="367"/>
                    </a:lnTo>
                    <a:lnTo>
                      <a:pt x="623" y="367"/>
                    </a:lnTo>
                    <a:lnTo>
                      <a:pt x="593" y="830"/>
                    </a:lnTo>
                    <a:lnTo>
                      <a:pt x="592" y="840"/>
                    </a:lnTo>
                    <a:lnTo>
                      <a:pt x="591" y="848"/>
                    </a:lnTo>
                    <a:lnTo>
                      <a:pt x="589" y="858"/>
                    </a:lnTo>
                    <a:lnTo>
                      <a:pt x="588" y="867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8"/>
              <p:cNvSpPr>
                <a:spLocks noEditPoints="1"/>
              </p:cNvSpPr>
              <p:nvPr userDrawn="1"/>
            </p:nvSpPr>
            <p:spPr bwMode="auto">
              <a:xfrm>
                <a:off x="1222" y="698"/>
                <a:ext cx="108" cy="112"/>
              </a:xfrm>
              <a:custGeom>
                <a:avLst/>
                <a:gdLst>
                  <a:gd name="T0" fmla="*/ 0 w 1190"/>
                  <a:gd name="T1" fmla="*/ 0 h 1225"/>
                  <a:gd name="T2" fmla="*/ 0 w 1190"/>
                  <a:gd name="T3" fmla="*/ 0 h 1225"/>
                  <a:gd name="T4" fmla="*/ 0 w 1190"/>
                  <a:gd name="T5" fmla="*/ 0 h 1225"/>
                  <a:gd name="T6" fmla="*/ 0 w 1190"/>
                  <a:gd name="T7" fmla="*/ 0 h 1225"/>
                  <a:gd name="T8" fmla="*/ 0 w 1190"/>
                  <a:gd name="T9" fmla="*/ 0 h 1225"/>
                  <a:gd name="T10" fmla="*/ 0 w 1190"/>
                  <a:gd name="T11" fmla="*/ 0 h 1225"/>
                  <a:gd name="T12" fmla="*/ 0 w 1190"/>
                  <a:gd name="T13" fmla="*/ 0 h 1225"/>
                  <a:gd name="T14" fmla="*/ 0 w 1190"/>
                  <a:gd name="T15" fmla="*/ 0 h 1225"/>
                  <a:gd name="T16" fmla="*/ 0 w 1190"/>
                  <a:gd name="T17" fmla="*/ 0 h 1225"/>
                  <a:gd name="T18" fmla="*/ 0 w 1190"/>
                  <a:gd name="T19" fmla="*/ 0 h 1225"/>
                  <a:gd name="T20" fmla="*/ 0 w 1190"/>
                  <a:gd name="T21" fmla="*/ 0 h 1225"/>
                  <a:gd name="T22" fmla="*/ 0 w 1190"/>
                  <a:gd name="T23" fmla="*/ 0 h 1225"/>
                  <a:gd name="T24" fmla="*/ 0 w 1190"/>
                  <a:gd name="T25" fmla="*/ 0 h 1225"/>
                  <a:gd name="T26" fmla="*/ 0 w 1190"/>
                  <a:gd name="T27" fmla="*/ 0 h 1225"/>
                  <a:gd name="T28" fmla="*/ 0 w 1190"/>
                  <a:gd name="T29" fmla="*/ 0 h 1225"/>
                  <a:gd name="T30" fmla="*/ 0 w 1190"/>
                  <a:gd name="T31" fmla="*/ 0 h 1225"/>
                  <a:gd name="T32" fmla="*/ 0 w 1190"/>
                  <a:gd name="T33" fmla="*/ 0 h 1225"/>
                  <a:gd name="T34" fmla="*/ 0 w 1190"/>
                  <a:gd name="T35" fmla="*/ 0 h 1225"/>
                  <a:gd name="T36" fmla="*/ 0 w 1190"/>
                  <a:gd name="T37" fmla="*/ 0 h 1225"/>
                  <a:gd name="T38" fmla="*/ 0 w 1190"/>
                  <a:gd name="T39" fmla="*/ 0 h 1225"/>
                  <a:gd name="T40" fmla="*/ 0 w 1190"/>
                  <a:gd name="T41" fmla="*/ 0 h 1225"/>
                  <a:gd name="T42" fmla="*/ 0 w 1190"/>
                  <a:gd name="T43" fmla="*/ 0 h 1225"/>
                  <a:gd name="T44" fmla="*/ 0 w 1190"/>
                  <a:gd name="T45" fmla="*/ 0 h 1225"/>
                  <a:gd name="T46" fmla="*/ 0 w 1190"/>
                  <a:gd name="T47" fmla="*/ 0 h 1225"/>
                  <a:gd name="T48" fmla="*/ 0 w 1190"/>
                  <a:gd name="T49" fmla="*/ 0 h 1225"/>
                  <a:gd name="T50" fmla="*/ 0 w 1190"/>
                  <a:gd name="T51" fmla="*/ 0 h 1225"/>
                  <a:gd name="T52" fmla="*/ 0 w 1190"/>
                  <a:gd name="T53" fmla="*/ 0 h 1225"/>
                  <a:gd name="T54" fmla="*/ 0 w 1190"/>
                  <a:gd name="T55" fmla="*/ 0 h 1225"/>
                  <a:gd name="T56" fmla="*/ 0 w 1190"/>
                  <a:gd name="T57" fmla="*/ 0 h 1225"/>
                  <a:gd name="T58" fmla="*/ 0 w 1190"/>
                  <a:gd name="T59" fmla="*/ 0 h 1225"/>
                  <a:gd name="T60" fmla="*/ 0 w 1190"/>
                  <a:gd name="T61" fmla="*/ 0 h 1225"/>
                  <a:gd name="T62" fmla="*/ 0 w 1190"/>
                  <a:gd name="T63" fmla="*/ 0 h 1225"/>
                  <a:gd name="T64" fmla="*/ 0 w 1190"/>
                  <a:gd name="T65" fmla="*/ 0 h 1225"/>
                  <a:gd name="T66" fmla="*/ 0 w 1190"/>
                  <a:gd name="T67" fmla="*/ 0 h 1225"/>
                  <a:gd name="T68" fmla="*/ 0 w 1190"/>
                  <a:gd name="T69" fmla="*/ 0 h 1225"/>
                  <a:gd name="T70" fmla="*/ 0 w 1190"/>
                  <a:gd name="T71" fmla="*/ 0 h 1225"/>
                  <a:gd name="T72" fmla="*/ 0 w 1190"/>
                  <a:gd name="T73" fmla="*/ 0 h 1225"/>
                  <a:gd name="T74" fmla="*/ 0 w 1190"/>
                  <a:gd name="T75" fmla="*/ 0 h 1225"/>
                  <a:gd name="T76" fmla="*/ 0 w 1190"/>
                  <a:gd name="T77" fmla="*/ 0 h 12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90" h="1225">
                    <a:moveTo>
                      <a:pt x="404" y="570"/>
                    </a:moveTo>
                    <a:lnTo>
                      <a:pt x="740" y="94"/>
                    </a:lnTo>
                    <a:lnTo>
                      <a:pt x="749" y="84"/>
                    </a:lnTo>
                    <a:lnTo>
                      <a:pt x="758" y="74"/>
                    </a:lnTo>
                    <a:lnTo>
                      <a:pt x="767" y="65"/>
                    </a:lnTo>
                    <a:lnTo>
                      <a:pt x="777" y="56"/>
                    </a:lnTo>
                    <a:lnTo>
                      <a:pt x="788" y="48"/>
                    </a:lnTo>
                    <a:lnTo>
                      <a:pt x="799" y="41"/>
                    </a:lnTo>
                    <a:lnTo>
                      <a:pt x="810" y="34"/>
                    </a:lnTo>
                    <a:lnTo>
                      <a:pt x="822" y="27"/>
                    </a:lnTo>
                    <a:lnTo>
                      <a:pt x="835" y="22"/>
                    </a:lnTo>
                    <a:lnTo>
                      <a:pt x="846" y="16"/>
                    </a:lnTo>
                    <a:lnTo>
                      <a:pt x="859" y="12"/>
                    </a:lnTo>
                    <a:lnTo>
                      <a:pt x="871" y="8"/>
                    </a:lnTo>
                    <a:lnTo>
                      <a:pt x="884" y="5"/>
                    </a:lnTo>
                    <a:lnTo>
                      <a:pt x="897" y="3"/>
                    </a:lnTo>
                    <a:lnTo>
                      <a:pt x="911" y="1"/>
                    </a:lnTo>
                    <a:lnTo>
                      <a:pt x="923" y="1"/>
                    </a:lnTo>
                    <a:lnTo>
                      <a:pt x="1190" y="0"/>
                    </a:lnTo>
                    <a:lnTo>
                      <a:pt x="1190" y="1225"/>
                    </a:lnTo>
                    <a:lnTo>
                      <a:pt x="788" y="1225"/>
                    </a:lnTo>
                    <a:lnTo>
                      <a:pt x="788" y="654"/>
                    </a:lnTo>
                    <a:lnTo>
                      <a:pt x="448" y="1132"/>
                    </a:lnTo>
                    <a:lnTo>
                      <a:pt x="440" y="1143"/>
                    </a:lnTo>
                    <a:lnTo>
                      <a:pt x="431" y="1153"/>
                    </a:lnTo>
                    <a:lnTo>
                      <a:pt x="422" y="1162"/>
                    </a:lnTo>
                    <a:lnTo>
                      <a:pt x="412" y="1171"/>
                    </a:lnTo>
                    <a:lnTo>
                      <a:pt x="402" y="1178"/>
                    </a:lnTo>
                    <a:lnTo>
                      <a:pt x="391" y="1186"/>
                    </a:lnTo>
                    <a:lnTo>
                      <a:pt x="380" y="1193"/>
                    </a:lnTo>
                    <a:lnTo>
                      <a:pt x="368" y="1200"/>
                    </a:lnTo>
                    <a:lnTo>
                      <a:pt x="356" y="1205"/>
                    </a:lnTo>
                    <a:lnTo>
                      <a:pt x="345" y="1210"/>
                    </a:lnTo>
                    <a:lnTo>
                      <a:pt x="332" y="1215"/>
                    </a:lnTo>
                    <a:lnTo>
                      <a:pt x="319" y="1219"/>
                    </a:lnTo>
                    <a:lnTo>
                      <a:pt x="306" y="1222"/>
                    </a:lnTo>
                    <a:lnTo>
                      <a:pt x="293" y="1224"/>
                    </a:lnTo>
                    <a:lnTo>
                      <a:pt x="280" y="1225"/>
                    </a:lnTo>
                    <a:lnTo>
                      <a:pt x="268" y="1225"/>
                    </a:lnTo>
                    <a:lnTo>
                      <a:pt x="0" y="1225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570"/>
                    </a:lnTo>
                    <a:close/>
                    <a:moveTo>
                      <a:pt x="69" y="69"/>
                    </a:moveTo>
                    <a:lnTo>
                      <a:pt x="335" y="69"/>
                    </a:lnTo>
                    <a:lnTo>
                      <a:pt x="335" y="786"/>
                    </a:lnTo>
                    <a:lnTo>
                      <a:pt x="796" y="134"/>
                    </a:lnTo>
                    <a:lnTo>
                      <a:pt x="801" y="128"/>
                    </a:lnTo>
                    <a:lnTo>
                      <a:pt x="808" y="121"/>
                    </a:lnTo>
                    <a:lnTo>
                      <a:pt x="814" y="115"/>
                    </a:lnTo>
                    <a:lnTo>
                      <a:pt x="821" y="109"/>
                    </a:lnTo>
                    <a:lnTo>
                      <a:pt x="836" y="98"/>
                    </a:lnTo>
                    <a:lnTo>
                      <a:pt x="853" y="88"/>
                    </a:lnTo>
                    <a:lnTo>
                      <a:pt x="872" y="79"/>
                    </a:lnTo>
                    <a:lnTo>
                      <a:pt x="889" y="74"/>
                    </a:lnTo>
                    <a:lnTo>
                      <a:pt x="898" y="72"/>
                    </a:lnTo>
                    <a:lnTo>
                      <a:pt x="906" y="71"/>
                    </a:lnTo>
                    <a:lnTo>
                      <a:pt x="915" y="70"/>
                    </a:lnTo>
                    <a:lnTo>
                      <a:pt x="923" y="69"/>
                    </a:lnTo>
                    <a:lnTo>
                      <a:pt x="1121" y="69"/>
                    </a:lnTo>
                    <a:lnTo>
                      <a:pt x="1121" y="1157"/>
                    </a:lnTo>
                    <a:lnTo>
                      <a:pt x="856" y="1157"/>
                    </a:lnTo>
                    <a:lnTo>
                      <a:pt x="856" y="438"/>
                    </a:lnTo>
                    <a:lnTo>
                      <a:pt x="393" y="1093"/>
                    </a:lnTo>
                    <a:lnTo>
                      <a:pt x="387" y="1099"/>
                    </a:lnTo>
                    <a:lnTo>
                      <a:pt x="382" y="1106"/>
                    </a:lnTo>
                    <a:lnTo>
                      <a:pt x="376" y="1112"/>
                    </a:lnTo>
                    <a:lnTo>
                      <a:pt x="369" y="1117"/>
                    </a:lnTo>
                    <a:lnTo>
                      <a:pt x="354" y="1128"/>
                    </a:lnTo>
                    <a:lnTo>
                      <a:pt x="337" y="1139"/>
                    </a:lnTo>
                    <a:lnTo>
                      <a:pt x="319" y="1146"/>
                    </a:lnTo>
                    <a:lnTo>
                      <a:pt x="301" y="1153"/>
                    </a:lnTo>
                    <a:lnTo>
                      <a:pt x="292" y="1155"/>
                    </a:lnTo>
                    <a:lnTo>
                      <a:pt x="284" y="1156"/>
                    </a:lnTo>
                    <a:lnTo>
                      <a:pt x="275" y="1157"/>
                    </a:lnTo>
                    <a:lnTo>
                      <a:pt x="268" y="1157"/>
                    </a:lnTo>
                    <a:lnTo>
                      <a:pt x="69" y="1157"/>
                    </a:lnTo>
                    <a:lnTo>
                      <a:pt x="69" y="69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 noEditPoints="1"/>
              </p:cNvSpPr>
              <p:nvPr userDrawn="1"/>
            </p:nvSpPr>
            <p:spPr bwMode="auto">
              <a:xfrm>
                <a:off x="1343" y="698"/>
                <a:ext cx="119" cy="138"/>
              </a:xfrm>
              <a:custGeom>
                <a:avLst/>
                <a:gdLst>
                  <a:gd name="T0" fmla="*/ 0 w 1305"/>
                  <a:gd name="T1" fmla="*/ 0 h 1513"/>
                  <a:gd name="T2" fmla="*/ 0 w 1305"/>
                  <a:gd name="T3" fmla="*/ 0 h 1513"/>
                  <a:gd name="T4" fmla="*/ 0 w 1305"/>
                  <a:gd name="T5" fmla="*/ 0 h 1513"/>
                  <a:gd name="T6" fmla="*/ 0 w 1305"/>
                  <a:gd name="T7" fmla="*/ 0 h 1513"/>
                  <a:gd name="T8" fmla="*/ 0 w 1305"/>
                  <a:gd name="T9" fmla="*/ 0 h 1513"/>
                  <a:gd name="T10" fmla="*/ 0 w 1305"/>
                  <a:gd name="T11" fmla="*/ 0 h 1513"/>
                  <a:gd name="T12" fmla="*/ 0 w 1305"/>
                  <a:gd name="T13" fmla="*/ 0 h 1513"/>
                  <a:gd name="T14" fmla="*/ 0 w 1305"/>
                  <a:gd name="T15" fmla="*/ 0 h 1513"/>
                  <a:gd name="T16" fmla="*/ 0 w 1305"/>
                  <a:gd name="T17" fmla="*/ 0 h 1513"/>
                  <a:gd name="T18" fmla="*/ 0 w 1305"/>
                  <a:gd name="T19" fmla="*/ 0 h 1513"/>
                  <a:gd name="T20" fmla="*/ 0 w 1305"/>
                  <a:gd name="T21" fmla="*/ 0 h 1513"/>
                  <a:gd name="T22" fmla="*/ 0 w 1305"/>
                  <a:gd name="T23" fmla="*/ 0 h 1513"/>
                  <a:gd name="T24" fmla="*/ 0 w 1305"/>
                  <a:gd name="T25" fmla="*/ 0 h 1513"/>
                  <a:gd name="T26" fmla="*/ 0 w 1305"/>
                  <a:gd name="T27" fmla="*/ 0 h 1513"/>
                  <a:gd name="T28" fmla="*/ 0 w 1305"/>
                  <a:gd name="T29" fmla="*/ 0 h 1513"/>
                  <a:gd name="T30" fmla="*/ 0 w 1305"/>
                  <a:gd name="T31" fmla="*/ 0 h 1513"/>
                  <a:gd name="T32" fmla="*/ 0 w 1305"/>
                  <a:gd name="T33" fmla="*/ 0 h 1513"/>
                  <a:gd name="T34" fmla="*/ 0 w 1305"/>
                  <a:gd name="T35" fmla="*/ 0 h 1513"/>
                  <a:gd name="T36" fmla="*/ 0 w 1305"/>
                  <a:gd name="T37" fmla="*/ 0 h 1513"/>
                  <a:gd name="T38" fmla="*/ 0 w 1305"/>
                  <a:gd name="T39" fmla="*/ 0 h 1513"/>
                  <a:gd name="T40" fmla="*/ 0 w 1305"/>
                  <a:gd name="T41" fmla="*/ 0 h 1513"/>
                  <a:gd name="T42" fmla="*/ 0 w 1305"/>
                  <a:gd name="T43" fmla="*/ 0 h 1513"/>
                  <a:gd name="T44" fmla="*/ 0 w 1305"/>
                  <a:gd name="T45" fmla="*/ 0 h 1513"/>
                  <a:gd name="T46" fmla="*/ 0 w 1305"/>
                  <a:gd name="T47" fmla="*/ 0 h 1513"/>
                  <a:gd name="T48" fmla="*/ 0 w 1305"/>
                  <a:gd name="T49" fmla="*/ 0 h 1513"/>
                  <a:gd name="T50" fmla="*/ 0 w 1305"/>
                  <a:gd name="T51" fmla="*/ 0 h 1513"/>
                  <a:gd name="T52" fmla="*/ 0 w 1305"/>
                  <a:gd name="T53" fmla="*/ 0 h 1513"/>
                  <a:gd name="T54" fmla="*/ 0 w 1305"/>
                  <a:gd name="T55" fmla="*/ 0 h 1513"/>
                  <a:gd name="T56" fmla="*/ 0 w 1305"/>
                  <a:gd name="T57" fmla="*/ 0 h 1513"/>
                  <a:gd name="T58" fmla="*/ 0 w 1305"/>
                  <a:gd name="T59" fmla="*/ 0 h 1513"/>
                  <a:gd name="T60" fmla="*/ 0 w 1305"/>
                  <a:gd name="T61" fmla="*/ 0 h 1513"/>
                  <a:gd name="T62" fmla="*/ 0 w 1305"/>
                  <a:gd name="T63" fmla="*/ 0 h 1513"/>
                  <a:gd name="T64" fmla="*/ 0 w 1305"/>
                  <a:gd name="T65" fmla="*/ 0 h 1513"/>
                  <a:gd name="T66" fmla="*/ 0 w 1305"/>
                  <a:gd name="T67" fmla="*/ 0 h 1513"/>
                  <a:gd name="T68" fmla="*/ 0 w 1305"/>
                  <a:gd name="T69" fmla="*/ 0 h 1513"/>
                  <a:gd name="T70" fmla="*/ 0 w 1305"/>
                  <a:gd name="T71" fmla="*/ 0 h 1513"/>
                  <a:gd name="T72" fmla="*/ 0 w 1305"/>
                  <a:gd name="T73" fmla="*/ 0 h 1513"/>
                  <a:gd name="T74" fmla="*/ 0 w 1305"/>
                  <a:gd name="T75" fmla="*/ 0 h 1513"/>
                  <a:gd name="T76" fmla="*/ 0 w 1305"/>
                  <a:gd name="T77" fmla="*/ 0 h 1513"/>
                  <a:gd name="T78" fmla="*/ 0 w 1305"/>
                  <a:gd name="T79" fmla="*/ 0 h 1513"/>
                  <a:gd name="T80" fmla="*/ 0 w 1305"/>
                  <a:gd name="T81" fmla="*/ 0 h 1513"/>
                  <a:gd name="T82" fmla="*/ 0 w 1305"/>
                  <a:gd name="T83" fmla="*/ 0 h 1513"/>
                  <a:gd name="T84" fmla="*/ 0 w 1305"/>
                  <a:gd name="T85" fmla="*/ 0 h 1513"/>
                  <a:gd name="T86" fmla="*/ 0 w 1305"/>
                  <a:gd name="T87" fmla="*/ 0 h 1513"/>
                  <a:gd name="T88" fmla="*/ 0 w 1305"/>
                  <a:gd name="T89" fmla="*/ 0 h 1513"/>
                  <a:gd name="T90" fmla="*/ 0 w 1305"/>
                  <a:gd name="T91" fmla="*/ 0 h 1513"/>
                  <a:gd name="T92" fmla="*/ 0 w 1305"/>
                  <a:gd name="T93" fmla="*/ 0 h 1513"/>
                  <a:gd name="T94" fmla="*/ 0 w 1305"/>
                  <a:gd name="T95" fmla="*/ 0 h 1513"/>
                  <a:gd name="T96" fmla="*/ 0 w 1305"/>
                  <a:gd name="T97" fmla="*/ 0 h 1513"/>
                  <a:gd name="T98" fmla="*/ 0 w 1305"/>
                  <a:gd name="T99" fmla="*/ 0 h 1513"/>
                  <a:gd name="T100" fmla="*/ 0 w 1305"/>
                  <a:gd name="T101" fmla="*/ 0 h 1513"/>
                  <a:gd name="T102" fmla="*/ 0 w 1305"/>
                  <a:gd name="T103" fmla="*/ 0 h 1513"/>
                  <a:gd name="T104" fmla="*/ 0 w 1305"/>
                  <a:gd name="T105" fmla="*/ 0 h 1513"/>
                  <a:gd name="T106" fmla="*/ 0 w 1305"/>
                  <a:gd name="T107" fmla="*/ 0 h 1513"/>
                  <a:gd name="T108" fmla="*/ 0 w 1305"/>
                  <a:gd name="T109" fmla="*/ 0 h 1513"/>
                  <a:gd name="T110" fmla="*/ 0 w 1305"/>
                  <a:gd name="T111" fmla="*/ 0 h 1513"/>
                  <a:gd name="T112" fmla="*/ 0 w 1305"/>
                  <a:gd name="T113" fmla="*/ 0 h 1513"/>
                  <a:gd name="T114" fmla="*/ 0 w 1305"/>
                  <a:gd name="T115" fmla="*/ 0 h 1513"/>
                  <a:gd name="T116" fmla="*/ 0 w 1305"/>
                  <a:gd name="T117" fmla="*/ 0 h 1513"/>
                  <a:gd name="T118" fmla="*/ 0 w 1305"/>
                  <a:gd name="T119" fmla="*/ 0 h 1513"/>
                  <a:gd name="T120" fmla="*/ 0 w 1305"/>
                  <a:gd name="T121" fmla="*/ 0 h 1513"/>
                  <a:gd name="T122" fmla="*/ 0 w 1305"/>
                  <a:gd name="T123" fmla="*/ 0 h 1513"/>
                  <a:gd name="T124" fmla="*/ 0 w 1305"/>
                  <a:gd name="T125" fmla="*/ 0 h 15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05" h="1513">
                    <a:moveTo>
                      <a:pt x="404" y="859"/>
                    </a:moveTo>
                    <a:lnTo>
                      <a:pt x="741" y="859"/>
                    </a:lnTo>
                    <a:lnTo>
                      <a:pt x="741" y="0"/>
                    </a:lnTo>
                    <a:lnTo>
                      <a:pt x="1143" y="0"/>
                    </a:lnTo>
                    <a:lnTo>
                      <a:pt x="1143" y="859"/>
                    </a:lnTo>
                    <a:lnTo>
                      <a:pt x="1157" y="859"/>
                    </a:lnTo>
                    <a:lnTo>
                      <a:pt x="1172" y="860"/>
                    </a:lnTo>
                    <a:lnTo>
                      <a:pt x="1186" y="862"/>
                    </a:lnTo>
                    <a:lnTo>
                      <a:pt x="1200" y="865"/>
                    </a:lnTo>
                    <a:lnTo>
                      <a:pt x="1213" y="871"/>
                    </a:lnTo>
                    <a:lnTo>
                      <a:pt x="1226" y="877"/>
                    </a:lnTo>
                    <a:lnTo>
                      <a:pt x="1239" y="884"/>
                    </a:lnTo>
                    <a:lnTo>
                      <a:pt x="1251" y="893"/>
                    </a:lnTo>
                    <a:lnTo>
                      <a:pt x="1262" y="903"/>
                    </a:lnTo>
                    <a:lnTo>
                      <a:pt x="1271" y="913"/>
                    </a:lnTo>
                    <a:lnTo>
                      <a:pt x="1281" y="925"/>
                    </a:lnTo>
                    <a:lnTo>
                      <a:pt x="1288" y="938"/>
                    </a:lnTo>
                    <a:lnTo>
                      <a:pt x="1294" y="951"/>
                    </a:lnTo>
                    <a:lnTo>
                      <a:pt x="1299" y="965"/>
                    </a:lnTo>
                    <a:lnTo>
                      <a:pt x="1302" y="979"/>
                    </a:lnTo>
                    <a:lnTo>
                      <a:pt x="1304" y="992"/>
                    </a:lnTo>
                    <a:lnTo>
                      <a:pt x="1305" y="1007"/>
                    </a:lnTo>
                    <a:lnTo>
                      <a:pt x="1305" y="1513"/>
                    </a:lnTo>
                    <a:lnTo>
                      <a:pt x="1066" y="1513"/>
                    </a:lnTo>
                    <a:lnTo>
                      <a:pt x="1056" y="1513"/>
                    </a:lnTo>
                    <a:lnTo>
                      <a:pt x="1048" y="1512"/>
                    </a:lnTo>
                    <a:lnTo>
                      <a:pt x="1039" y="1510"/>
                    </a:lnTo>
                    <a:lnTo>
                      <a:pt x="1030" y="1508"/>
                    </a:lnTo>
                    <a:lnTo>
                      <a:pt x="1022" y="1506"/>
                    </a:lnTo>
                    <a:lnTo>
                      <a:pt x="1013" y="1502"/>
                    </a:lnTo>
                    <a:lnTo>
                      <a:pt x="1006" y="1498"/>
                    </a:lnTo>
                    <a:lnTo>
                      <a:pt x="998" y="1494"/>
                    </a:lnTo>
                    <a:lnTo>
                      <a:pt x="984" y="1484"/>
                    </a:lnTo>
                    <a:lnTo>
                      <a:pt x="972" y="1472"/>
                    </a:lnTo>
                    <a:lnTo>
                      <a:pt x="960" y="1460"/>
                    </a:lnTo>
                    <a:lnTo>
                      <a:pt x="949" y="1445"/>
                    </a:lnTo>
                    <a:lnTo>
                      <a:pt x="941" y="1431"/>
                    </a:lnTo>
                    <a:lnTo>
                      <a:pt x="933" y="1418"/>
                    </a:lnTo>
                    <a:lnTo>
                      <a:pt x="927" y="1403"/>
                    </a:lnTo>
                    <a:lnTo>
                      <a:pt x="921" y="1389"/>
                    </a:lnTo>
                    <a:lnTo>
                      <a:pt x="917" y="1374"/>
                    </a:lnTo>
                    <a:lnTo>
                      <a:pt x="914" y="1359"/>
                    </a:lnTo>
                    <a:lnTo>
                      <a:pt x="912" y="1343"/>
                    </a:lnTo>
                    <a:lnTo>
                      <a:pt x="910" y="1327"/>
                    </a:lnTo>
                    <a:lnTo>
                      <a:pt x="904" y="1225"/>
                    </a:lnTo>
                    <a:lnTo>
                      <a:pt x="149" y="1225"/>
                    </a:lnTo>
                    <a:lnTo>
                      <a:pt x="134" y="1225"/>
                    </a:lnTo>
                    <a:lnTo>
                      <a:pt x="120" y="1223"/>
                    </a:lnTo>
                    <a:lnTo>
                      <a:pt x="106" y="1220"/>
                    </a:lnTo>
                    <a:lnTo>
                      <a:pt x="92" y="1215"/>
                    </a:lnTo>
                    <a:lnTo>
                      <a:pt x="79" y="1208"/>
                    </a:lnTo>
                    <a:lnTo>
                      <a:pt x="67" y="1201"/>
                    </a:lnTo>
                    <a:lnTo>
                      <a:pt x="55" y="1192"/>
                    </a:lnTo>
                    <a:lnTo>
                      <a:pt x="44" y="1183"/>
                    </a:lnTo>
                    <a:lnTo>
                      <a:pt x="35" y="1171"/>
                    </a:lnTo>
                    <a:lnTo>
                      <a:pt x="25" y="1159"/>
                    </a:lnTo>
                    <a:lnTo>
                      <a:pt x="17" y="1147"/>
                    </a:lnTo>
                    <a:lnTo>
                      <a:pt x="12" y="1135"/>
                    </a:lnTo>
                    <a:lnTo>
                      <a:pt x="7" y="1121"/>
                    </a:lnTo>
                    <a:lnTo>
                      <a:pt x="4" y="1107"/>
                    </a:lnTo>
                    <a:lnTo>
                      <a:pt x="1" y="1092"/>
                    </a:lnTo>
                    <a:lnTo>
                      <a:pt x="0" y="1077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859"/>
                    </a:lnTo>
                    <a:close/>
                    <a:moveTo>
                      <a:pt x="149" y="1157"/>
                    </a:moveTo>
                    <a:lnTo>
                      <a:pt x="142" y="1157"/>
                    </a:lnTo>
                    <a:lnTo>
                      <a:pt x="133" y="1156"/>
                    </a:lnTo>
                    <a:lnTo>
                      <a:pt x="125" y="1154"/>
                    </a:lnTo>
                    <a:lnTo>
                      <a:pt x="118" y="1152"/>
                    </a:lnTo>
                    <a:lnTo>
                      <a:pt x="112" y="1148"/>
                    </a:lnTo>
                    <a:lnTo>
                      <a:pt x="105" y="1144"/>
                    </a:lnTo>
                    <a:lnTo>
                      <a:pt x="99" y="1140"/>
                    </a:lnTo>
                    <a:lnTo>
                      <a:pt x="92" y="1134"/>
                    </a:lnTo>
                    <a:lnTo>
                      <a:pt x="87" y="1128"/>
                    </a:lnTo>
                    <a:lnTo>
                      <a:pt x="83" y="1122"/>
                    </a:lnTo>
                    <a:lnTo>
                      <a:pt x="78" y="1115"/>
                    </a:lnTo>
                    <a:lnTo>
                      <a:pt x="75" y="1108"/>
                    </a:lnTo>
                    <a:lnTo>
                      <a:pt x="72" y="1101"/>
                    </a:lnTo>
                    <a:lnTo>
                      <a:pt x="71" y="1093"/>
                    </a:lnTo>
                    <a:lnTo>
                      <a:pt x="70" y="1085"/>
                    </a:lnTo>
                    <a:lnTo>
                      <a:pt x="69" y="1077"/>
                    </a:lnTo>
                    <a:lnTo>
                      <a:pt x="69" y="69"/>
                    </a:lnTo>
                    <a:lnTo>
                      <a:pt x="335" y="69"/>
                    </a:lnTo>
                    <a:lnTo>
                      <a:pt x="335" y="928"/>
                    </a:lnTo>
                    <a:lnTo>
                      <a:pt x="809" y="928"/>
                    </a:lnTo>
                    <a:lnTo>
                      <a:pt x="809" y="69"/>
                    </a:lnTo>
                    <a:lnTo>
                      <a:pt x="1075" y="69"/>
                    </a:lnTo>
                    <a:lnTo>
                      <a:pt x="1075" y="928"/>
                    </a:lnTo>
                    <a:lnTo>
                      <a:pt x="1157" y="928"/>
                    </a:lnTo>
                    <a:lnTo>
                      <a:pt x="1164" y="928"/>
                    </a:lnTo>
                    <a:lnTo>
                      <a:pt x="1173" y="929"/>
                    </a:lnTo>
                    <a:lnTo>
                      <a:pt x="1180" y="931"/>
                    </a:lnTo>
                    <a:lnTo>
                      <a:pt x="1188" y="934"/>
                    </a:lnTo>
                    <a:lnTo>
                      <a:pt x="1194" y="937"/>
                    </a:lnTo>
                    <a:lnTo>
                      <a:pt x="1201" y="941"/>
                    </a:lnTo>
                    <a:lnTo>
                      <a:pt x="1207" y="945"/>
                    </a:lnTo>
                    <a:lnTo>
                      <a:pt x="1213" y="951"/>
                    </a:lnTo>
                    <a:lnTo>
                      <a:pt x="1219" y="957"/>
                    </a:lnTo>
                    <a:lnTo>
                      <a:pt x="1223" y="964"/>
                    </a:lnTo>
                    <a:lnTo>
                      <a:pt x="1227" y="970"/>
                    </a:lnTo>
                    <a:lnTo>
                      <a:pt x="1231" y="977"/>
                    </a:lnTo>
                    <a:lnTo>
                      <a:pt x="1234" y="984"/>
                    </a:lnTo>
                    <a:lnTo>
                      <a:pt x="1235" y="991"/>
                    </a:lnTo>
                    <a:lnTo>
                      <a:pt x="1236" y="1000"/>
                    </a:lnTo>
                    <a:lnTo>
                      <a:pt x="1237" y="1007"/>
                    </a:lnTo>
                    <a:lnTo>
                      <a:pt x="1237" y="1445"/>
                    </a:lnTo>
                    <a:lnTo>
                      <a:pt x="1066" y="1445"/>
                    </a:lnTo>
                    <a:lnTo>
                      <a:pt x="1057" y="1444"/>
                    </a:lnTo>
                    <a:lnTo>
                      <a:pt x="1049" y="1442"/>
                    </a:lnTo>
                    <a:lnTo>
                      <a:pt x="1041" y="1439"/>
                    </a:lnTo>
                    <a:lnTo>
                      <a:pt x="1034" y="1435"/>
                    </a:lnTo>
                    <a:lnTo>
                      <a:pt x="1026" y="1430"/>
                    </a:lnTo>
                    <a:lnTo>
                      <a:pt x="1019" y="1423"/>
                    </a:lnTo>
                    <a:lnTo>
                      <a:pt x="1012" y="1416"/>
                    </a:lnTo>
                    <a:lnTo>
                      <a:pt x="1006" y="1407"/>
                    </a:lnTo>
                    <a:lnTo>
                      <a:pt x="1001" y="1398"/>
                    </a:lnTo>
                    <a:lnTo>
                      <a:pt x="995" y="1388"/>
                    </a:lnTo>
                    <a:lnTo>
                      <a:pt x="991" y="1377"/>
                    </a:lnTo>
                    <a:lnTo>
                      <a:pt x="987" y="1368"/>
                    </a:lnTo>
                    <a:lnTo>
                      <a:pt x="983" y="1357"/>
                    </a:lnTo>
                    <a:lnTo>
                      <a:pt x="981" y="1346"/>
                    </a:lnTo>
                    <a:lnTo>
                      <a:pt x="979" y="1334"/>
                    </a:lnTo>
                    <a:lnTo>
                      <a:pt x="978" y="1324"/>
                    </a:lnTo>
                    <a:lnTo>
                      <a:pt x="970" y="1157"/>
                    </a:lnTo>
                    <a:lnTo>
                      <a:pt x="149" y="1157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 noEditPoints="1"/>
              </p:cNvSpPr>
              <p:nvPr userDrawn="1"/>
            </p:nvSpPr>
            <p:spPr bwMode="auto">
              <a:xfrm>
                <a:off x="1470" y="698"/>
                <a:ext cx="108" cy="112"/>
              </a:xfrm>
              <a:custGeom>
                <a:avLst/>
                <a:gdLst>
                  <a:gd name="T0" fmla="*/ 0 w 1189"/>
                  <a:gd name="T1" fmla="*/ 0 h 1225"/>
                  <a:gd name="T2" fmla="*/ 0 w 1189"/>
                  <a:gd name="T3" fmla="*/ 0 h 1225"/>
                  <a:gd name="T4" fmla="*/ 0 w 1189"/>
                  <a:gd name="T5" fmla="*/ 0 h 1225"/>
                  <a:gd name="T6" fmla="*/ 0 w 1189"/>
                  <a:gd name="T7" fmla="*/ 0 h 1225"/>
                  <a:gd name="T8" fmla="*/ 0 w 1189"/>
                  <a:gd name="T9" fmla="*/ 0 h 1225"/>
                  <a:gd name="T10" fmla="*/ 0 w 1189"/>
                  <a:gd name="T11" fmla="*/ 0 h 1225"/>
                  <a:gd name="T12" fmla="*/ 0 w 1189"/>
                  <a:gd name="T13" fmla="*/ 0 h 1225"/>
                  <a:gd name="T14" fmla="*/ 0 w 1189"/>
                  <a:gd name="T15" fmla="*/ 0 h 1225"/>
                  <a:gd name="T16" fmla="*/ 0 w 1189"/>
                  <a:gd name="T17" fmla="*/ 0 h 1225"/>
                  <a:gd name="T18" fmla="*/ 0 w 1189"/>
                  <a:gd name="T19" fmla="*/ 0 h 1225"/>
                  <a:gd name="T20" fmla="*/ 0 w 1189"/>
                  <a:gd name="T21" fmla="*/ 0 h 1225"/>
                  <a:gd name="T22" fmla="*/ 0 w 1189"/>
                  <a:gd name="T23" fmla="*/ 0 h 1225"/>
                  <a:gd name="T24" fmla="*/ 0 w 1189"/>
                  <a:gd name="T25" fmla="*/ 0 h 1225"/>
                  <a:gd name="T26" fmla="*/ 0 w 1189"/>
                  <a:gd name="T27" fmla="*/ 0 h 1225"/>
                  <a:gd name="T28" fmla="*/ 0 w 1189"/>
                  <a:gd name="T29" fmla="*/ 0 h 1225"/>
                  <a:gd name="T30" fmla="*/ 0 w 1189"/>
                  <a:gd name="T31" fmla="*/ 0 h 1225"/>
                  <a:gd name="T32" fmla="*/ 0 w 1189"/>
                  <a:gd name="T33" fmla="*/ 0 h 1225"/>
                  <a:gd name="T34" fmla="*/ 0 w 1189"/>
                  <a:gd name="T35" fmla="*/ 0 h 1225"/>
                  <a:gd name="T36" fmla="*/ 0 w 1189"/>
                  <a:gd name="T37" fmla="*/ 0 h 1225"/>
                  <a:gd name="T38" fmla="*/ 0 w 1189"/>
                  <a:gd name="T39" fmla="*/ 0 h 1225"/>
                  <a:gd name="T40" fmla="*/ 0 w 1189"/>
                  <a:gd name="T41" fmla="*/ 0 h 1225"/>
                  <a:gd name="T42" fmla="*/ 0 w 1189"/>
                  <a:gd name="T43" fmla="*/ 0 h 1225"/>
                  <a:gd name="T44" fmla="*/ 0 w 1189"/>
                  <a:gd name="T45" fmla="*/ 0 h 1225"/>
                  <a:gd name="T46" fmla="*/ 0 w 1189"/>
                  <a:gd name="T47" fmla="*/ 0 h 1225"/>
                  <a:gd name="T48" fmla="*/ 0 w 1189"/>
                  <a:gd name="T49" fmla="*/ 0 h 1225"/>
                  <a:gd name="T50" fmla="*/ 0 w 1189"/>
                  <a:gd name="T51" fmla="*/ 0 h 1225"/>
                  <a:gd name="T52" fmla="*/ 0 w 1189"/>
                  <a:gd name="T53" fmla="*/ 0 h 1225"/>
                  <a:gd name="T54" fmla="*/ 0 w 1189"/>
                  <a:gd name="T55" fmla="*/ 0 h 1225"/>
                  <a:gd name="T56" fmla="*/ 0 w 1189"/>
                  <a:gd name="T57" fmla="*/ 0 h 1225"/>
                  <a:gd name="T58" fmla="*/ 0 w 1189"/>
                  <a:gd name="T59" fmla="*/ 0 h 1225"/>
                  <a:gd name="T60" fmla="*/ 0 w 1189"/>
                  <a:gd name="T61" fmla="*/ 0 h 1225"/>
                  <a:gd name="T62" fmla="*/ 0 w 1189"/>
                  <a:gd name="T63" fmla="*/ 0 h 1225"/>
                  <a:gd name="T64" fmla="*/ 0 w 1189"/>
                  <a:gd name="T65" fmla="*/ 0 h 1225"/>
                  <a:gd name="T66" fmla="*/ 0 w 1189"/>
                  <a:gd name="T67" fmla="*/ 0 h 1225"/>
                  <a:gd name="T68" fmla="*/ 0 w 1189"/>
                  <a:gd name="T69" fmla="*/ 0 h 1225"/>
                  <a:gd name="T70" fmla="*/ 0 w 1189"/>
                  <a:gd name="T71" fmla="*/ 0 h 1225"/>
                  <a:gd name="T72" fmla="*/ 0 w 1189"/>
                  <a:gd name="T73" fmla="*/ 0 h 1225"/>
                  <a:gd name="T74" fmla="*/ 0 w 1189"/>
                  <a:gd name="T75" fmla="*/ 0 h 1225"/>
                  <a:gd name="T76" fmla="*/ 0 w 1189"/>
                  <a:gd name="T77" fmla="*/ 0 h 12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89" h="1225">
                    <a:moveTo>
                      <a:pt x="402" y="570"/>
                    </a:moveTo>
                    <a:lnTo>
                      <a:pt x="740" y="94"/>
                    </a:lnTo>
                    <a:lnTo>
                      <a:pt x="748" y="84"/>
                    </a:lnTo>
                    <a:lnTo>
                      <a:pt x="756" y="74"/>
                    </a:lnTo>
                    <a:lnTo>
                      <a:pt x="766" y="65"/>
                    </a:lnTo>
                    <a:lnTo>
                      <a:pt x="776" y="56"/>
                    </a:lnTo>
                    <a:lnTo>
                      <a:pt x="787" y="48"/>
                    </a:lnTo>
                    <a:lnTo>
                      <a:pt x="798" y="41"/>
                    </a:lnTo>
                    <a:lnTo>
                      <a:pt x="810" y="34"/>
                    </a:lnTo>
                    <a:lnTo>
                      <a:pt x="821" y="27"/>
                    </a:lnTo>
                    <a:lnTo>
                      <a:pt x="833" y="22"/>
                    </a:lnTo>
                    <a:lnTo>
                      <a:pt x="845" y="16"/>
                    </a:lnTo>
                    <a:lnTo>
                      <a:pt x="858" y="12"/>
                    </a:lnTo>
                    <a:lnTo>
                      <a:pt x="871" y="8"/>
                    </a:lnTo>
                    <a:lnTo>
                      <a:pt x="883" y="5"/>
                    </a:lnTo>
                    <a:lnTo>
                      <a:pt x="896" y="3"/>
                    </a:lnTo>
                    <a:lnTo>
                      <a:pt x="909" y="1"/>
                    </a:lnTo>
                    <a:lnTo>
                      <a:pt x="922" y="1"/>
                    </a:lnTo>
                    <a:lnTo>
                      <a:pt x="1189" y="0"/>
                    </a:lnTo>
                    <a:lnTo>
                      <a:pt x="1189" y="1225"/>
                    </a:lnTo>
                    <a:lnTo>
                      <a:pt x="786" y="1225"/>
                    </a:lnTo>
                    <a:lnTo>
                      <a:pt x="786" y="654"/>
                    </a:lnTo>
                    <a:lnTo>
                      <a:pt x="447" y="1132"/>
                    </a:lnTo>
                    <a:lnTo>
                      <a:pt x="439" y="1143"/>
                    </a:lnTo>
                    <a:lnTo>
                      <a:pt x="430" y="1153"/>
                    </a:lnTo>
                    <a:lnTo>
                      <a:pt x="421" y="1162"/>
                    </a:lnTo>
                    <a:lnTo>
                      <a:pt x="411" y="1171"/>
                    </a:lnTo>
                    <a:lnTo>
                      <a:pt x="401" y="1178"/>
                    </a:lnTo>
                    <a:lnTo>
                      <a:pt x="390" y="1186"/>
                    </a:lnTo>
                    <a:lnTo>
                      <a:pt x="378" y="1193"/>
                    </a:lnTo>
                    <a:lnTo>
                      <a:pt x="367" y="1200"/>
                    </a:lnTo>
                    <a:lnTo>
                      <a:pt x="355" y="1205"/>
                    </a:lnTo>
                    <a:lnTo>
                      <a:pt x="343" y="1210"/>
                    </a:lnTo>
                    <a:lnTo>
                      <a:pt x="330" y="1215"/>
                    </a:lnTo>
                    <a:lnTo>
                      <a:pt x="319" y="1219"/>
                    </a:lnTo>
                    <a:lnTo>
                      <a:pt x="306" y="1222"/>
                    </a:lnTo>
                    <a:lnTo>
                      <a:pt x="293" y="1224"/>
                    </a:lnTo>
                    <a:lnTo>
                      <a:pt x="279" y="1225"/>
                    </a:lnTo>
                    <a:lnTo>
                      <a:pt x="266" y="1225"/>
                    </a:lnTo>
                    <a:lnTo>
                      <a:pt x="0" y="1225"/>
                    </a:lnTo>
                    <a:lnTo>
                      <a:pt x="0" y="0"/>
                    </a:lnTo>
                    <a:lnTo>
                      <a:pt x="402" y="0"/>
                    </a:lnTo>
                    <a:lnTo>
                      <a:pt x="402" y="570"/>
                    </a:lnTo>
                    <a:close/>
                    <a:moveTo>
                      <a:pt x="68" y="69"/>
                    </a:moveTo>
                    <a:lnTo>
                      <a:pt x="334" y="69"/>
                    </a:lnTo>
                    <a:lnTo>
                      <a:pt x="334" y="786"/>
                    </a:lnTo>
                    <a:lnTo>
                      <a:pt x="796" y="134"/>
                    </a:lnTo>
                    <a:lnTo>
                      <a:pt x="801" y="128"/>
                    </a:lnTo>
                    <a:lnTo>
                      <a:pt x="806" y="121"/>
                    </a:lnTo>
                    <a:lnTo>
                      <a:pt x="813" y="115"/>
                    </a:lnTo>
                    <a:lnTo>
                      <a:pt x="819" y="109"/>
                    </a:lnTo>
                    <a:lnTo>
                      <a:pt x="834" y="98"/>
                    </a:lnTo>
                    <a:lnTo>
                      <a:pt x="852" y="88"/>
                    </a:lnTo>
                    <a:lnTo>
                      <a:pt x="871" y="79"/>
                    </a:lnTo>
                    <a:lnTo>
                      <a:pt x="888" y="74"/>
                    </a:lnTo>
                    <a:lnTo>
                      <a:pt x="897" y="72"/>
                    </a:lnTo>
                    <a:lnTo>
                      <a:pt x="906" y="71"/>
                    </a:lnTo>
                    <a:lnTo>
                      <a:pt x="914" y="70"/>
                    </a:lnTo>
                    <a:lnTo>
                      <a:pt x="922" y="69"/>
                    </a:lnTo>
                    <a:lnTo>
                      <a:pt x="1121" y="69"/>
                    </a:lnTo>
                    <a:lnTo>
                      <a:pt x="1121" y="1157"/>
                    </a:lnTo>
                    <a:lnTo>
                      <a:pt x="855" y="1157"/>
                    </a:lnTo>
                    <a:lnTo>
                      <a:pt x="855" y="438"/>
                    </a:lnTo>
                    <a:lnTo>
                      <a:pt x="391" y="1093"/>
                    </a:lnTo>
                    <a:lnTo>
                      <a:pt x="386" y="1099"/>
                    </a:lnTo>
                    <a:lnTo>
                      <a:pt x="381" y="1106"/>
                    </a:lnTo>
                    <a:lnTo>
                      <a:pt x="374" y="1112"/>
                    </a:lnTo>
                    <a:lnTo>
                      <a:pt x="368" y="1117"/>
                    </a:lnTo>
                    <a:lnTo>
                      <a:pt x="353" y="1128"/>
                    </a:lnTo>
                    <a:lnTo>
                      <a:pt x="336" y="1139"/>
                    </a:lnTo>
                    <a:lnTo>
                      <a:pt x="318" y="1146"/>
                    </a:lnTo>
                    <a:lnTo>
                      <a:pt x="300" y="1153"/>
                    </a:lnTo>
                    <a:lnTo>
                      <a:pt x="292" y="1155"/>
                    </a:lnTo>
                    <a:lnTo>
                      <a:pt x="283" y="1156"/>
                    </a:lnTo>
                    <a:lnTo>
                      <a:pt x="275" y="1157"/>
                    </a:lnTo>
                    <a:lnTo>
                      <a:pt x="266" y="1157"/>
                    </a:lnTo>
                    <a:lnTo>
                      <a:pt x="68" y="1157"/>
                    </a:lnTo>
                    <a:lnTo>
                      <a:pt x="68" y="69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1"/>
              <p:cNvSpPr>
                <a:spLocks noEditPoints="1"/>
              </p:cNvSpPr>
              <p:nvPr userDrawn="1"/>
            </p:nvSpPr>
            <p:spPr bwMode="auto">
              <a:xfrm>
                <a:off x="1593" y="698"/>
                <a:ext cx="108" cy="112"/>
              </a:xfrm>
              <a:custGeom>
                <a:avLst/>
                <a:gdLst>
                  <a:gd name="T0" fmla="*/ 0 w 1189"/>
                  <a:gd name="T1" fmla="*/ 0 h 1225"/>
                  <a:gd name="T2" fmla="*/ 0 w 1189"/>
                  <a:gd name="T3" fmla="*/ 0 h 1225"/>
                  <a:gd name="T4" fmla="*/ 0 w 1189"/>
                  <a:gd name="T5" fmla="*/ 0 h 1225"/>
                  <a:gd name="T6" fmla="*/ 0 w 1189"/>
                  <a:gd name="T7" fmla="*/ 0 h 1225"/>
                  <a:gd name="T8" fmla="*/ 0 w 1189"/>
                  <a:gd name="T9" fmla="*/ 0 h 1225"/>
                  <a:gd name="T10" fmla="*/ 0 w 1189"/>
                  <a:gd name="T11" fmla="*/ 0 h 1225"/>
                  <a:gd name="T12" fmla="*/ 0 w 1189"/>
                  <a:gd name="T13" fmla="*/ 0 h 1225"/>
                  <a:gd name="T14" fmla="*/ 0 w 1189"/>
                  <a:gd name="T15" fmla="*/ 0 h 1225"/>
                  <a:gd name="T16" fmla="*/ 0 w 1189"/>
                  <a:gd name="T17" fmla="*/ 0 h 1225"/>
                  <a:gd name="T18" fmla="*/ 0 w 1189"/>
                  <a:gd name="T19" fmla="*/ 0 h 1225"/>
                  <a:gd name="T20" fmla="*/ 0 w 1189"/>
                  <a:gd name="T21" fmla="*/ 0 h 1225"/>
                  <a:gd name="T22" fmla="*/ 0 w 1189"/>
                  <a:gd name="T23" fmla="*/ 0 h 1225"/>
                  <a:gd name="T24" fmla="*/ 0 w 1189"/>
                  <a:gd name="T25" fmla="*/ 0 h 1225"/>
                  <a:gd name="T26" fmla="*/ 0 w 1189"/>
                  <a:gd name="T27" fmla="*/ 0 h 1225"/>
                  <a:gd name="T28" fmla="*/ 0 w 1189"/>
                  <a:gd name="T29" fmla="*/ 0 h 1225"/>
                  <a:gd name="T30" fmla="*/ 0 w 1189"/>
                  <a:gd name="T31" fmla="*/ 0 h 1225"/>
                  <a:gd name="T32" fmla="*/ 0 w 1189"/>
                  <a:gd name="T33" fmla="*/ 0 h 1225"/>
                  <a:gd name="T34" fmla="*/ 0 w 1189"/>
                  <a:gd name="T35" fmla="*/ 0 h 1225"/>
                  <a:gd name="T36" fmla="*/ 0 w 1189"/>
                  <a:gd name="T37" fmla="*/ 0 h 1225"/>
                  <a:gd name="T38" fmla="*/ 0 w 1189"/>
                  <a:gd name="T39" fmla="*/ 0 h 1225"/>
                  <a:gd name="T40" fmla="*/ 0 w 1189"/>
                  <a:gd name="T41" fmla="*/ 0 h 1225"/>
                  <a:gd name="T42" fmla="*/ 0 w 1189"/>
                  <a:gd name="T43" fmla="*/ 0 h 1225"/>
                  <a:gd name="T44" fmla="*/ 0 w 1189"/>
                  <a:gd name="T45" fmla="*/ 0 h 1225"/>
                  <a:gd name="T46" fmla="*/ 0 w 1189"/>
                  <a:gd name="T47" fmla="*/ 0 h 1225"/>
                  <a:gd name="T48" fmla="*/ 0 w 1189"/>
                  <a:gd name="T49" fmla="*/ 0 h 1225"/>
                  <a:gd name="T50" fmla="*/ 0 w 1189"/>
                  <a:gd name="T51" fmla="*/ 0 h 1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89" h="1225">
                    <a:moveTo>
                      <a:pt x="786" y="790"/>
                    </a:moveTo>
                    <a:lnTo>
                      <a:pt x="404" y="790"/>
                    </a:lnTo>
                    <a:lnTo>
                      <a:pt x="404" y="1225"/>
                    </a:lnTo>
                    <a:lnTo>
                      <a:pt x="0" y="1225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422"/>
                    </a:lnTo>
                    <a:lnTo>
                      <a:pt x="786" y="422"/>
                    </a:lnTo>
                    <a:lnTo>
                      <a:pt x="786" y="0"/>
                    </a:lnTo>
                    <a:lnTo>
                      <a:pt x="1189" y="0"/>
                    </a:lnTo>
                    <a:lnTo>
                      <a:pt x="1189" y="1225"/>
                    </a:lnTo>
                    <a:lnTo>
                      <a:pt x="786" y="1225"/>
                    </a:lnTo>
                    <a:lnTo>
                      <a:pt x="786" y="790"/>
                    </a:lnTo>
                    <a:close/>
                    <a:moveTo>
                      <a:pt x="1119" y="69"/>
                    </a:moveTo>
                    <a:lnTo>
                      <a:pt x="1119" y="1157"/>
                    </a:lnTo>
                    <a:lnTo>
                      <a:pt x="854" y="1157"/>
                    </a:lnTo>
                    <a:lnTo>
                      <a:pt x="854" y="722"/>
                    </a:lnTo>
                    <a:lnTo>
                      <a:pt x="335" y="722"/>
                    </a:lnTo>
                    <a:lnTo>
                      <a:pt x="335" y="1157"/>
                    </a:lnTo>
                    <a:lnTo>
                      <a:pt x="69" y="1157"/>
                    </a:lnTo>
                    <a:lnTo>
                      <a:pt x="69" y="69"/>
                    </a:lnTo>
                    <a:lnTo>
                      <a:pt x="335" y="69"/>
                    </a:lnTo>
                    <a:lnTo>
                      <a:pt x="335" y="489"/>
                    </a:lnTo>
                    <a:lnTo>
                      <a:pt x="854" y="489"/>
                    </a:lnTo>
                    <a:lnTo>
                      <a:pt x="854" y="69"/>
                    </a:lnTo>
                    <a:lnTo>
                      <a:pt x="1119" y="69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2"/>
              <p:cNvSpPr>
                <a:spLocks noEditPoints="1"/>
              </p:cNvSpPr>
              <p:nvPr userDrawn="1"/>
            </p:nvSpPr>
            <p:spPr bwMode="auto">
              <a:xfrm>
                <a:off x="1708" y="696"/>
                <a:ext cx="122" cy="114"/>
              </a:xfrm>
              <a:custGeom>
                <a:avLst/>
                <a:gdLst>
                  <a:gd name="T0" fmla="*/ 0 w 1335"/>
                  <a:gd name="T1" fmla="*/ 0 h 1250"/>
                  <a:gd name="T2" fmla="*/ 0 w 1335"/>
                  <a:gd name="T3" fmla="*/ 0 h 1250"/>
                  <a:gd name="T4" fmla="*/ 0 w 1335"/>
                  <a:gd name="T5" fmla="*/ 0 h 1250"/>
                  <a:gd name="T6" fmla="*/ 0 w 1335"/>
                  <a:gd name="T7" fmla="*/ 0 h 1250"/>
                  <a:gd name="T8" fmla="*/ 0 w 1335"/>
                  <a:gd name="T9" fmla="*/ 0 h 1250"/>
                  <a:gd name="T10" fmla="*/ 0 w 1335"/>
                  <a:gd name="T11" fmla="*/ 0 h 1250"/>
                  <a:gd name="T12" fmla="*/ 0 w 1335"/>
                  <a:gd name="T13" fmla="*/ 0 h 1250"/>
                  <a:gd name="T14" fmla="*/ 0 w 1335"/>
                  <a:gd name="T15" fmla="*/ 0 h 1250"/>
                  <a:gd name="T16" fmla="*/ 0 w 1335"/>
                  <a:gd name="T17" fmla="*/ 0 h 1250"/>
                  <a:gd name="T18" fmla="*/ 0 w 1335"/>
                  <a:gd name="T19" fmla="*/ 0 h 1250"/>
                  <a:gd name="T20" fmla="*/ 0 w 1335"/>
                  <a:gd name="T21" fmla="*/ 0 h 1250"/>
                  <a:gd name="T22" fmla="*/ 0 w 1335"/>
                  <a:gd name="T23" fmla="*/ 0 h 1250"/>
                  <a:gd name="T24" fmla="*/ 0 w 1335"/>
                  <a:gd name="T25" fmla="*/ 0 h 1250"/>
                  <a:gd name="T26" fmla="*/ 0 w 1335"/>
                  <a:gd name="T27" fmla="*/ 0 h 1250"/>
                  <a:gd name="T28" fmla="*/ 0 w 1335"/>
                  <a:gd name="T29" fmla="*/ 0 h 1250"/>
                  <a:gd name="T30" fmla="*/ 0 w 1335"/>
                  <a:gd name="T31" fmla="*/ 0 h 1250"/>
                  <a:gd name="T32" fmla="*/ 0 w 1335"/>
                  <a:gd name="T33" fmla="*/ 0 h 1250"/>
                  <a:gd name="T34" fmla="*/ 0 w 1335"/>
                  <a:gd name="T35" fmla="*/ 0 h 1250"/>
                  <a:gd name="T36" fmla="*/ 0 w 1335"/>
                  <a:gd name="T37" fmla="*/ 0 h 1250"/>
                  <a:gd name="T38" fmla="*/ 0 w 1335"/>
                  <a:gd name="T39" fmla="*/ 0 h 1250"/>
                  <a:gd name="T40" fmla="*/ 0 w 1335"/>
                  <a:gd name="T41" fmla="*/ 0 h 1250"/>
                  <a:gd name="T42" fmla="*/ 0 w 1335"/>
                  <a:gd name="T43" fmla="*/ 0 h 1250"/>
                  <a:gd name="T44" fmla="*/ 0 w 1335"/>
                  <a:gd name="T45" fmla="*/ 0 h 1250"/>
                  <a:gd name="T46" fmla="*/ 0 w 1335"/>
                  <a:gd name="T47" fmla="*/ 0 h 1250"/>
                  <a:gd name="T48" fmla="*/ 0 w 1335"/>
                  <a:gd name="T49" fmla="*/ 0 h 1250"/>
                  <a:gd name="T50" fmla="*/ 0 w 1335"/>
                  <a:gd name="T51" fmla="*/ 0 h 1250"/>
                  <a:gd name="T52" fmla="*/ 0 w 1335"/>
                  <a:gd name="T53" fmla="*/ 0 h 1250"/>
                  <a:gd name="T54" fmla="*/ 0 w 1335"/>
                  <a:gd name="T55" fmla="*/ 0 h 1250"/>
                  <a:gd name="T56" fmla="*/ 0 w 1335"/>
                  <a:gd name="T57" fmla="*/ 0 h 1250"/>
                  <a:gd name="T58" fmla="*/ 0 w 1335"/>
                  <a:gd name="T59" fmla="*/ 0 h 1250"/>
                  <a:gd name="T60" fmla="*/ 0 w 1335"/>
                  <a:gd name="T61" fmla="*/ 0 h 1250"/>
                  <a:gd name="T62" fmla="*/ 0 w 1335"/>
                  <a:gd name="T63" fmla="*/ 0 h 1250"/>
                  <a:gd name="T64" fmla="*/ 0 w 1335"/>
                  <a:gd name="T65" fmla="*/ 0 h 1250"/>
                  <a:gd name="T66" fmla="*/ 0 w 1335"/>
                  <a:gd name="T67" fmla="*/ 0 h 1250"/>
                  <a:gd name="T68" fmla="*/ 0 w 1335"/>
                  <a:gd name="T69" fmla="*/ 0 h 1250"/>
                  <a:gd name="T70" fmla="*/ 0 w 1335"/>
                  <a:gd name="T71" fmla="*/ 0 h 1250"/>
                  <a:gd name="T72" fmla="*/ 0 w 1335"/>
                  <a:gd name="T73" fmla="*/ 0 h 1250"/>
                  <a:gd name="T74" fmla="*/ 0 w 1335"/>
                  <a:gd name="T75" fmla="*/ 0 h 1250"/>
                  <a:gd name="T76" fmla="*/ 0 w 1335"/>
                  <a:gd name="T77" fmla="*/ 0 h 1250"/>
                  <a:gd name="T78" fmla="*/ 0 w 1335"/>
                  <a:gd name="T79" fmla="*/ 0 h 1250"/>
                  <a:gd name="T80" fmla="*/ 0 w 1335"/>
                  <a:gd name="T81" fmla="*/ 0 h 1250"/>
                  <a:gd name="T82" fmla="*/ 0 w 1335"/>
                  <a:gd name="T83" fmla="*/ 0 h 1250"/>
                  <a:gd name="T84" fmla="*/ 0 w 1335"/>
                  <a:gd name="T85" fmla="*/ 0 h 1250"/>
                  <a:gd name="T86" fmla="*/ 0 w 1335"/>
                  <a:gd name="T87" fmla="*/ 0 h 1250"/>
                  <a:gd name="T88" fmla="*/ 0 w 1335"/>
                  <a:gd name="T89" fmla="*/ 0 h 1250"/>
                  <a:gd name="T90" fmla="*/ 0 w 1335"/>
                  <a:gd name="T91" fmla="*/ 0 h 1250"/>
                  <a:gd name="T92" fmla="*/ 0 w 1335"/>
                  <a:gd name="T93" fmla="*/ 0 h 1250"/>
                  <a:gd name="T94" fmla="*/ 0 w 1335"/>
                  <a:gd name="T95" fmla="*/ 0 h 1250"/>
                  <a:gd name="T96" fmla="*/ 0 w 1335"/>
                  <a:gd name="T97" fmla="*/ 0 h 1250"/>
                  <a:gd name="T98" fmla="*/ 0 w 1335"/>
                  <a:gd name="T99" fmla="*/ 0 h 1250"/>
                  <a:gd name="T100" fmla="*/ 0 w 1335"/>
                  <a:gd name="T101" fmla="*/ 0 h 1250"/>
                  <a:gd name="T102" fmla="*/ 0 w 1335"/>
                  <a:gd name="T103" fmla="*/ 0 h 1250"/>
                  <a:gd name="T104" fmla="*/ 0 w 1335"/>
                  <a:gd name="T105" fmla="*/ 0 h 1250"/>
                  <a:gd name="T106" fmla="*/ 0 w 1335"/>
                  <a:gd name="T107" fmla="*/ 0 h 12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35" h="1250">
                    <a:moveTo>
                      <a:pt x="868" y="1008"/>
                    </a:moveTo>
                    <a:lnTo>
                      <a:pt x="467" y="1008"/>
                    </a:lnTo>
                    <a:lnTo>
                      <a:pt x="442" y="1121"/>
                    </a:lnTo>
                    <a:lnTo>
                      <a:pt x="439" y="1135"/>
                    </a:lnTo>
                    <a:lnTo>
                      <a:pt x="433" y="1148"/>
                    </a:lnTo>
                    <a:lnTo>
                      <a:pt x="427" y="1160"/>
                    </a:lnTo>
                    <a:lnTo>
                      <a:pt x="421" y="1172"/>
                    </a:lnTo>
                    <a:lnTo>
                      <a:pt x="412" y="1183"/>
                    </a:lnTo>
                    <a:lnTo>
                      <a:pt x="403" y="1194"/>
                    </a:lnTo>
                    <a:lnTo>
                      <a:pt x="394" y="1203"/>
                    </a:lnTo>
                    <a:lnTo>
                      <a:pt x="383" y="1213"/>
                    </a:lnTo>
                    <a:lnTo>
                      <a:pt x="371" y="1222"/>
                    </a:lnTo>
                    <a:lnTo>
                      <a:pt x="360" y="1229"/>
                    </a:lnTo>
                    <a:lnTo>
                      <a:pt x="347" y="1235"/>
                    </a:lnTo>
                    <a:lnTo>
                      <a:pt x="334" y="1241"/>
                    </a:lnTo>
                    <a:lnTo>
                      <a:pt x="320" y="1245"/>
                    </a:lnTo>
                    <a:lnTo>
                      <a:pt x="306" y="1248"/>
                    </a:lnTo>
                    <a:lnTo>
                      <a:pt x="292" y="1250"/>
                    </a:lnTo>
                    <a:lnTo>
                      <a:pt x="277" y="1250"/>
                    </a:lnTo>
                    <a:lnTo>
                      <a:pt x="0" y="1250"/>
                    </a:lnTo>
                    <a:lnTo>
                      <a:pt x="198" y="356"/>
                    </a:lnTo>
                    <a:lnTo>
                      <a:pt x="202" y="338"/>
                    </a:lnTo>
                    <a:lnTo>
                      <a:pt x="208" y="319"/>
                    </a:lnTo>
                    <a:lnTo>
                      <a:pt x="214" y="301"/>
                    </a:lnTo>
                    <a:lnTo>
                      <a:pt x="220" y="283"/>
                    </a:lnTo>
                    <a:lnTo>
                      <a:pt x="227" y="265"/>
                    </a:lnTo>
                    <a:lnTo>
                      <a:pt x="234" y="248"/>
                    </a:lnTo>
                    <a:lnTo>
                      <a:pt x="243" y="231"/>
                    </a:lnTo>
                    <a:lnTo>
                      <a:pt x="253" y="214"/>
                    </a:lnTo>
                    <a:lnTo>
                      <a:pt x="262" y="197"/>
                    </a:lnTo>
                    <a:lnTo>
                      <a:pt x="273" y="181"/>
                    </a:lnTo>
                    <a:lnTo>
                      <a:pt x="285" y="166"/>
                    </a:lnTo>
                    <a:lnTo>
                      <a:pt x="296" y="152"/>
                    </a:lnTo>
                    <a:lnTo>
                      <a:pt x="309" y="138"/>
                    </a:lnTo>
                    <a:lnTo>
                      <a:pt x="322" y="124"/>
                    </a:lnTo>
                    <a:lnTo>
                      <a:pt x="336" y="111"/>
                    </a:lnTo>
                    <a:lnTo>
                      <a:pt x="351" y="99"/>
                    </a:lnTo>
                    <a:lnTo>
                      <a:pt x="367" y="87"/>
                    </a:lnTo>
                    <a:lnTo>
                      <a:pt x="383" y="76"/>
                    </a:lnTo>
                    <a:lnTo>
                      <a:pt x="400" y="65"/>
                    </a:lnTo>
                    <a:lnTo>
                      <a:pt x="417" y="55"/>
                    </a:lnTo>
                    <a:lnTo>
                      <a:pt x="435" y="47"/>
                    </a:lnTo>
                    <a:lnTo>
                      <a:pt x="454" y="39"/>
                    </a:lnTo>
                    <a:lnTo>
                      <a:pt x="472" y="32"/>
                    </a:lnTo>
                    <a:lnTo>
                      <a:pt x="491" y="25"/>
                    </a:lnTo>
                    <a:lnTo>
                      <a:pt x="513" y="19"/>
                    </a:lnTo>
                    <a:lnTo>
                      <a:pt x="534" y="14"/>
                    </a:lnTo>
                    <a:lnTo>
                      <a:pt x="555" y="9"/>
                    </a:lnTo>
                    <a:lnTo>
                      <a:pt x="578" y="6"/>
                    </a:lnTo>
                    <a:lnTo>
                      <a:pt x="600" y="3"/>
                    </a:lnTo>
                    <a:lnTo>
                      <a:pt x="623" y="2"/>
                    </a:lnTo>
                    <a:lnTo>
                      <a:pt x="645" y="1"/>
                    </a:lnTo>
                    <a:lnTo>
                      <a:pt x="668" y="0"/>
                    </a:lnTo>
                    <a:lnTo>
                      <a:pt x="690" y="1"/>
                    </a:lnTo>
                    <a:lnTo>
                      <a:pt x="713" y="2"/>
                    </a:lnTo>
                    <a:lnTo>
                      <a:pt x="735" y="3"/>
                    </a:lnTo>
                    <a:lnTo>
                      <a:pt x="756" y="6"/>
                    </a:lnTo>
                    <a:lnTo>
                      <a:pt x="779" y="9"/>
                    </a:lnTo>
                    <a:lnTo>
                      <a:pt x="801" y="14"/>
                    </a:lnTo>
                    <a:lnTo>
                      <a:pt x="823" y="19"/>
                    </a:lnTo>
                    <a:lnTo>
                      <a:pt x="844" y="25"/>
                    </a:lnTo>
                    <a:lnTo>
                      <a:pt x="863" y="32"/>
                    </a:lnTo>
                    <a:lnTo>
                      <a:pt x="882" y="39"/>
                    </a:lnTo>
                    <a:lnTo>
                      <a:pt x="900" y="47"/>
                    </a:lnTo>
                    <a:lnTo>
                      <a:pt x="918" y="55"/>
                    </a:lnTo>
                    <a:lnTo>
                      <a:pt x="935" y="65"/>
                    </a:lnTo>
                    <a:lnTo>
                      <a:pt x="952" y="76"/>
                    </a:lnTo>
                    <a:lnTo>
                      <a:pt x="968" y="87"/>
                    </a:lnTo>
                    <a:lnTo>
                      <a:pt x="984" y="99"/>
                    </a:lnTo>
                    <a:lnTo>
                      <a:pt x="998" y="111"/>
                    </a:lnTo>
                    <a:lnTo>
                      <a:pt x="1012" y="124"/>
                    </a:lnTo>
                    <a:lnTo>
                      <a:pt x="1026" y="138"/>
                    </a:lnTo>
                    <a:lnTo>
                      <a:pt x="1039" y="152"/>
                    </a:lnTo>
                    <a:lnTo>
                      <a:pt x="1051" y="166"/>
                    </a:lnTo>
                    <a:lnTo>
                      <a:pt x="1061" y="181"/>
                    </a:lnTo>
                    <a:lnTo>
                      <a:pt x="1072" y="197"/>
                    </a:lnTo>
                    <a:lnTo>
                      <a:pt x="1083" y="214"/>
                    </a:lnTo>
                    <a:lnTo>
                      <a:pt x="1091" y="231"/>
                    </a:lnTo>
                    <a:lnTo>
                      <a:pt x="1100" y="248"/>
                    </a:lnTo>
                    <a:lnTo>
                      <a:pt x="1107" y="265"/>
                    </a:lnTo>
                    <a:lnTo>
                      <a:pt x="1115" y="283"/>
                    </a:lnTo>
                    <a:lnTo>
                      <a:pt x="1121" y="301"/>
                    </a:lnTo>
                    <a:lnTo>
                      <a:pt x="1127" y="319"/>
                    </a:lnTo>
                    <a:lnTo>
                      <a:pt x="1132" y="338"/>
                    </a:lnTo>
                    <a:lnTo>
                      <a:pt x="1136" y="356"/>
                    </a:lnTo>
                    <a:lnTo>
                      <a:pt x="1335" y="1250"/>
                    </a:lnTo>
                    <a:lnTo>
                      <a:pt x="1058" y="1250"/>
                    </a:lnTo>
                    <a:lnTo>
                      <a:pt x="1043" y="1250"/>
                    </a:lnTo>
                    <a:lnTo>
                      <a:pt x="1029" y="1248"/>
                    </a:lnTo>
                    <a:lnTo>
                      <a:pt x="1015" y="1245"/>
                    </a:lnTo>
                    <a:lnTo>
                      <a:pt x="1001" y="1241"/>
                    </a:lnTo>
                    <a:lnTo>
                      <a:pt x="989" y="1235"/>
                    </a:lnTo>
                    <a:lnTo>
                      <a:pt x="976" y="1229"/>
                    </a:lnTo>
                    <a:lnTo>
                      <a:pt x="964" y="1222"/>
                    </a:lnTo>
                    <a:lnTo>
                      <a:pt x="952" y="1213"/>
                    </a:lnTo>
                    <a:lnTo>
                      <a:pt x="941" y="1203"/>
                    </a:lnTo>
                    <a:lnTo>
                      <a:pt x="932" y="1194"/>
                    </a:lnTo>
                    <a:lnTo>
                      <a:pt x="922" y="1183"/>
                    </a:lnTo>
                    <a:lnTo>
                      <a:pt x="915" y="1171"/>
                    </a:lnTo>
                    <a:lnTo>
                      <a:pt x="907" y="1160"/>
                    </a:lnTo>
                    <a:lnTo>
                      <a:pt x="902" y="1147"/>
                    </a:lnTo>
                    <a:lnTo>
                      <a:pt x="897" y="1134"/>
                    </a:lnTo>
                    <a:lnTo>
                      <a:pt x="892" y="1120"/>
                    </a:lnTo>
                    <a:lnTo>
                      <a:pt x="868" y="1008"/>
                    </a:lnTo>
                    <a:close/>
                    <a:moveTo>
                      <a:pt x="923" y="939"/>
                    </a:moveTo>
                    <a:lnTo>
                      <a:pt x="412" y="939"/>
                    </a:lnTo>
                    <a:lnTo>
                      <a:pt x="376" y="1105"/>
                    </a:lnTo>
                    <a:lnTo>
                      <a:pt x="373" y="1114"/>
                    </a:lnTo>
                    <a:lnTo>
                      <a:pt x="370" y="1121"/>
                    </a:lnTo>
                    <a:lnTo>
                      <a:pt x="367" y="1128"/>
                    </a:lnTo>
                    <a:lnTo>
                      <a:pt x="363" y="1135"/>
                    </a:lnTo>
                    <a:lnTo>
                      <a:pt x="358" y="1141"/>
                    </a:lnTo>
                    <a:lnTo>
                      <a:pt x="353" y="1148"/>
                    </a:lnTo>
                    <a:lnTo>
                      <a:pt x="347" y="1154"/>
                    </a:lnTo>
                    <a:lnTo>
                      <a:pt x="340" y="1160"/>
                    </a:lnTo>
                    <a:lnTo>
                      <a:pt x="333" y="1165"/>
                    </a:lnTo>
                    <a:lnTo>
                      <a:pt x="325" y="1169"/>
                    </a:lnTo>
                    <a:lnTo>
                      <a:pt x="318" y="1173"/>
                    </a:lnTo>
                    <a:lnTo>
                      <a:pt x="310" y="1177"/>
                    </a:lnTo>
                    <a:lnTo>
                      <a:pt x="302" y="1179"/>
                    </a:lnTo>
                    <a:lnTo>
                      <a:pt x="294" y="1181"/>
                    </a:lnTo>
                    <a:lnTo>
                      <a:pt x="286" y="1182"/>
                    </a:lnTo>
                    <a:lnTo>
                      <a:pt x="277" y="1182"/>
                    </a:lnTo>
                    <a:lnTo>
                      <a:pt x="85" y="1182"/>
                    </a:lnTo>
                    <a:lnTo>
                      <a:pt x="265" y="371"/>
                    </a:lnTo>
                    <a:lnTo>
                      <a:pt x="269" y="354"/>
                    </a:lnTo>
                    <a:lnTo>
                      <a:pt x="274" y="338"/>
                    </a:lnTo>
                    <a:lnTo>
                      <a:pt x="278" y="321"/>
                    </a:lnTo>
                    <a:lnTo>
                      <a:pt x="285" y="307"/>
                    </a:lnTo>
                    <a:lnTo>
                      <a:pt x="290" y="290"/>
                    </a:lnTo>
                    <a:lnTo>
                      <a:pt x="297" y="277"/>
                    </a:lnTo>
                    <a:lnTo>
                      <a:pt x="304" y="262"/>
                    </a:lnTo>
                    <a:lnTo>
                      <a:pt x="312" y="248"/>
                    </a:lnTo>
                    <a:lnTo>
                      <a:pt x="320" y="234"/>
                    </a:lnTo>
                    <a:lnTo>
                      <a:pt x="329" y="221"/>
                    </a:lnTo>
                    <a:lnTo>
                      <a:pt x="338" y="208"/>
                    </a:lnTo>
                    <a:lnTo>
                      <a:pt x="348" y="196"/>
                    </a:lnTo>
                    <a:lnTo>
                      <a:pt x="358" y="185"/>
                    </a:lnTo>
                    <a:lnTo>
                      <a:pt x="370" y="173"/>
                    </a:lnTo>
                    <a:lnTo>
                      <a:pt x="381" y="162"/>
                    </a:lnTo>
                    <a:lnTo>
                      <a:pt x="394" y="153"/>
                    </a:lnTo>
                    <a:lnTo>
                      <a:pt x="407" y="143"/>
                    </a:lnTo>
                    <a:lnTo>
                      <a:pt x="419" y="133"/>
                    </a:lnTo>
                    <a:lnTo>
                      <a:pt x="433" y="125"/>
                    </a:lnTo>
                    <a:lnTo>
                      <a:pt x="448" y="117"/>
                    </a:lnTo>
                    <a:lnTo>
                      <a:pt x="463" y="110"/>
                    </a:lnTo>
                    <a:lnTo>
                      <a:pt x="478" y="102"/>
                    </a:lnTo>
                    <a:lnTo>
                      <a:pt x="495" y="96"/>
                    </a:lnTo>
                    <a:lnTo>
                      <a:pt x="511" y="91"/>
                    </a:lnTo>
                    <a:lnTo>
                      <a:pt x="529" y="85"/>
                    </a:lnTo>
                    <a:lnTo>
                      <a:pt x="547" y="81"/>
                    </a:lnTo>
                    <a:lnTo>
                      <a:pt x="565" y="77"/>
                    </a:lnTo>
                    <a:lnTo>
                      <a:pt x="584" y="75"/>
                    </a:lnTo>
                    <a:lnTo>
                      <a:pt x="605" y="71"/>
                    </a:lnTo>
                    <a:lnTo>
                      <a:pt x="625" y="70"/>
                    </a:lnTo>
                    <a:lnTo>
                      <a:pt x="646" y="69"/>
                    </a:lnTo>
                    <a:lnTo>
                      <a:pt x="668" y="68"/>
                    </a:lnTo>
                    <a:lnTo>
                      <a:pt x="689" y="69"/>
                    </a:lnTo>
                    <a:lnTo>
                      <a:pt x="710" y="70"/>
                    </a:lnTo>
                    <a:lnTo>
                      <a:pt x="731" y="71"/>
                    </a:lnTo>
                    <a:lnTo>
                      <a:pt x="750" y="75"/>
                    </a:lnTo>
                    <a:lnTo>
                      <a:pt x="769" y="77"/>
                    </a:lnTo>
                    <a:lnTo>
                      <a:pt x="787" y="81"/>
                    </a:lnTo>
                    <a:lnTo>
                      <a:pt x="806" y="85"/>
                    </a:lnTo>
                    <a:lnTo>
                      <a:pt x="823" y="91"/>
                    </a:lnTo>
                    <a:lnTo>
                      <a:pt x="840" y="96"/>
                    </a:lnTo>
                    <a:lnTo>
                      <a:pt x="856" y="102"/>
                    </a:lnTo>
                    <a:lnTo>
                      <a:pt x="872" y="110"/>
                    </a:lnTo>
                    <a:lnTo>
                      <a:pt x="887" y="117"/>
                    </a:lnTo>
                    <a:lnTo>
                      <a:pt x="901" y="125"/>
                    </a:lnTo>
                    <a:lnTo>
                      <a:pt x="915" y="133"/>
                    </a:lnTo>
                    <a:lnTo>
                      <a:pt x="929" y="143"/>
                    </a:lnTo>
                    <a:lnTo>
                      <a:pt x="941" y="153"/>
                    </a:lnTo>
                    <a:lnTo>
                      <a:pt x="953" y="162"/>
                    </a:lnTo>
                    <a:lnTo>
                      <a:pt x="965" y="173"/>
                    </a:lnTo>
                    <a:lnTo>
                      <a:pt x="976" y="185"/>
                    </a:lnTo>
                    <a:lnTo>
                      <a:pt x="986" y="196"/>
                    </a:lnTo>
                    <a:lnTo>
                      <a:pt x="996" y="208"/>
                    </a:lnTo>
                    <a:lnTo>
                      <a:pt x="1006" y="221"/>
                    </a:lnTo>
                    <a:lnTo>
                      <a:pt x="1014" y="234"/>
                    </a:lnTo>
                    <a:lnTo>
                      <a:pt x="1023" y="248"/>
                    </a:lnTo>
                    <a:lnTo>
                      <a:pt x="1030" y="262"/>
                    </a:lnTo>
                    <a:lnTo>
                      <a:pt x="1038" y="276"/>
                    </a:lnTo>
                    <a:lnTo>
                      <a:pt x="1044" y="290"/>
                    </a:lnTo>
                    <a:lnTo>
                      <a:pt x="1051" y="307"/>
                    </a:lnTo>
                    <a:lnTo>
                      <a:pt x="1056" y="321"/>
                    </a:lnTo>
                    <a:lnTo>
                      <a:pt x="1061" y="338"/>
                    </a:lnTo>
                    <a:lnTo>
                      <a:pt x="1066" y="354"/>
                    </a:lnTo>
                    <a:lnTo>
                      <a:pt x="1070" y="371"/>
                    </a:lnTo>
                    <a:lnTo>
                      <a:pt x="1250" y="1182"/>
                    </a:lnTo>
                    <a:lnTo>
                      <a:pt x="1058" y="1182"/>
                    </a:lnTo>
                    <a:lnTo>
                      <a:pt x="1048" y="1182"/>
                    </a:lnTo>
                    <a:lnTo>
                      <a:pt x="1041" y="1181"/>
                    </a:lnTo>
                    <a:lnTo>
                      <a:pt x="1032" y="1179"/>
                    </a:lnTo>
                    <a:lnTo>
                      <a:pt x="1025" y="1177"/>
                    </a:lnTo>
                    <a:lnTo>
                      <a:pt x="1016" y="1173"/>
                    </a:lnTo>
                    <a:lnTo>
                      <a:pt x="1009" y="1169"/>
                    </a:lnTo>
                    <a:lnTo>
                      <a:pt x="1002" y="1165"/>
                    </a:lnTo>
                    <a:lnTo>
                      <a:pt x="995" y="1160"/>
                    </a:lnTo>
                    <a:lnTo>
                      <a:pt x="989" y="1154"/>
                    </a:lnTo>
                    <a:lnTo>
                      <a:pt x="982" y="1148"/>
                    </a:lnTo>
                    <a:lnTo>
                      <a:pt x="977" y="1141"/>
                    </a:lnTo>
                    <a:lnTo>
                      <a:pt x="972" y="1135"/>
                    </a:lnTo>
                    <a:lnTo>
                      <a:pt x="968" y="1128"/>
                    </a:lnTo>
                    <a:lnTo>
                      <a:pt x="964" y="1121"/>
                    </a:lnTo>
                    <a:lnTo>
                      <a:pt x="962" y="1114"/>
                    </a:lnTo>
                    <a:lnTo>
                      <a:pt x="960" y="1105"/>
                    </a:lnTo>
                    <a:lnTo>
                      <a:pt x="923" y="939"/>
                    </a:lnTo>
                    <a:close/>
                    <a:moveTo>
                      <a:pt x="873" y="710"/>
                    </a:moveTo>
                    <a:lnTo>
                      <a:pt x="810" y="423"/>
                    </a:lnTo>
                    <a:lnTo>
                      <a:pt x="807" y="414"/>
                    </a:lnTo>
                    <a:lnTo>
                      <a:pt x="803" y="405"/>
                    </a:lnTo>
                    <a:lnTo>
                      <a:pt x="800" y="395"/>
                    </a:lnTo>
                    <a:lnTo>
                      <a:pt x="796" y="386"/>
                    </a:lnTo>
                    <a:lnTo>
                      <a:pt x="791" y="376"/>
                    </a:lnTo>
                    <a:lnTo>
                      <a:pt x="785" y="366"/>
                    </a:lnTo>
                    <a:lnTo>
                      <a:pt x="778" y="358"/>
                    </a:lnTo>
                    <a:lnTo>
                      <a:pt x="770" y="348"/>
                    </a:lnTo>
                    <a:lnTo>
                      <a:pt x="762" y="341"/>
                    </a:lnTo>
                    <a:lnTo>
                      <a:pt x="751" y="333"/>
                    </a:lnTo>
                    <a:lnTo>
                      <a:pt x="740" y="326"/>
                    </a:lnTo>
                    <a:lnTo>
                      <a:pt x="729" y="320"/>
                    </a:lnTo>
                    <a:lnTo>
                      <a:pt x="716" y="315"/>
                    </a:lnTo>
                    <a:lnTo>
                      <a:pt x="701" y="312"/>
                    </a:lnTo>
                    <a:lnTo>
                      <a:pt x="685" y="310"/>
                    </a:lnTo>
                    <a:lnTo>
                      <a:pt x="668" y="309"/>
                    </a:lnTo>
                    <a:lnTo>
                      <a:pt x="649" y="310"/>
                    </a:lnTo>
                    <a:lnTo>
                      <a:pt x="634" y="312"/>
                    </a:lnTo>
                    <a:lnTo>
                      <a:pt x="619" y="315"/>
                    </a:lnTo>
                    <a:lnTo>
                      <a:pt x="607" y="320"/>
                    </a:lnTo>
                    <a:lnTo>
                      <a:pt x="594" y="326"/>
                    </a:lnTo>
                    <a:lnTo>
                      <a:pt x="583" y="333"/>
                    </a:lnTo>
                    <a:lnTo>
                      <a:pt x="573" y="341"/>
                    </a:lnTo>
                    <a:lnTo>
                      <a:pt x="565" y="348"/>
                    </a:lnTo>
                    <a:lnTo>
                      <a:pt x="556" y="358"/>
                    </a:lnTo>
                    <a:lnTo>
                      <a:pt x="550" y="366"/>
                    </a:lnTo>
                    <a:lnTo>
                      <a:pt x="544" y="376"/>
                    </a:lnTo>
                    <a:lnTo>
                      <a:pt x="539" y="386"/>
                    </a:lnTo>
                    <a:lnTo>
                      <a:pt x="535" y="395"/>
                    </a:lnTo>
                    <a:lnTo>
                      <a:pt x="531" y="405"/>
                    </a:lnTo>
                    <a:lnTo>
                      <a:pt x="527" y="414"/>
                    </a:lnTo>
                    <a:lnTo>
                      <a:pt x="525" y="423"/>
                    </a:lnTo>
                    <a:lnTo>
                      <a:pt x="462" y="710"/>
                    </a:lnTo>
                    <a:lnTo>
                      <a:pt x="873" y="710"/>
                    </a:lnTo>
                    <a:close/>
                    <a:moveTo>
                      <a:pt x="787" y="641"/>
                    </a:moveTo>
                    <a:lnTo>
                      <a:pt x="744" y="440"/>
                    </a:lnTo>
                    <a:lnTo>
                      <a:pt x="739" y="427"/>
                    </a:lnTo>
                    <a:lnTo>
                      <a:pt x="734" y="414"/>
                    </a:lnTo>
                    <a:lnTo>
                      <a:pt x="729" y="405"/>
                    </a:lnTo>
                    <a:lnTo>
                      <a:pt x="721" y="396"/>
                    </a:lnTo>
                    <a:lnTo>
                      <a:pt x="717" y="392"/>
                    </a:lnTo>
                    <a:lnTo>
                      <a:pt x="711" y="389"/>
                    </a:lnTo>
                    <a:lnTo>
                      <a:pt x="706" y="386"/>
                    </a:lnTo>
                    <a:lnTo>
                      <a:pt x="701" y="382"/>
                    </a:lnTo>
                    <a:lnTo>
                      <a:pt x="692" y="380"/>
                    </a:lnTo>
                    <a:lnTo>
                      <a:pt x="684" y="378"/>
                    </a:lnTo>
                    <a:lnTo>
                      <a:pt x="675" y="377"/>
                    </a:lnTo>
                    <a:lnTo>
                      <a:pt x="668" y="377"/>
                    </a:lnTo>
                    <a:lnTo>
                      <a:pt x="659" y="377"/>
                    </a:lnTo>
                    <a:lnTo>
                      <a:pt x="651" y="378"/>
                    </a:lnTo>
                    <a:lnTo>
                      <a:pt x="642" y="380"/>
                    </a:lnTo>
                    <a:lnTo>
                      <a:pt x="634" y="382"/>
                    </a:lnTo>
                    <a:lnTo>
                      <a:pt x="629" y="386"/>
                    </a:lnTo>
                    <a:lnTo>
                      <a:pt x="624" y="389"/>
                    </a:lnTo>
                    <a:lnTo>
                      <a:pt x="618" y="392"/>
                    </a:lnTo>
                    <a:lnTo>
                      <a:pt x="614" y="396"/>
                    </a:lnTo>
                    <a:lnTo>
                      <a:pt x="607" y="405"/>
                    </a:lnTo>
                    <a:lnTo>
                      <a:pt x="601" y="414"/>
                    </a:lnTo>
                    <a:lnTo>
                      <a:pt x="596" y="426"/>
                    </a:lnTo>
                    <a:lnTo>
                      <a:pt x="592" y="438"/>
                    </a:lnTo>
                    <a:lnTo>
                      <a:pt x="547" y="641"/>
                    </a:lnTo>
                    <a:lnTo>
                      <a:pt x="787" y="641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"/>
              <p:cNvSpPr>
                <a:spLocks noEditPoints="1"/>
              </p:cNvSpPr>
              <p:nvPr userDrawn="1"/>
            </p:nvSpPr>
            <p:spPr bwMode="auto">
              <a:xfrm>
                <a:off x="825" y="415"/>
                <a:ext cx="106" cy="101"/>
              </a:xfrm>
              <a:custGeom>
                <a:avLst/>
                <a:gdLst>
                  <a:gd name="T0" fmla="*/ 0 w 1165"/>
                  <a:gd name="T1" fmla="*/ 0 h 1114"/>
                  <a:gd name="T2" fmla="*/ 0 w 1165"/>
                  <a:gd name="T3" fmla="*/ 0 h 1114"/>
                  <a:gd name="T4" fmla="*/ 0 w 1165"/>
                  <a:gd name="T5" fmla="*/ 0 h 1114"/>
                  <a:gd name="T6" fmla="*/ 0 w 1165"/>
                  <a:gd name="T7" fmla="*/ 0 h 1114"/>
                  <a:gd name="T8" fmla="*/ 0 w 1165"/>
                  <a:gd name="T9" fmla="*/ 0 h 1114"/>
                  <a:gd name="T10" fmla="*/ 0 w 1165"/>
                  <a:gd name="T11" fmla="*/ 0 h 1114"/>
                  <a:gd name="T12" fmla="*/ 0 w 1165"/>
                  <a:gd name="T13" fmla="*/ 0 h 1114"/>
                  <a:gd name="T14" fmla="*/ 0 w 1165"/>
                  <a:gd name="T15" fmla="*/ 0 h 1114"/>
                  <a:gd name="T16" fmla="*/ 0 w 1165"/>
                  <a:gd name="T17" fmla="*/ 0 h 1114"/>
                  <a:gd name="T18" fmla="*/ 0 w 1165"/>
                  <a:gd name="T19" fmla="*/ 0 h 1114"/>
                  <a:gd name="T20" fmla="*/ 0 w 1165"/>
                  <a:gd name="T21" fmla="*/ 0 h 1114"/>
                  <a:gd name="T22" fmla="*/ 0 w 1165"/>
                  <a:gd name="T23" fmla="*/ 0 h 1114"/>
                  <a:gd name="T24" fmla="*/ 0 w 1165"/>
                  <a:gd name="T25" fmla="*/ 0 h 1114"/>
                  <a:gd name="T26" fmla="*/ 0 w 1165"/>
                  <a:gd name="T27" fmla="*/ 0 h 1114"/>
                  <a:gd name="T28" fmla="*/ 0 w 1165"/>
                  <a:gd name="T29" fmla="*/ 0 h 1114"/>
                  <a:gd name="T30" fmla="*/ 0 w 1165"/>
                  <a:gd name="T31" fmla="*/ 0 h 1114"/>
                  <a:gd name="T32" fmla="*/ 0 w 1165"/>
                  <a:gd name="T33" fmla="*/ 0 h 1114"/>
                  <a:gd name="T34" fmla="*/ 0 w 1165"/>
                  <a:gd name="T35" fmla="*/ 0 h 1114"/>
                  <a:gd name="T36" fmla="*/ 0 w 1165"/>
                  <a:gd name="T37" fmla="*/ 0 h 1114"/>
                  <a:gd name="T38" fmla="*/ 0 w 1165"/>
                  <a:gd name="T39" fmla="*/ 0 h 1114"/>
                  <a:gd name="T40" fmla="*/ 0 w 1165"/>
                  <a:gd name="T41" fmla="*/ 0 h 1114"/>
                  <a:gd name="T42" fmla="*/ 0 w 1165"/>
                  <a:gd name="T43" fmla="*/ 0 h 1114"/>
                  <a:gd name="T44" fmla="*/ 0 w 1165"/>
                  <a:gd name="T45" fmla="*/ 0 h 1114"/>
                  <a:gd name="T46" fmla="*/ 0 w 1165"/>
                  <a:gd name="T47" fmla="*/ 0 h 1114"/>
                  <a:gd name="T48" fmla="*/ 0 w 1165"/>
                  <a:gd name="T49" fmla="*/ 0 h 1114"/>
                  <a:gd name="T50" fmla="*/ 0 w 1165"/>
                  <a:gd name="T51" fmla="*/ 0 h 1114"/>
                  <a:gd name="T52" fmla="*/ 0 w 1165"/>
                  <a:gd name="T53" fmla="*/ 0 h 1114"/>
                  <a:gd name="T54" fmla="*/ 0 w 1165"/>
                  <a:gd name="T55" fmla="*/ 0 h 1114"/>
                  <a:gd name="T56" fmla="*/ 0 w 1165"/>
                  <a:gd name="T57" fmla="*/ 0 h 1114"/>
                  <a:gd name="T58" fmla="*/ 0 w 1165"/>
                  <a:gd name="T59" fmla="*/ 0 h 1114"/>
                  <a:gd name="T60" fmla="*/ 0 w 1165"/>
                  <a:gd name="T61" fmla="*/ 0 h 1114"/>
                  <a:gd name="T62" fmla="*/ 0 w 1165"/>
                  <a:gd name="T63" fmla="*/ 0 h 1114"/>
                  <a:gd name="T64" fmla="*/ 0 w 1165"/>
                  <a:gd name="T65" fmla="*/ 0 h 1114"/>
                  <a:gd name="T66" fmla="*/ 0 w 1165"/>
                  <a:gd name="T67" fmla="*/ 0 h 1114"/>
                  <a:gd name="T68" fmla="*/ 0 w 1165"/>
                  <a:gd name="T69" fmla="*/ 0 h 1114"/>
                  <a:gd name="T70" fmla="*/ 0 w 1165"/>
                  <a:gd name="T71" fmla="*/ 0 h 1114"/>
                  <a:gd name="T72" fmla="*/ 0 w 1165"/>
                  <a:gd name="T73" fmla="*/ 0 h 1114"/>
                  <a:gd name="T74" fmla="*/ 0 w 1165"/>
                  <a:gd name="T75" fmla="*/ 0 h 1114"/>
                  <a:gd name="T76" fmla="*/ 0 w 1165"/>
                  <a:gd name="T77" fmla="*/ 0 h 1114"/>
                  <a:gd name="T78" fmla="*/ 0 w 1165"/>
                  <a:gd name="T79" fmla="*/ 0 h 1114"/>
                  <a:gd name="T80" fmla="*/ 0 w 1165"/>
                  <a:gd name="T81" fmla="*/ 0 h 1114"/>
                  <a:gd name="T82" fmla="*/ 0 w 1165"/>
                  <a:gd name="T83" fmla="*/ 0 h 1114"/>
                  <a:gd name="T84" fmla="*/ 0 w 1165"/>
                  <a:gd name="T85" fmla="*/ 0 h 1114"/>
                  <a:gd name="T86" fmla="*/ 0 w 1165"/>
                  <a:gd name="T87" fmla="*/ 0 h 1114"/>
                  <a:gd name="T88" fmla="*/ 0 w 1165"/>
                  <a:gd name="T89" fmla="*/ 0 h 1114"/>
                  <a:gd name="T90" fmla="*/ 0 w 1165"/>
                  <a:gd name="T91" fmla="*/ 0 h 1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5" h="1114">
                    <a:moveTo>
                      <a:pt x="838" y="871"/>
                    </a:moveTo>
                    <a:lnTo>
                      <a:pt x="327" y="871"/>
                    </a:lnTo>
                    <a:lnTo>
                      <a:pt x="290" y="1037"/>
                    </a:lnTo>
                    <a:lnTo>
                      <a:pt x="288" y="1045"/>
                    </a:lnTo>
                    <a:lnTo>
                      <a:pt x="286" y="1053"/>
                    </a:lnTo>
                    <a:lnTo>
                      <a:pt x="282" y="1059"/>
                    </a:lnTo>
                    <a:lnTo>
                      <a:pt x="277" y="1067"/>
                    </a:lnTo>
                    <a:lnTo>
                      <a:pt x="273" y="1073"/>
                    </a:lnTo>
                    <a:lnTo>
                      <a:pt x="268" y="1080"/>
                    </a:lnTo>
                    <a:lnTo>
                      <a:pt x="261" y="1086"/>
                    </a:lnTo>
                    <a:lnTo>
                      <a:pt x="255" y="1091"/>
                    </a:lnTo>
                    <a:lnTo>
                      <a:pt x="247" y="1097"/>
                    </a:lnTo>
                    <a:lnTo>
                      <a:pt x="241" y="1102"/>
                    </a:lnTo>
                    <a:lnTo>
                      <a:pt x="234" y="1105"/>
                    </a:lnTo>
                    <a:lnTo>
                      <a:pt x="225" y="1108"/>
                    </a:lnTo>
                    <a:lnTo>
                      <a:pt x="218" y="1111"/>
                    </a:lnTo>
                    <a:lnTo>
                      <a:pt x="209" y="1113"/>
                    </a:lnTo>
                    <a:lnTo>
                      <a:pt x="200" y="1114"/>
                    </a:lnTo>
                    <a:lnTo>
                      <a:pt x="192" y="1114"/>
                    </a:lnTo>
                    <a:lnTo>
                      <a:pt x="0" y="1114"/>
                    </a:lnTo>
                    <a:lnTo>
                      <a:pt x="180" y="302"/>
                    </a:lnTo>
                    <a:lnTo>
                      <a:pt x="184" y="285"/>
                    </a:lnTo>
                    <a:lnTo>
                      <a:pt x="189" y="269"/>
                    </a:lnTo>
                    <a:lnTo>
                      <a:pt x="194" y="253"/>
                    </a:lnTo>
                    <a:lnTo>
                      <a:pt x="199" y="238"/>
                    </a:lnTo>
                    <a:lnTo>
                      <a:pt x="206" y="222"/>
                    </a:lnTo>
                    <a:lnTo>
                      <a:pt x="212" y="208"/>
                    </a:lnTo>
                    <a:lnTo>
                      <a:pt x="220" y="193"/>
                    </a:lnTo>
                    <a:lnTo>
                      <a:pt x="227" y="179"/>
                    </a:lnTo>
                    <a:lnTo>
                      <a:pt x="236" y="166"/>
                    </a:lnTo>
                    <a:lnTo>
                      <a:pt x="244" y="153"/>
                    </a:lnTo>
                    <a:lnTo>
                      <a:pt x="254" y="140"/>
                    </a:lnTo>
                    <a:lnTo>
                      <a:pt x="264" y="128"/>
                    </a:lnTo>
                    <a:lnTo>
                      <a:pt x="274" y="116"/>
                    </a:lnTo>
                    <a:lnTo>
                      <a:pt x="285" y="106"/>
                    </a:lnTo>
                    <a:lnTo>
                      <a:pt x="297" y="94"/>
                    </a:lnTo>
                    <a:lnTo>
                      <a:pt x="308" y="84"/>
                    </a:lnTo>
                    <a:lnTo>
                      <a:pt x="321" y="75"/>
                    </a:lnTo>
                    <a:lnTo>
                      <a:pt x="335" y="65"/>
                    </a:lnTo>
                    <a:lnTo>
                      <a:pt x="349" y="57"/>
                    </a:lnTo>
                    <a:lnTo>
                      <a:pt x="363" y="49"/>
                    </a:lnTo>
                    <a:lnTo>
                      <a:pt x="378" y="42"/>
                    </a:lnTo>
                    <a:lnTo>
                      <a:pt x="394" y="34"/>
                    </a:lnTo>
                    <a:lnTo>
                      <a:pt x="410" y="28"/>
                    </a:lnTo>
                    <a:lnTo>
                      <a:pt x="427" y="22"/>
                    </a:lnTo>
                    <a:lnTo>
                      <a:pt x="444" y="17"/>
                    </a:lnTo>
                    <a:lnTo>
                      <a:pt x="462" y="13"/>
                    </a:lnTo>
                    <a:lnTo>
                      <a:pt x="481" y="8"/>
                    </a:lnTo>
                    <a:lnTo>
                      <a:pt x="500" y="6"/>
                    </a:lnTo>
                    <a:lnTo>
                      <a:pt x="519" y="3"/>
                    </a:lnTo>
                    <a:lnTo>
                      <a:pt x="540" y="2"/>
                    </a:lnTo>
                    <a:lnTo>
                      <a:pt x="561" y="1"/>
                    </a:lnTo>
                    <a:lnTo>
                      <a:pt x="582" y="0"/>
                    </a:lnTo>
                    <a:lnTo>
                      <a:pt x="604" y="1"/>
                    </a:lnTo>
                    <a:lnTo>
                      <a:pt x="625" y="2"/>
                    </a:lnTo>
                    <a:lnTo>
                      <a:pt x="645" y="3"/>
                    </a:lnTo>
                    <a:lnTo>
                      <a:pt x="666" y="6"/>
                    </a:lnTo>
                    <a:lnTo>
                      <a:pt x="685" y="8"/>
                    </a:lnTo>
                    <a:lnTo>
                      <a:pt x="703" y="13"/>
                    </a:lnTo>
                    <a:lnTo>
                      <a:pt x="721" y="17"/>
                    </a:lnTo>
                    <a:lnTo>
                      <a:pt x="738" y="22"/>
                    </a:lnTo>
                    <a:lnTo>
                      <a:pt x="755" y="28"/>
                    </a:lnTo>
                    <a:lnTo>
                      <a:pt x="772" y="34"/>
                    </a:lnTo>
                    <a:lnTo>
                      <a:pt x="787" y="42"/>
                    </a:lnTo>
                    <a:lnTo>
                      <a:pt x="802" y="49"/>
                    </a:lnTo>
                    <a:lnTo>
                      <a:pt x="817" y="57"/>
                    </a:lnTo>
                    <a:lnTo>
                      <a:pt x="830" y="65"/>
                    </a:lnTo>
                    <a:lnTo>
                      <a:pt x="843" y="75"/>
                    </a:lnTo>
                    <a:lnTo>
                      <a:pt x="856" y="84"/>
                    </a:lnTo>
                    <a:lnTo>
                      <a:pt x="868" y="94"/>
                    </a:lnTo>
                    <a:lnTo>
                      <a:pt x="880" y="106"/>
                    </a:lnTo>
                    <a:lnTo>
                      <a:pt x="891" y="116"/>
                    </a:lnTo>
                    <a:lnTo>
                      <a:pt x="901" y="128"/>
                    </a:lnTo>
                    <a:lnTo>
                      <a:pt x="912" y="140"/>
                    </a:lnTo>
                    <a:lnTo>
                      <a:pt x="921" y="153"/>
                    </a:lnTo>
                    <a:lnTo>
                      <a:pt x="930" y="166"/>
                    </a:lnTo>
                    <a:lnTo>
                      <a:pt x="937" y="179"/>
                    </a:lnTo>
                    <a:lnTo>
                      <a:pt x="946" y="193"/>
                    </a:lnTo>
                    <a:lnTo>
                      <a:pt x="952" y="208"/>
                    </a:lnTo>
                    <a:lnTo>
                      <a:pt x="960" y="222"/>
                    </a:lnTo>
                    <a:lnTo>
                      <a:pt x="965" y="238"/>
                    </a:lnTo>
                    <a:lnTo>
                      <a:pt x="972" y="253"/>
                    </a:lnTo>
                    <a:lnTo>
                      <a:pt x="976" y="269"/>
                    </a:lnTo>
                    <a:lnTo>
                      <a:pt x="981" y="285"/>
                    </a:lnTo>
                    <a:lnTo>
                      <a:pt x="985" y="302"/>
                    </a:lnTo>
                    <a:lnTo>
                      <a:pt x="1165" y="1114"/>
                    </a:lnTo>
                    <a:lnTo>
                      <a:pt x="973" y="1114"/>
                    </a:lnTo>
                    <a:lnTo>
                      <a:pt x="964" y="1114"/>
                    </a:lnTo>
                    <a:lnTo>
                      <a:pt x="956" y="1113"/>
                    </a:lnTo>
                    <a:lnTo>
                      <a:pt x="947" y="1111"/>
                    </a:lnTo>
                    <a:lnTo>
                      <a:pt x="940" y="1108"/>
                    </a:lnTo>
                    <a:lnTo>
                      <a:pt x="932" y="1105"/>
                    </a:lnTo>
                    <a:lnTo>
                      <a:pt x="925" y="1102"/>
                    </a:lnTo>
                    <a:lnTo>
                      <a:pt x="917" y="1097"/>
                    </a:lnTo>
                    <a:lnTo>
                      <a:pt x="910" y="1091"/>
                    </a:lnTo>
                    <a:lnTo>
                      <a:pt x="903" y="1086"/>
                    </a:lnTo>
                    <a:lnTo>
                      <a:pt x="897" y="1080"/>
                    </a:lnTo>
                    <a:lnTo>
                      <a:pt x="891" y="1073"/>
                    </a:lnTo>
                    <a:lnTo>
                      <a:pt x="887" y="1067"/>
                    </a:lnTo>
                    <a:lnTo>
                      <a:pt x="883" y="1059"/>
                    </a:lnTo>
                    <a:lnTo>
                      <a:pt x="880" y="1053"/>
                    </a:lnTo>
                    <a:lnTo>
                      <a:pt x="876" y="1045"/>
                    </a:lnTo>
                    <a:lnTo>
                      <a:pt x="874" y="1037"/>
                    </a:lnTo>
                    <a:lnTo>
                      <a:pt x="838" y="871"/>
                    </a:lnTo>
                    <a:close/>
                    <a:moveTo>
                      <a:pt x="789" y="641"/>
                    </a:moveTo>
                    <a:lnTo>
                      <a:pt x="725" y="355"/>
                    </a:lnTo>
                    <a:lnTo>
                      <a:pt x="722" y="346"/>
                    </a:lnTo>
                    <a:lnTo>
                      <a:pt x="719" y="337"/>
                    </a:lnTo>
                    <a:lnTo>
                      <a:pt x="715" y="327"/>
                    </a:lnTo>
                    <a:lnTo>
                      <a:pt x="711" y="317"/>
                    </a:lnTo>
                    <a:lnTo>
                      <a:pt x="706" y="308"/>
                    </a:lnTo>
                    <a:lnTo>
                      <a:pt x="700" y="298"/>
                    </a:lnTo>
                    <a:lnTo>
                      <a:pt x="694" y="290"/>
                    </a:lnTo>
                    <a:lnTo>
                      <a:pt x="685" y="281"/>
                    </a:lnTo>
                    <a:lnTo>
                      <a:pt x="676" y="273"/>
                    </a:lnTo>
                    <a:lnTo>
                      <a:pt x="667" y="265"/>
                    </a:lnTo>
                    <a:lnTo>
                      <a:pt x="656" y="258"/>
                    </a:lnTo>
                    <a:lnTo>
                      <a:pt x="643" y="252"/>
                    </a:lnTo>
                    <a:lnTo>
                      <a:pt x="630" y="247"/>
                    </a:lnTo>
                    <a:lnTo>
                      <a:pt x="615" y="244"/>
                    </a:lnTo>
                    <a:lnTo>
                      <a:pt x="600" y="242"/>
                    </a:lnTo>
                    <a:lnTo>
                      <a:pt x="582" y="240"/>
                    </a:lnTo>
                    <a:lnTo>
                      <a:pt x="565" y="242"/>
                    </a:lnTo>
                    <a:lnTo>
                      <a:pt x="549" y="244"/>
                    </a:lnTo>
                    <a:lnTo>
                      <a:pt x="534" y="247"/>
                    </a:lnTo>
                    <a:lnTo>
                      <a:pt x="521" y="252"/>
                    </a:lnTo>
                    <a:lnTo>
                      <a:pt x="510" y="258"/>
                    </a:lnTo>
                    <a:lnTo>
                      <a:pt x="499" y="265"/>
                    </a:lnTo>
                    <a:lnTo>
                      <a:pt x="488" y="273"/>
                    </a:lnTo>
                    <a:lnTo>
                      <a:pt x="480" y="281"/>
                    </a:lnTo>
                    <a:lnTo>
                      <a:pt x="472" y="290"/>
                    </a:lnTo>
                    <a:lnTo>
                      <a:pt x="465" y="298"/>
                    </a:lnTo>
                    <a:lnTo>
                      <a:pt x="459" y="308"/>
                    </a:lnTo>
                    <a:lnTo>
                      <a:pt x="454" y="317"/>
                    </a:lnTo>
                    <a:lnTo>
                      <a:pt x="450" y="327"/>
                    </a:lnTo>
                    <a:lnTo>
                      <a:pt x="446" y="337"/>
                    </a:lnTo>
                    <a:lnTo>
                      <a:pt x="443" y="346"/>
                    </a:lnTo>
                    <a:lnTo>
                      <a:pt x="440" y="355"/>
                    </a:lnTo>
                    <a:lnTo>
                      <a:pt x="377" y="641"/>
                    </a:lnTo>
                    <a:lnTo>
                      <a:pt x="789" y="641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4"/>
              <p:cNvSpPr>
                <a:spLocks/>
              </p:cNvSpPr>
              <p:nvPr userDrawn="1"/>
            </p:nvSpPr>
            <p:spPr bwMode="auto">
              <a:xfrm>
                <a:off x="936" y="417"/>
                <a:ext cx="101" cy="99"/>
              </a:xfrm>
              <a:custGeom>
                <a:avLst/>
                <a:gdLst>
                  <a:gd name="T0" fmla="*/ 0 w 1112"/>
                  <a:gd name="T1" fmla="*/ 0 h 1087"/>
                  <a:gd name="T2" fmla="*/ 0 w 1112"/>
                  <a:gd name="T3" fmla="*/ 0 h 1087"/>
                  <a:gd name="T4" fmla="*/ 0 w 1112"/>
                  <a:gd name="T5" fmla="*/ 0 h 1087"/>
                  <a:gd name="T6" fmla="*/ 0 w 1112"/>
                  <a:gd name="T7" fmla="*/ 0 h 1087"/>
                  <a:gd name="T8" fmla="*/ 0 w 1112"/>
                  <a:gd name="T9" fmla="*/ 0 h 1087"/>
                  <a:gd name="T10" fmla="*/ 0 w 1112"/>
                  <a:gd name="T11" fmla="*/ 0 h 1087"/>
                  <a:gd name="T12" fmla="*/ 0 w 1112"/>
                  <a:gd name="T13" fmla="*/ 0 h 1087"/>
                  <a:gd name="T14" fmla="*/ 0 w 1112"/>
                  <a:gd name="T15" fmla="*/ 0 h 1087"/>
                  <a:gd name="T16" fmla="*/ 0 w 1112"/>
                  <a:gd name="T17" fmla="*/ 0 h 1087"/>
                  <a:gd name="T18" fmla="*/ 0 w 1112"/>
                  <a:gd name="T19" fmla="*/ 0 h 1087"/>
                  <a:gd name="T20" fmla="*/ 0 w 1112"/>
                  <a:gd name="T21" fmla="*/ 0 h 1087"/>
                  <a:gd name="T22" fmla="*/ 0 w 1112"/>
                  <a:gd name="T23" fmla="*/ 0 h 1087"/>
                  <a:gd name="T24" fmla="*/ 0 w 1112"/>
                  <a:gd name="T25" fmla="*/ 0 h 1087"/>
                  <a:gd name="T26" fmla="*/ 0 w 1112"/>
                  <a:gd name="T27" fmla="*/ 0 h 1087"/>
                  <a:gd name="T28" fmla="*/ 0 w 1112"/>
                  <a:gd name="T29" fmla="*/ 0 h 1087"/>
                  <a:gd name="T30" fmla="*/ 0 w 1112"/>
                  <a:gd name="T31" fmla="*/ 0 h 1087"/>
                  <a:gd name="T32" fmla="*/ 0 w 1112"/>
                  <a:gd name="T33" fmla="*/ 0 h 1087"/>
                  <a:gd name="T34" fmla="*/ 0 w 1112"/>
                  <a:gd name="T35" fmla="*/ 0 h 1087"/>
                  <a:gd name="T36" fmla="*/ 0 w 1112"/>
                  <a:gd name="T37" fmla="*/ 0 h 1087"/>
                  <a:gd name="T38" fmla="*/ 0 w 1112"/>
                  <a:gd name="T39" fmla="*/ 0 h 1087"/>
                  <a:gd name="T40" fmla="*/ 0 w 1112"/>
                  <a:gd name="T41" fmla="*/ 0 h 1087"/>
                  <a:gd name="T42" fmla="*/ 0 w 1112"/>
                  <a:gd name="T43" fmla="*/ 0 h 1087"/>
                  <a:gd name="T44" fmla="*/ 0 w 1112"/>
                  <a:gd name="T45" fmla="*/ 0 h 1087"/>
                  <a:gd name="T46" fmla="*/ 0 w 1112"/>
                  <a:gd name="T47" fmla="*/ 0 h 1087"/>
                  <a:gd name="T48" fmla="*/ 0 w 1112"/>
                  <a:gd name="T49" fmla="*/ 0 h 1087"/>
                  <a:gd name="T50" fmla="*/ 0 w 1112"/>
                  <a:gd name="T51" fmla="*/ 0 h 1087"/>
                  <a:gd name="T52" fmla="*/ 0 w 1112"/>
                  <a:gd name="T53" fmla="*/ 0 h 1087"/>
                  <a:gd name="T54" fmla="*/ 0 w 1112"/>
                  <a:gd name="T55" fmla="*/ 0 h 1087"/>
                  <a:gd name="T56" fmla="*/ 0 w 1112"/>
                  <a:gd name="T57" fmla="*/ 0 h 1087"/>
                  <a:gd name="T58" fmla="*/ 0 w 1112"/>
                  <a:gd name="T59" fmla="*/ 0 h 1087"/>
                  <a:gd name="T60" fmla="*/ 0 w 1112"/>
                  <a:gd name="T61" fmla="*/ 0 h 1087"/>
                  <a:gd name="T62" fmla="*/ 0 w 1112"/>
                  <a:gd name="T63" fmla="*/ 0 h 1087"/>
                  <a:gd name="T64" fmla="*/ 0 w 1112"/>
                  <a:gd name="T65" fmla="*/ 0 h 1087"/>
                  <a:gd name="T66" fmla="*/ 0 w 1112"/>
                  <a:gd name="T67" fmla="*/ 0 h 1087"/>
                  <a:gd name="T68" fmla="*/ 0 w 1112"/>
                  <a:gd name="T69" fmla="*/ 0 h 1087"/>
                  <a:gd name="T70" fmla="*/ 0 w 1112"/>
                  <a:gd name="T71" fmla="*/ 0 h 1087"/>
                  <a:gd name="T72" fmla="*/ 0 w 1112"/>
                  <a:gd name="T73" fmla="*/ 0 h 10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2" h="1087">
                    <a:moveTo>
                      <a:pt x="414" y="721"/>
                    </a:moveTo>
                    <a:lnTo>
                      <a:pt x="414" y="743"/>
                    </a:lnTo>
                    <a:lnTo>
                      <a:pt x="413" y="764"/>
                    </a:lnTo>
                    <a:lnTo>
                      <a:pt x="411" y="783"/>
                    </a:lnTo>
                    <a:lnTo>
                      <a:pt x="409" y="804"/>
                    </a:lnTo>
                    <a:lnTo>
                      <a:pt x="406" y="822"/>
                    </a:lnTo>
                    <a:lnTo>
                      <a:pt x="401" y="841"/>
                    </a:lnTo>
                    <a:lnTo>
                      <a:pt x="397" y="858"/>
                    </a:lnTo>
                    <a:lnTo>
                      <a:pt x="392" y="876"/>
                    </a:lnTo>
                    <a:lnTo>
                      <a:pt x="385" y="892"/>
                    </a:lnTo>
                    <a:lnTo>
                      <a:pt x="379" y="908"/>
                    </a:lnTo>
                    <a:lnTo>
                      <a:pt x="371" y="923"/>
                    </a:lnTo>
                    <a:lnTo>
                      <a:pt x="363" y="938"/>
                    </a:lnTo>
                    <a:lnTo>
                      <a:pt x="355" y="952"/>
                    </a:lnTo>
                    <a:lnTo>
                      <a:pt x="346" y="966"/>
                    </a:lnTo>
                    <a:lnTo>
                      <a:pt x="336" y="979"/>
                    </a:lnTo>
                    <a:lnTo>
                      <a:pt x="326" y="991"/>
                    </a:lnTo>
                    <a:lnTo>
                      <a:pt x="316" y="1002"/>
                    </a:lnTo>
                    <a:lnTo>
                      <a:pt x="304" y="1013"/>
                    </a:lnTo>
                    <a:lnTo>
                      <a:pt x="293" y="1023"/>
                    </a:lnTo>
                    <a:lnTo>
                      <a:pt x="280" y="1032"/>
                    </a:lnTo>
                    <a:lnTo>
                      <a:pt x="268" y="1041"/>
                    </a:lnTo>
                    <a:lnTo>
                      <a:pt x="255" y="1048"/>
                    </a:lnTo>
                    <a:lnTo>
                      <a:pt x="241" y="1056"/>
                    </a:lnTo>
                    <a:lnTo>
                      <a:pt x="227" y="1062"/>
                    </a:lnTo>
                    <a:lnTo>
                      <a:pt x="213" y="1069"/>
                    </a:lnTo>
                    <a:lnTo>
                      <a:pt x="198" y="1073"/>
                    </a:lnTo>
                    <a:lnTo>
                      <a:pt x="182" y="1077"/>
                    </a:lnTo>
                    <a:lnTo>
                      <a:pt x="167" y="1081"/>
                    </a:lnTo>
                    <a:lnTo>
                      <a:pt x="151" y="1084"/>
                    </a:lnTo>
                    <a:lnTo>
                      <a:pt x="135" y="1086"/>
                    </a:lnTo>
                    <a:lnTo>
                      <a:pt x="119" y="1087"/>
                    </a:lnTo>
                    <a:lnTo>
                      <a:pt x="102" y="1087"/>
                    </a:lnTo>
                    <a:lnTo>
                      <a:pt x="50" y="1087"/>
                    </a:lnTo>
                    <a:lnTo>
                      <a:pt x="0" y="853"/>
                    </a:lnTo>
                    <a:lnTo>
                      <a:pt x="55" y="841"/>
                    </a:lnTo>
                    <a:lnTo>
                      <a:pt x="65" y="838"/>
                    </a:lnTo>
                    <a:lnTo>
                      <a:pt x="75" y="835"/>
                    </a:lnTo>
                    <a:lnTo>
                      <a:pt x="85" y="830"/>
                    </a:lnTo>
                    <a:lnTo>
                      <a:pt x="94" y="825"/>
                    </a:lnTo>
                    <a:lnTo>
                      <a:pt x="102" y="818"/>
                    </a:lnTo>
                    <a:lnTo>
                      <a:pt x="110" y="812"/>
                    </a:lnTo>
                    <a:lnTo>
                      <a:pt x="117" y="805"/>
                    </a:lnTo>
                    <a:lnTo>
                      <a:pt x="123" y="797"/>
                    </a:lnTo>
                    <a:lnTo>
                      <a:pt x="130" y="789"/>
                    </a:lnTo>
                    <a:lnTo>
                      <a:pt x="135" y="779"/>
                    </a:lnTo>
                    <a:lnTo>
                      <a:pt x="139" y="769"/>
                    </a:lnTo>
                    <a:lnTo>
                      <a:pt x="142" y="759"/>
                    </a:lnTo>
                    <a:lnTo>
                      <a:pt x="145" y="747"/>
                    </a:lnTo>
                    <a:lnTo>
                      <a:pt x="147" y="734"/>
                    </a:lnTo>
                    <a:lnTo>
                      <a:pt x="148" y="721"/>
                    </a:lnTo>
                    <a:lnTo>
                      <a:pt x="149" y="708"/>
                    </a:lnTo>
                    <a:lnTo>
                      <a:pt x="149" y="158"/>
                    </a:lnTo>
                    <a:lnTo>
                      <a:pt x="149" y="142"/>
                    </a:lnTo>
                    <a:lnTo>
                      <a:pt x="152" y="126"/>
                    </a:lnTo>
                    <a:lnTo>
                      <a:pt x="155" y="111"/>
                    </a:lnTo>
                    <a:lnTo>
                      <a:pt x="162" y="96"/>
                    </a:lnTo>
                    <a:lnTo>
                      <a:pt x="168" y="82"/>
                    </a:lnTo>
                    <a:lnTo>
                      <a:pt x="177" y="69"/>
                    </a:lnTo>
                    <a:lnTo>
                      <a:pt x="185" y="57"/>
                    </a:lnTo>
                    <a:lnTo>
                      <a:pt x="196" y="46"/>
                    </a:lnTo>
                    <a:lnTo>
                      <a:pt x="208" y="36"/>
                    </a:lnTo>
                    <a:lnTo>
                      <a:pt x="220" y="26"/>
                    </a:lnTo>
                    <a:lnTo>
                      <a:pt x="233" y="19"/>
                    </a:lnTo>
                    <a:lnTo>
                      <a:pt x="247" y="12"/>
                    </a:lnTo>
                    <a:lnTo>
                      <a:pt x="261" y="6"/>
                    </a:lnTo>
                    <a:lnTo>
                      <a:pt x="276" y="2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1112" y="0"/>
                    </a:lnTo>
                    <a:lnTo>
                      <a:pt x="1112" y="1087"/>
                    </a:lnTo>
                    <a:lnTo>
                      <a:pt x="845" y="1087"/>
                    </a:lnTo>
                    <a:lnTo>
                      <a:pt x="845" y="228"/>
                    </a:lnTo>
                    <a:lnTo>
                      <a:pt x="414" y="228"/>
                    </a:lnTo>
                    <a:lnTo>
                      <a:pt x="414" y="721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>
                <a:spLocks noEditPoints="1"/>
              </p:cNvSpPr>
              <p:nvPr userDrawn="1"/>
            </p:nvSpPr>
            <p:spPr bwMode="auto">
              <a:xfrm>
                <a:off x="1056" y="417"/>
                <a:ext cx="97" cy="99"/>
              </a:xfrm>
              <a:custGeom>
                <a:avLst/>
                <a:gdLst>
                  <a:gd name="T0" fmla="*/ 0 w 1057"/>
                  <a:gd name="T1" fmla="*/ 0 h 1087"/>
                  <a:gd name="T2" fmla="*/ 0 w 1057"/>
                  <a:gd name="T3" fmla="*/ 0 h 1087"/>
                  <a:gd name="T4" fmla="*/ 0 w 1057"/>
                  <a:gd name="T5" fmla="*/ 0 h 1087"/>
                  <a:gd name="T6" fmla="*/ 0 w 1057"/>
                  <a:gd name="T7" fmla="*/ 0 h 1087"/>
                  <a:gd name="T8" fmla="*/ 0 w 1057"/>
                  <a:gd name="T9" fmla="*/ 0 h 1087"/>
                  <a:gd name="T10" fmla="*/ 0 w 1057"/>
                  <a:gd name="T11" fmla="*/ 0 h 1087"/>
                  <a:gd name="T12" fmla="*/ 0 w 1057"/>
                  <a:gd name="T13" fmla="*/ 0 h 1087"/>
                  <a:gd name="T14" fmla="*/ 0 w 1057"/>
                  <a:gd name="T15" fmla="*/ 0 h 1087"/>
                  <a:gd name="T16" fmla="*/ 0 w 1057"/>
                  <a:gd name="T17" fmla="*/ 0 h 1087"/>
                  <a:gd name="T18" fmla="*/ 0 w 1057"/>
                  <a:gd name="T19" fmla="*/ 0 h 1087"/>
                  <a:gd name="T20" fmla="*/ 0 w 1057"/>
                  <a:gd name="T21" fmla="*/ 0 h 1087"/>
                  <a:gd name="T22" fmla="*/ 0 w 1057"/>
                  <a:gd name="T23" fmla="*/ 0 h 1087"/>
                  <a:gd name="T24" fmla="*/ 0 w 1057"/>
                  <a:gd name="T25" fmla="*/ 0 h 1087"/>
                  <a:gd name="T26" fmla="*/ 0 w 1057"/>
                  <a:gd name="T27" fmla="*/ 0 h 1087"/>
                  <a:gd name="T28" fmla="*/ 0 w 1057"/>
                  <a:gd name="T29" fmla="*/ 0 h 1087"/>
                  <a:gd name="T30" fmla="*/ 0 w 1057"/>
                  <a:gd name="T31" fmla="*/ 0 h 1087"/>
                  <a:gd name="T32" fmla="*/ 0 w 1057"/>
                  <a:gd name="T33" fmla="*/ 0 h 1087"/>
                  <a:gd name="T34" fmla="*/ 0 w 1057"/>
                  <a:gd name="T35" fmla="*/ 0 h 1087"/>
                  <a:gd name="T36" fmla="*/ 0 w 1057"/>
                  <a:gd name="T37" fmla="*/ 0 h 1087"/>
                  <a:gd name="T38" fmla="*/ 0 w 1057"/>
                  <a:gd name="T39" fmla="*/ 0 h 1087"/>
                  <a:gd name="T40" fmla="*/ 0 w 1057"/>
                  <a:gd name="T41" fmla="*/ 0 h 1087"/>
                  <a:gd name="T42" fmla="*/ 0 w 1057"/>
                  <a:gd name="T43" fmla="*/ 0 h 1087"/>
                  <a:gd name="T44" fmla="*/ 0 w 1057"/>
                  <a:gd name="T45" fmla="*/ 0 h 1087"/>
                  <a:gd name="T46" fmla="*/ 0 w 1057"/>
                  <a:gd name="T47" fmla="*/ 0 h 1087"/>
                  <a:gd name="T48" fmla="*/ 0 w 1057"/>
                  <a:gd name="T49" fmla="*/ 0 h 1087"/>
                  <a:gd name="T50" fmla="*/ 0 w 1057"/>
                  <a:gd name="T51" fmla="*/ 0 h 1087"/>
                  <a:gd name="T52" fmla="*/ 0 w 1057"/>
                  <a:gd name="T53" fmla="*/ 0 h 1087"/>
                  <a:gd name="T54" fmla="*/ 0 w 1057"/>
                  <a:gd name="T55" fmla="*/ 0 h 1087"/>
                  <a:gd name="T56" fmla="*/ 0 w 1057"/>
                  <a:gd name="T57" fmla="*/ 0 h 1087"/>
                  <a:gd name="T58" fmla="*/ 0 w 1057"/>
                  <a:gd name="T59" fmla="*/ 0 h 1087"/>
                  <a:gd name="T60" fmla="*/ 0 w 1057"/>
                  <a:gd name="T61" fmla="*/ 0 h 1087"/>
                  <a:gd name="T62" fmla="*/ 0 w 1057"/>
                  <a:gd name="T63" fmla="*/ 0 h 1087"/>
                  <a:gd name="T64" fmla="*/ 0 w 1057"/>
                  <a:gd name="T65" fmla="*/ 0 h 1087"/>
                  <a:gd name="T66" fmla="*/ 0 w 1057"/>
                  <a:gd name="T67" fmla="*/ 0 h 1087"/>
                  <a:gd name="T68" fmla="*/ 0 w 1057"/>
                  <a:gd name="T69" fmla="*/ 0 h 1087"/>
                  <a:gd name="T70" fmla="*/ 0 w 1057"/>
                  <a:gd name="T71" fmla="*/ 0 h 1087"/>
                  <a:gd name="T72" fmla="*/ 0 w 1057"/>
                  <a:gd name="T73" fmla="*/ 0 h 1087"/>
                  <a:gd name="T74" fmla="*/ 0 w 1057"/>
                  <a:gd name="T75" fmla="*/ 0 h 1087"/>
                  <a:gd name="T76" fmla="*/ 0 w 1057"/>
                  <a:gd name="T77" fmla="*/ 0 h 1087"/>
                  <a:gd name="T78" fmla="*/ 0 w 1057"/>
                  <a:gd name="T79" fmla="*/ 0 h 1087"/>
                  <a:gd name="T80" fmla="*/ 0 w 1057"/>
                  <a:gd name="T81" fmla="*/ 0 h 1087"/>
                  <a:gd name="T82" fmla="*/ 0 w 1057"/>
                  <a:gd name="T83" fmla="*/ 0 h 1087"/>
                  <a:gd name="T84" fmla="*/ 0 w 1057"/>
                  <a:gd name="T85" fmla="*/ 0 h 1087"/>
                  <a:gd name="T86" fmla="*/ 0 w 1057"/>
                  <a:gd name="T87" fmla="*/ 0 h 1087"/>
                  <a:gd name="T88" fmla="*/ 0 w 1057"/>
                  <a:gd name="T89" fmla="*/ 0 h 1087"/>
                  <a:gd name="T90" fmla="*/ 0 w 1057"/>
                  <a:gd name="T91" fmla="*/ 0 h 1087"/>
                  <a:gd name="T92" fmla="*/ 0 w 1057"/>
                  <a:gd name="T93" fmla="*/ 0 h 1087"/>
                  <a:gd name="T94" fmla="*/ 0 w 1057"/>
                  <a:gd name="T95" fmla="*/ 0 h 1087"/>
                  <a:gd name="T96" fmla="*/ 0 w 1057"/>
                  <a:gd name="T97" fmla="*/ 0 h 1087"/>
                  <a:gd name="T98" fmla="*/ 0 w 1057"/>
                  <a:gd name="T99" fmla="*/ 0 h 1087"/>
                  <a:gd name="T100" fmla="*/ 0 w 1057"/>
                  <a:gd name="T101" fmla="*/ 0 h 1087"/>
                  <a:gd name="T102" fmla="*/ 0 w 1057"/>
                  <a:gd name="T103" fmla="*/ 0 h 1087"/>
                  <a:gd name="T104" fmla="*/ 0 w 1057"/>
                  <a:gd name="T105" fmla="*/ 0 h 1087"/>
                  <a:gd name="T106" fmla="*/ 0 w 1057"/>
                  <a:gd name="T107" fmla="*/ 0 h 1087"/>
                  <a:gd name="T108" fmla="*/ 0 w 1057"/>
                  <a:gd name="T109" fmla="*/ 0 h 1087"/>
                  <a:gd name="T110" fmla="*/ 0 w 1057"/>
                  <a:gd name="T111" fmla="*/ 0 h 1087"/>
                  <a:gd name="T112" fmla="*/ 0 w 1057"/>
                  <a:gd name="T113" fmla="*/ 0 h 1087"/>
                  <a:gd name="T114" fmla="*/ 0 w 1057"/>
                  <a:gd name="T115" fmla="*/ 0 h 1087"/>
                  <a:gd name="T116" fmla="*/ 0 w 1057"/>
                  <a:gd name="T117" fmla="*/ 0 h 1087"/>
                  <a:gd name="T118" fmla="*/ 0 w 1057"/>
                  <a:gd name="T119" fmla="*/ 0 h 1087"/>
                  <a:gd name="T120" fmla="*/ 0 w 1057"/>
                  <a:gd name="T121" fmla="*/ 0 h 10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57" h="1087">
                    <a:moveTo>
                      <a:pt x="650" y="305"/>
                    </a:moveTo>
                    <a:lnTo>
                      <a:pt x="674" y="306"/>
                    </a:lnTo>
                    <a:lnTo>
                      <a:pt x="698" y="308"/>
                    </a:lnTo>
                    <a:lnTo>
                      <a:pt x="720" y="310"/>
                    </a:lnTo>
                    <a:lnTo>
                      <a:pt x="742" y="314"/>
                    </a:lnTo>
                    <a:lnTo>
                      <a:pt x="763" y="317"/>
                    </a:lnTo>
                    <a:lnTo>
                      <a:pt x="785" y="322"/>
                    </a:lnTo>
                    <a:lnTo>
                      <a:pt x="804" y="329"/>
                    </a:lnTo>
                    <a:lnTo>
                      <a:pt x="824" y="336"/>
                    </a:lnTo>
                    <a:lnTo>
                      <a:pt x="842" y="344"/>
                    </a:lnTo>
                    <a:lnTo>
                      <a:pt x="861" y="352"/>
                    </a:lnTo>
                    <a:lnTo>
                      <a:pt x="878" y="362"/>
                    </a:lnTo>
                    <a:lnTo>
                      <a:pt x="894" y="372"/>
                    </a:lnTo>
                    <a:lnTo>
                      <a:pt x="910" y="382"/>
                    </a:lnTo>
                    <a:lnTo>
                      <a:pt x="925" y="394"/>
                    </a:lnTo>
                    <a:lnTo>
                      <a:pt x="939" y="406"/>
                    </a:lnTo>
                    <a:lnTo>
                      <a:pt x="951" y="420"/>
                    </a:lnTo>
                    <a:lnTo>
                      <a:pt x="964" y="433"/>
                    </a:lnTo>
                    <a:lnTo>
                      <a:pt x="976" y="446"/>
                    </a:lnTo>
                    <a:lnTo>
                      <a:pt x="987" y="461"/>
                    </a:lnTo>
                    <a:lnTo>
                      <a:pt x="997" y="476"/>
                    </a:lnTo>
                    <a:lnTo>
                      <a:pt x="1007" y="492"/>
                    </a:lnTo>
                    <a:lnTo>
                      <a:pt x="1016" y="508"/>
                    </a:lnTo>
                    <a:lnTo>
                      <a:pt x="1023" y="526"/>
                    </a:lnTo>
                    <a:lnTo>
                      <a:pt x="1031" y="543"/>
                    </a:lnTo>
                    <a:lnTo>
                      <a:pt x="1037" y="561"/>
                    </a:lnTo>
                    <a:lnTo>
                      <a:pt x="1042" y="579"/>
                    </a:lnTo>
                    <a:lnTo>
                      <a:pt x="1048" y="598"/>
                    </a:lnTo>
                    <a:lnTo>
                      <a:pt x="1051" y="616"/>
                    </a:lnTo>
                    <a:lnTo>
                      <a:pt x="1054" y="636"/>
                    </a:lnTo>
                    <a:lnTo>
                      <a:pt x="1056" y="656"/>
                    </a:lnTo>
                    <a:lnTo>
                      <a:pt x="1057" y="675"/>
                    </a:lnTo>
                    <a:lnTo>
                      <a:pt x="1057" y="696"/>
                    </a:lnTo>
                    <a:lnTo>
                      <a:pt x="1057" y="716"/>
                    </a:lnTo>
                    <a:lnTo>
                      <a:pt x="1056" y="736"/>
                    </a:lnTo>
                    <a:lnTo>
                      <a:pt x="1053" y="755"/>
                    </a:lnTo>
                    <a:lnTo>
                      <a:pt x="1050" y="775"/>
                    </a:lnTo>
                    <a:lnTo>
                      <a:pt x="1046" y="794"/>
                    </a:lnTo>
                    <a:lnTo>
                      <a:pt x="1040" y="812"/>
                    </a:lnTo>
                    <a:lnTo>
                      <a:pt x="1034" y="830"/>
                    </a:lnTo>
                    <a:lnTo>
                      <a:pt x="1027" y="848"/>
                    </a:lnTo>
                    <a:lnTo>
                      <a:pt x="1019" y="866"/>
                    </a:lnTo>
                    <a:lnTo>
                      <a:pt x="1010" y="883"/>
                    </a:lnTo>
                    <a:lnTo>
                      <a:pt x="1001" y="899"/>
                    </a:lnTo>
                    <a:lnTo>
                      <a:pt x="990" y="915"/>
                    </a:lnTo>
                    <a:lnTo>
                      <a:pt x="979" y="930"/>
                    </a:lnTo>
                    <a:lnTo>
                      <a:pt x="968" y="945"/>
                    </a:lnTo>
                    <a:lnTo>
                      <a:pt x="955" y="959"/>
                    </a:lnTo>
                    <a:lnTo>
                      <a:pt x="942" y="972"/>
                    </a:lnTo>
                    <a:lnTo>
                      <a:pt x="928" y="985"/>
                    </a:lnTo>
                    <a:lnTo>
                      <a:pt x="913" y="997"/>
                    </a:lnTo>
                    <a:lnTo>
                      <a:pt x="898" y="1009"/>
                    </a:lnTo>
                    <a:lnTo>
                      <a:pt x="882" y="1019"/>
                    </a:lnTo>
                    <a:lnTo>
                      <a:pt x="866" y="1030"/>
                    </a:lnTo>
                    <a:lnTo>
                      <a:pt x="849" y="1040"/>
                    </a:lnTo>
                    <a:lnTo>
                      <a:pt x="831" y="1048"/>
                    </a:lnTo>
                    <a:lnTo>
                      <a:pt x="812" y="1056"/>
                    </a:lnTo>
                    <a:lnTo>
                      <a:pt x="793" y="1063"/>
                    </a:lnTo>
                    <a:lnTo>
                      <a:pt x="774" y="1070"/>
                    </a:lnTo>
                    <a:lnTo>
                      <a:pt x="755" y="1075"/>
                    </a:lnTo>
                    <a:lnTo>
                      <a:pt x="734" y="1079"/>
                    </a:lnTo>
                    <a:lnTo>
                      <a:pt x="714" y="1083"/>
                    </a:lnTo>
                    <a:lnTo>
                      <a:pt x="694" y="1086"/>
                    </a:lnTo>
                    <a:lnTo>
                      <a:pt x="672" y="1087"/>
                    </a:lnTo>
                    <a:lnTo>
                      <a:pt x="651" y="1087"/>
                    </a:lnTo>
                    <a:lnTo>
                      <a:pt x="81" y="1087"/>
                    </a:lnTo>
                    <a:lnTo>
                      <a:pt x="72" y="1087"/>
                    </a:lnTo>
                    <a:lnTo>
                      <a:pt x="65" y="1086"/>
                    </a:lnTo>
                    <a:lnTo>
                      <a:pt x="57" y="1084"/>
                    </a:lnTo>
                    <a:lnTo>
                      <a:pt x="50" y="1081"/>
                    </a:lnTo>
                    <a:lnTo>
                      <a:pt x="43" y="1078"/>
                    </a:lnTo>
                    <a:lnTo>
                      <a:pt x="37" y="1074"/>
                    </a:lnTo>
                    <a:lnTo>
                      <a:pt x="30" y="1070"/>
                    </a:lnTo>
                    <a:lnTo>
                      <a:pt x="24" y="1064"/>
                    </a:lnTo>
                    <a:lnTo>
                      <a:pt x="19" y="1058"/>
                    </a:lnTo>
                    <a:lnTo>
                      <a:pt x="14" y="1052"/>
                    </a:lnTo>
                    <a:lnTo>
                      <a:pt x="10" y="1045"/>
                    </a:lnTo>
                    <a:lnTo>
                      <a:pt x="7" y="1038"/>
                    </a:lnTo>
                    <a:lnTo>
                      <a:pt x="4" y="1031"/>
                    </a:lnTo>
                    <a:lnTo>
                      <a:pt x="3" y="1023"/>
                    </a:lnTo>
                    <a:lnTo>
                      <a:pt x="0" y="1015"/>
                    </a:lnTo>
                    <a:lnTo>
                      <a:pt x="0" y="1008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305"/>
                    </a:lnTo>
                    <a:lnTo>
                      <a:pt x="650" y="305"/>
                    </a:lnTo>
                    <a:close/>
                    <a:moveTo>
                      <a:pt x="651" y="858"/>
                    </a:moveTo>
                    <a:lnTo>
                      <a:pt x="663" y="857"/>
                    </a:lnTo>
                    <a:lnTo>
                      <a:pt x="676" y="855"/>
                    </a:lnTo>
                    <a:lnTo>
                      <a:pt x="687" y="852"/>
                    </a:lnTo>
                    <a:lnTo>
                      <a:pt x="700" y="847"/>
                    </a:lnTo>
                    <a:lnTo>
                      <a:pt x="712" y="841"/>
                    </a:lnTo>
                    <a:lnTo>
                      <a:pt x="724" y="833"/>
                    </a:lnTo>
                    <a:lnTo>
                      <a:pt x="734" y="826"/>
                    </a:lnTo>
                    <a:lnTo>
                      <a:pt x="745" y="816"/>
                    </a:lnTo>
                    <a:lnTo>
                      <a:pt x="755" y="806"/>
                    </a:lnTo>
                    <a:lnTo>
                      <a:pt x="764" y="793"/>
                    </a:lnTo>
                    <a:lnTo>
                      <a:pt x="772" y="780"/>
                    </a:lnTo>
                    <a:lnTo>
                      <a:pt x="779" y="765"/>
                    </a:lnTo>
                    <a:lnTo>
                      <a:pt x="785" y="750"/>
                    </a:lnTo>
                    <a:lnTo>
                      <a:pt x="789" y="733"/>
                    </a:lnTo>
                    <a:lnTo>
                      <a:pt x="791" y="715"/>
                    </a:lnTo>
                    <a:lnTo>
                      <a:pt x="792" y="696"/>
                    </a:lnTo>
                    <a:lnTo>
                      <a:pt x="791" y="676"/>
                    </a:lnTo>
                    <a:lnTo>
                      <a:pt x="789" y="659"/>
                    </a:lnTo>
                    <a:lnTo>
                      <a:pt x="785" y="642"/>
                    </a:lnTo>
                    <a:lnTo>
                      <a:pt x="779" y="627"/>
                    </a:lnTo>
                    <a:lnTo>
                      <a:pt x="772" y="613"/>
                    </a:lnTo>
                    <a:lnTo>
                      <a:pt x="764" y="600"/>
                    </a:lnTo>
                    <a:lnTo>
                      <a:pt x="755" y="588"/>
                    </a:lnTo>
                    <a:lnTo>
                      <a:pt x="745" y="577"/>
                    </a:lnTo>
                    <a:lnTo>
                      <a:pt x="734" y="567"/>
                    </a:lnTo>
                    <a:lnTo>
                      <a:pt x="724" y="560"/>
                    </a:lnTo>
                    <a:lnTo>
                      <a:pt x="712" y="552"/>
                    </a:lnTo>
                    <a:lnTo>
                      <a:pt x="700" y="546"/>
                    </a:lnTo>
                    <a:lnTo>
                      <a:pt x="687" y="542"/>
                    </a:lnTo>
                    <a:lnTo>
                      <a:pt x="676" y="538"/>
                    </a:lnTo>
                    <a:lnTo>
                      <a:pt x="663" y="536"/>
                    </a:lnTo>
                    <a:lnTo>
                      <a:pt x="651" y="535"/>
                    </a:lnTo>
                    <a:lnTo>
                      <a:pt x="267" y="535"/>
                    </a:lnTo>
                    <a:lnTo>
                      <a:pt x="267" y="858"/>
                    </a:lnTo>
                    <a:lnTo>
                      <a:pt x="651" y="858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>
                <a:spLocks noEditPoints="1"/>
              </p:cNvSpPr>
              <p:nvPr userDrawn="1"/>
            </p:nvSpPr>
            <p:spPr bwMode="auto">
              <a:xfrm>
                <a:off x="1161" y="405"/>
                <a:ext cx="139" cy="123"/>
              </a:xfrm>
              <a:custGeom>
                <a:avLst/>
                <a:gdLst>
                  <a:gd name="T0" fmla="*/ 0 w 1531"/>
                  <a:gd name="T1" fmla="*/ 0 h 1346"/>
                  <a:gd name="T2" fmla="*/ 0 w 1531"/>
                  <a:gd name="T3" fmla="*/ 0 h 1346"/>
                  <a:gd name="T4" fmla="*/ 0 w 1531"/>
                  <a:gd name="T5" fmla="*/ 0 h 1346"/>
                  <a:gd name="T6" fmla="*/ 0 w 1531"/>
                  <a:gd name="T7" fmla="*/ 0 h 1346"/>
                  <a:gd name="T8" fmla="*/ 0 w 1531"/>
                  <a:gd name="T9" fmla="*/ 0 h 1346"/>
                  <a:gd name="T10" fmla="*/ 0 w 1531"/>
                  <a:gd name="T11" fmla="*/ 0 h 1346"/>
                  <a:gd name="T12" fmla="*/ 0 w 1531"/>
                  <a:gd name="T13" fmla="*/ 0 h 1346"/>
                  <a:gd name="T14" fmla="*/ 0 w 1531"/>
                  <a:gd name="T15" fmla="*/ 0 h 1346"/>
                  <a:gd name="T16" fmla="*/ 0 w 1531"/>
                  <a:gd name="T17" fmla="*/ 0 h 1346"/>
                  <a:gd name="T18" fmla="*/ 0 w 1531"/>
                  <a:gd name="T19" fmla="*/ 0 h 1346"/>
                  <a:gd name="T20" fmla="*/ 0 w 1531"/>
                  <a:gd name="T21" fmla="*/ 0 h 1346"/>
                  <a:gd name="T22" fmla="*/ 0 w 1531"/>
                  <a:gd name="T23" fmla="*/ 0 h 1346"/>
                  <a:gd name="T24" fmla="*/ 0 w 1531"/>
                  <a:gd name="T25" fmla="*/ 0 h 1346"/>
                  <a:gd name="T26" fmla="*/ 0 w 1531"/>
                  <a:gd name="T27" fmla="*/ 0 h 1346"/>
                  <a:gd name="T28" fmla="*/ 0 w 1531"/>
                  <a:gd name="T29" fmla="*/ 0 h 1346"/>
                  <a:gd name="T30" fmla="*/ 0 w 1531"/>
                  <a:gd name="T31" fmla="*/ 0 h 1346"/>
                  <a:gd name="T32" fmla="*/ 0 w 1531"/>
                  <a:gd name="T33" fmla="*/ 0 h 1346"/>
                  <a:gd name="T34" fmla="*/ 0 w 1531"/>
                  <a:gd name="T35" fmla="*/ 0 h 1346"/>
                  <a:gd name="T36" fmla="*/ 0 w 1531"/>
                  <a:gd name="T37" fmla="*/ 0 h 1346"/>
                  <a:gd name="T38" fmla="*/ 0 w 1531"/>
                  <a:gd name="T39" fmla="*/ 0 h 1346"/>
                  <a:gd name="T40" fmla="*/ 0 w 1531"/>
                  <a:gd name="T41" fmla="*/ 0 h 1346"/>
                  <a:gd name="T42" fmla="*/ 0 w 1531"/>
                  <a:gd name="T43" fmla="*/ 0 h 1346"/>
                  <a:gd name="T44" fmla="*/ 0 w 1531"/>
                  <a:gd name="T45" fmla="*/ 0 h 1346"/>
                  <a:gd name="T46" fmla="*/ 0 w 1531"/>
                  <a:gd name="T47" fmla="*/ 0 h 1346"/>
                  <a:gd name="T48" fmla="*/ 0 w 1531"/>
                  <a:gd name="T49" fmla="*/ 0 h 1346"/>
                  <a:gd name="T50" fmla="*/ 0 w 1531"/>
                  <a:gd name="T51" fmla="*/ 0 h 1346"/>
                  <a:gd name="T52" fmla="*/ 0 w 1531"/>
                  <a:gd name="T53" fmla="*/ 0 h 1346"/>
                  <a:gd name="T54" fmla="*/ 0 w 1531"/>
                  <a:gd name="T55" fmla="*/ 0 h 1346"/>
                  <a:gd name="T56" fmla="*/ 0 w 1531"/>
                  <a:gd name="T57" fmla="*/ 0 h 1346"/>
                  <a:gd name="T58" fmla="*/ 0 w 1531"/>
                  <a:gd name="T59" fmla="*/ 0 h 1346"/>
                  <a:gd name="T60" fmla="*/ 0 w 1531"/>
                  <a:gd name="T61" fmla="*/ 0 h 1346"/>
                  <a:gd name="T62" fmla="*/ 0 w 1531"/>
                  <a:gd name="T63" fmla="*/ 0 h 1346"/>
                  <a:gd name="T64" fmla="*/ 0 w 1531"/>
                  <a:gd name="T65" fmla="*/ 0 h 1346"/>
                  <a:gd name="T66" fmla="*/ 0 w 1531"/>
                  <a:gd name="T67" fmla="*/ 0 h 1346"/>
                  <a:gd name="T68" fmla="*/ 0 w 1531"/>
                  <a:gd name="T69" fmla="*/ 0 h 1346"/>
                  <a:gd name="T70" fmla="*/ 0 w 1531"/>
                  <a:gd name="T71" fmla="*/ 0 h 1346"/>
                  <a:gd name="T72" fmla="*/ 0 w 1531"/>
                  <a:gd name="T73" fmla="*/ 0 h 1346"/>
                  <a:gd name="T74" fmla="*/ 0 w 1531"/>
                  <a:gd name="T75" fmla="*/ 0 h 1346"/>
                  <a:gd name="T76" fmla="*/ 0 w 1531"/>
                  <a:gd name="T77" fmla="*/ 0 h 1346"/>
                  <a:gd name="T78" fmla="*/ 0 w 1531"/>
                  <a:gd name="T79" fmla="*/ 0 h 1346"/>
                  <a:gd name="T80" fmla="*/ 0 w 1531"/>
                  <a:gd name="T81" fmla="*/ 0 h 1346"/>
                  <a:gd name="T82" fmla="*/ 0 w 1531"/>
                  <a:gd name="T83" fmla="*/ 0 h 1346"/>
                  <a:gd name="T84" fmla="*/ 0 w 1531"/>
                  <a:gd name="T85" fmla="*/ 0 h 1346"/>
                  <a:gd name="T86" fmla="*/ 0 w 1531"/>
                  <a:gd name="T87" fmla="*/ 0 h 1346"/>
                  <a:gd name="T88" fmla="*/ 0 w 1531"/>
                  <a:gd name="T89" fmla="*/ 0 h 1346"/>
                  <a:gd name="T90" fmla="*/ 0 w 1531"/>
                  <a:gd name="T91" fmla="*/ 0 h 1346"/>
                  <a:gd name="T92" fmla="*/ 0 w 1531"/>
                  <a:gd name="T93" fmla="*/ 0 h 1346"/>
                  <a:gd name="T94" fmla="*/ 0 w 1531"/>
                  <a:gd name="T95" fmla="*/ 0 h 1346"/>
                  <a:gd name="T96" fmla="*/ 0 w 1531"/>
                  <a:gd name="T97" fmla="*/ 0 h 1346"/>
                  <a:gd name="T98" fmla="*/ 0 w 1531"/>
                  <a:gd name="T99" fmla="*/ 0 h 1346"/>
                  <a:gd name="T100" fmla="*/ 0 w 1531"/>
                  <a:gd name="T101" fmla="*/ 0 h 1346"/>
                  <a:gd name="T102" fmla="*/ 0 w 1531"/>
                  <a:gd name="T103" fmla="*/ 0 h 1346"/>
                  <a:gd name="T104" fmla="*/ 0 w 1531"/>
                  <a:gd name="T105" fmla="*/ 0 h 1346"/>
                  <a:gd name="T106" fmla="*/ 0 w 1531"/>
                  <a:gd name="T107" fmla="*/ 0 h 1346"/>
                  <a:gd name="T108" fmla="*/ 0 w 1531"/>
                  <a:gd name="T109" fmla="*/ 0 h 1346"/>
                  <a:gd name="T110" fmla="*/ 0 w 1531"/>
                  <a:gd name="T111" fmla="*/ 0 h 1346"/>
                  <a:gd name="T112" fmla="*/ 0 w 1531"/>
                  <a:gd name="T113" fmla="*/ 0 h 1346"/>
                  <a:gd name="T114" fmla="*/ 0 w 1531"/>
                  <a:gd name="T115" fmla="*/ 0 h 1346"/>
                  <a:gd name="T116" fmla="*/ 0 w 1531"/>
                  <a:gd name="T117" fmla="*/ 0 h 1346"/>
                  <a:gd name="T118" fmla="*/ 0 w 1531"/>
                  <a:gd name="T119" fmla="*/ 0 h 1346"/>
                  <a:gd name="T120" fmla="*/ 0 w 1531"/>
                  <a:gd name="T121" fmla="*/ 0 h 13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1" h="1346">
                    <a:moveTo>
                      <a:pt x="899" y="1264"/>
                    </a:moveTo>
                    <a:lnTo>
                      <a:pt x="899" y="1272"/>
                    </a:lnTo>
                    <a:lnTo>
                      <a:pt x="898" y="1280"/>
                    </a:lnTo>
                    <a:lnTo>
                      <a:pt x="896" y="1287"/>
                    </a:lnTo>
                    <a:lnTo>
                      <a:pt x="894" y="1295"/>
                    </a:lnTo>
                    <a:lnTo>
                      <a:pt x="890" y="1302"/>
                    </a:lnTo>
                    <a:lnTo>
                      <a:pt x="886" y="1309"/>
                    </a:lnTo>
                    <a:lnTo>
                      <a:pt x="881" y="1315"/>
                    </a:lnTo>
                    <a:lnTo>
                      <a:pt x="875" y="1322"/>
                    </a:lnTo>
                    <a:lnTo>
                      <a:pt x="870" y="1327"/>
                    </a:lnTo>
                    <a:lnTo>
                      <a:pt x="864" y="1332"/>
                    </a:lnTo>
                    <a:lnTo>
                      <a:pt x="856" y="1337"/>
                    </a:lnTo>
                    <a:lnTo>
                      <a:pt x="850" y="1340"/>
                    </a:lnTo>
                    <a:lnTo>
                      <a:pt x="842" y="1342"/>
                    </a:lnTo>
                    <a:lnTo>
                      <a:pt x="835" y="1344"/>
                    </a:lnTo>
                    <a:lnTo>
                      <a:pt x="827" y="1345"/>
                    </a:lnTo>
                    <a:lnTo>
                      <a:pt x="819" y="1346"/>
                    </a:lnTo>
                    <a:lnTo>
                      <a:pt x="633" y="1346"/>
                    </a:lnTo>
                    <a:lnTo>
                      <a:pt x="633" y="1217"/>
                    </a:lnTo>
                    <a:lnTo>
                      <a:pt x="536" y="1217"/>
                    </a:lnTo>
                    <a:lnTo>
                      <a:pt x="505" y="1217"/>
                    </a:lnTo>
                    <a:lnTo>
                      <a:pt x="475" y="1215"/>
                    </a:lnTo>
                    <a:lnTo>
                      <a:pt x="446" y="1211"/>
                    </a:lnTo>
                    <a:lnTo>
                      <a:pt x="419" y="1207"/>
                    </a:lnTo>
                    <a:lnTo>
                      <a:pt x="391" y="1202"/>
                    </a:lnTo>
                    <a:lnTo>
                      <a:pt x="364" y="1194"/>
                    </a:lnTo>
                    <a:lnTo>
                      <a:pt x="338" y="1187"/>
                    </a:lnTo>
                    <a:lnTo>
                      <a:pt x="313" y="1177"/>
                    </a:lnTo>
                    <a:lnTo>
                      <a:pt x="289" y="1167"/>
                    </a:lnTo>
                    <a:lnTo>
                      <a:pt x="266" y="1155"/>
                    </a:lnTo>
                    <a:lnTo>
                      <a:pt x="243" y="1143"/>
                    </a:lnTo>
                    <a:lnTo>
                      <a:pt x="222" y="1129"/>
                    </a:lnTo>
                    <a:lnTo>
                      <a:pt x="200" y="1115"/>
                    </a:lnTo>
                    <a:lnTo>
                      <a:pt x="181" y="1099"/>
                    </a:lnTo>
                    <a:lnTo>
                      <a:pt x="162" y="1083"/>
                    </a:lnTo>
                    <a:lnTo>
                      <a:pt x="145" y="1065"/>
                    </a:lnTo>
                    <a:lnTo>
                      <a:pt x="128" y="1047"/>
                    </a:lnTo>
                    <a:lnTo>
                      <a:pt x="112" y="1028"/>
                    </a:lnTo>
                    <a:lnTo>
                      <a:pt x="97" y="1007"/>
                    </a:lnTo>
                    <a:lnTo>
                      <a:pt x="83" y="987"/>
                    </a:lnTo>
                    <a:lnTo>
                      <a:pt x="70" y="965"/>
                    </a:lnTo>
                    <a:lnTo>
                      <a:pt x="58" y="942"/>
                    </a:lnTo>
                    <a:lnTo>
                      <a:pt x="47" y="919"/>
                    </a:lnTo>
                    <a:lnTo>
                      <a:pt x="38" y="894"/>
                    </a:lnTo>
                    <a:lnTo>
                      <a:pt x="29" y="868"/>
                    </a:lnTo>
                    <a:lnTo>
                      <a:pt x="22" y="843"/>
                    </a:lnTo>
                    <a:lnTo>
                      <a:pt x="15" y="816"/>
                    </a:lnTo>
                    <a:lnTo>
                      <a:pt x="10" y="789"/>
                    </a:lnTo>
                    <a:lnTo>
                      <a:pt x="6" y="761"/>
                    </a:lnTo>
                    <a:lnTo>
                      <a:pt x="2" y="733"/>
                    </a:lnTo>
                    <a:lnTo>
                      <a:pt x="1" y="703"/>
                    </a:lnTo>
                    <a:lnTo>
                      <a:pt x="0" y="673"/>
                    </a:lnTo>
                    <a:lnTo>
                      <a:pt x="1" y="644"/>
                    </a:lnTo>
                    <a:lnTo>
                      <a:pt x="2" y="615"/>
                    </a:lnTo>
                    <a:lnTo>
                      <a:pt x="6" y="586"/>
                    </a:lnTo>
                    <a:lnTo>
                      <a:pt x="10" y="558"/>
                    </a:lnTo>
                    <a:lnTo>
                      <a:pt x="15" y="532"/>
                    </a:lnTo>
                    <a:lnTo>
                      <a:pt x="22" y="505"/>
                    </a:lnTo>
                    <a:lnTo>
                      <a:pt x="29" y="478"/>
                    </a:lnTo>
                    <a:lnTo>
                      <a:pt x="38" y="454"/>
                    </a:lnTo>
                    <a:lnTo>
                      <a:pt x="47" y="429"/>
                    </a:lnTo>
                    <a:lnTo>
                      <a:pt x="58" y="404"/>
                    </a:lnTo>
                    <a:lnTo>
                      <a:pt x="70" y="382"/>
                    </a:lnTo>
                    <a:lnTo>
                      <a:pt x="83" y="359"/>
                    </a:lnTo>
                    <a:lnTo>
                      <a:pt x="97" y="339"/>
                    </a:lnTo>
                    <a:lnTo>
                      <a:pt x="112" y="319"/>
                    </a:lnTo>
                    <a:lnTo>
                      <a:pt x="128" y="300"/>
                    </a:lnTo>
                    <a:lnTo>
                      <a:pt x="145" y="281"/>
                    </a:lnTo>
                    <a:lnTo>
                      <a:pt x="162" y="263"/>
                    </a:lnTo>
                    <a:lnTo>
                      <a:pt x="181" y="247"/>
                    </a:lnTo>
                    <a:lnTo>
                      <a:pt x="200" y="231"/>
                    </a:lnTo>
                    <a:lnTo>
                      <a:pt x="222" y="217"/>
                    </a:lnTo>
                    <a:lnTo>
                      <a:pt x="243" y="203"/>
                    </a:lnTo>
                    <a:lnTo>
                      <a:pt x="266" y="192"/>
                    </a:lnTo>
                    <a:lnTo>
                      <a:pt x="289" y="180"/>
                    </a:lnTo>
                    <a:lnTo>
                      <a:pt x="313" y="169"/>
                    </a:lnTo>
                    <a:lnTo>
                      <a:pt x="338" y="160"/>
                    </a:lnTo>
                    <a:lnTo>
                      <a:pt x="364" y="152"/>
                    </a:lnTo>
                    <a:lnTo>
                      <a:pt x="391" y="145"/>
                    </a:lnTo>
                    <a:lnTo>
                      <a:pt x="419" y="139"/>
                    </a:lnTo>
                    <a:lnTo>
                      <a:pt x="446" y="135"/>
                    </a:lnTo>
                    <a:lnTo>
                      <a:pt x="475" y="132"/>
                    </a:lnTo>
                    <a:lnTo>
                      <a:pt x="505" y="130"/>
                    </a:lnTo>
                    <a:lnTo>
                      <a:pt x="536" y="130"/>
                    </a:lnTo>
                    <a:lnTo>
                      <a:pt x="633" y="130"/>
                    </a:lnTo>
                    <a:lnTo>
                      <a:pt x="633" y="83"/>
                    </a:lnTo>
                    <a:lnTo>
                      <a:pt x="634" y="74"/>
                    </a:lnTo>
                    <a:lnTo>
                      <a:pt x="635" y="67"/>
                    </a:lnTo>
                    <a:lnTo>
                      <a:pt x="636" y="58"/>
                    </a:lnTo>
                    <a:lnTo>
                      <a:pt x="639" y="52"/>
                    </a:lnTo>
                    <a:lnTo>
                      <a:pt x="642" y="44"/>
                    </a:lnTo>
                    <a:lnTo>
                      <a:pt x="646" y="38"/>
                    </a:lnTo>
                    <a:lnTo>
                      <a:pt x="651" y="31"/>
                    </a:lnTo>
                    <a:lnTo>
                      <a:pt x="656" y="25"/>
                    </a:lnTo>
                    <a:lnTo>
                      <a:pt x="663" y="20"/>
                    </a:lnTo>
                    <a:lnTo>
                      <a:pt x="669" y="14"/>
                    </a:lnTo>
                    <a:lnTo>
                      <a:pt x="675" y="10"/>
                    </a:lnTo>
                    <a:lnTo>
                      <a:pt x="682" y="7"/>
                    </a:lnTo>
                    <a:lnTo>
                      <a:pt x="689" y="5"/>
                    </a:lnTo>
                    <a:lnTo>
                      <a:pt x="697" y="2"/>
                    </a:lnTo>
                    <a:lnTo>
                      <a:pt x="705" y="1"/>
                    </a:lnTo>
                    <a:lnTo>
                      <a:pt x="713" y="0"/>
                    </a:lnTo>
                    <a:lnTo>
                      <a:pt x="899" y="0"/>
                    </a:lnTo>
                    <a:lnTo>
                      <a:pt x="899" y="130"/>
                    </a:lnTo>
                    <a:lnTo>
                      <a:pt x="996" y="130"/>
                    </a:lnTo>
                    <a:lnTo>
                      <a:pt x="1026" y="130"/>
                    </a:lnTo>
                    <a:lnTo>
                      <a:pt x="1056" y="132"/>
                    </a:lnTo>
                    <a:lnTo>
                      <a:pt x="1085" y="135"/>
                    </a:lnTo>
                    <a:lnTo>
                      <a:pt x="1114" y="139"/>
                    </a:lnTo>
                    <a:lnTo>
                      <a:pt x="1141" y="145"/>
                    </a:lnTo>
                    <a:lnTo>
                      <a:pt x="1167" y="152"/>
                    </a:lnTo>
                    <a:lnTo>
                      <a:pt x="1194" y="160"/>
                    </a:lnTo>
                    <a:lnTo>
                      <a:pt x="1219" y="169"/>
                    </a:lnTo>
                    <a:lnTo>
                      <a:pt x="1243" y="180"/>
                    </a:lnTo>
                    <a:lnTo>
                      <a:pt x="1267" y="192"/>
                    </a:lnTo>
                    <a:lnTo>
                      <a:pt x="1289" y="203"/>
                    </a:lnTo>
                    <a:lnTo>
                      <a:pt x="1311" y="217"/>
                    </a:lnTo>
                    <a:lnTo>
                      <a:pt x="1331" y="231"/>
                    </a:lnTo>
                    <a:lnTo>
                      <a:pt x="1351" y="247"/>
                    </a:lnTo>
                    <a:lnTo>
                      <a:pt x="1370" y="263"/>
                    </a:lnTo>
                    <a:lnTo>
                      <a:pt x="1388" y="281"/>
                    </a:lnTo>
                    <a:lnTo>
                      <a:pt x="1405" y="300"/>
                    </a:lnTo>
                    <a:lnTo>
                      <a:pt x="1420" y="319"/>
                    </a:lnTo>
                    <a:lnTo>
                      <a:pt x="1435" y="339"/>
                    </a:lnTo>
                    <a:lnTo>
                      <a:pt x="1449" y="359"/>
                    </a:lnTo>
                    <a:lnTo>
                      <a:pt x="1462" y="382"/>
                    </a:lnTo>
                    <a:lnTo>
                      <a:pt x="1473" y="404"/>
                    </a:lnTo>
                    <a:lnTo>
                      <a:pt x="1484" y="429"/>
                    </a:lnTo>
                    <a:lnTo>
                      <a:pt x="1494" y="454"/>
                    </a:lnTo>
                    <a:lnTo>
                      <a:pt x="1503" y="478"/>
                    </a:lnTo>
                    <a:lnTo>
                      <a:pt x="1511" y="505"/>
                    </a:lnTo>
                    <a:lnTo>
                      <a:pt x="1517" y="532"/>
                    </a:lnTo>
                    <a:lnTo>
                      <a:pt x="1522" y="558"/>
                    </a:lnTo>
                    <a:lnTo>
                      <a:pt x="1526" y="586"/>
                    </a:lnTo>
                    <a:lnTo>
                      <a:pt x="1529" y="615"/>
                    </a:lnTo>
                    <a:lnTo>
                      <a:pt x="1531" y="644"/>
                    </a:lnTo>
                    <a:lnTo>
                      <a:pt x="1531" y="673"/>
                    </a:lnTo>
                    <a:lnTo>
                      <a:pt x="1531" y="703"/>
                    </a:lnTo>
                    <a:lnTo>
                      <a:pt x="1529" y="733"/>
                    </a:lnTo>
                    <a:lnTo>
                      <a:pt x="1526" y="761"/>
                    </a:lnTo>
                    <a:lnTo>
                      <a:pt x="1522" y="789"/>
                    </a:lnTo>
                    <a:lnTo>
                      <a:pt x="1517" y="816"/>
                    </a:lnTo>
                    <a:lnTo>
                      <a:pt x="1511" y="843"/>
                    </a:lnTo>
                    <a:lnTo>
                      <a:pt x="1503" y="868"/>
                    </a:lnTo>
                    <a:lnTo>
                      <a:pt x="1494" y="894"/>
                    </a:lnTo>
                    <a:lnTo>
                      <a:pt x="1484" y="919"/>
                    </a:lnTo>
                    <a:lnTo>
                      <a:pt x="1473" y="942"/>
                    </a:lnTo>
                    <a:lnTo>
                      <a:pt x="1462" y="965"/>
                    </a:lnTo>
                    <a:lnTo>
                      <a:pt x="1449" y="987"/>
                    </a:lnTo>
                    <a:lnTo>
                      <a:pt x="1435" y="1007"/>
                    </a:lnTo>
                    <a:lnTo>
                      <a:pt x="1420" y="1028"/>
                    </a:lnTo>
                    <a:lnTo>
                      <a:pt x="1405" y="1047"/>
                    </a:lnTo>
                    <a:lnTo>
                      <a:pt x="1388" y="1065"/>
                    </a:lnTo>
                    <a:lnTo>
                      <a:pt x="1370" y="1083"/>
                    </a:lnTo>
                    <a:lnTo>
                      <a:pt x="1351" y="1099"/>
                    </a:lnTo>
                    <a:lnTo>
                      <a:pt x="1331" y="1115"/>
                    </a:lnTo>
                    <a:lnTo>
                      <a:pt x="1311" y="1129"/>
                    </a:lnTo>
                    <a:lnTo>
                      <a:pt x="1289" y="1143"/>
                    </a:lnTo>
                    <a:lnTo>
                      <a:pt x="1267" y="1155"/>
                    </a:lnTo>
                    <a:lnTo>
                      <a:pt x="1243" y="1167"/>
                    </a:lnTo>
                    <a:lnTo>
                      <a:pt x="1219" y="1177"/>
                    </a:lnTo>
                    <a:lnTo>
                      <a:pt x="1194" y="1187"/>
                    </a:lnTo>
                    <a:lnTo>
                      <a:pt x="1167" y="1194"/>
                    </a:lnTo>
                    <a:lnTo>
                      <a:pt x="1141" y="1202"/>
                    </a:lnTo>
                    <a:lnTo>
                      <a:pt x="1114" y="1207"/>
                    </a:lnTo>
                    <a:lnTo>
                      <a:pt x="1085" y="1211"/>
                    </a:lnTo>
                    <a:lnTo>
                      <a:pt x="1056" y="1215"/>
                    </a:lnTo>
                    <a:lnTo>
                      <a:pt x="1026" y="1217"/>
                    </a:lnTo>
                    <a:lnTo>
                      <a:pt x="996" y="1217"/>
                    </a:lnTo>
                    <a:lnTo>
                      <a:pt x="899" y="1217"/>
                    </a:lnTo>
                    <a:lnTo>
                      <a:pt x="899" y="1264"/>
                    </a:lnTo>
                    <a:close/>
                    <a:moveTo>
                      <a:pt x="633" y="975"/>
                    </a:moveTo>
                    <a:lnTo>
                      <a:pt x="633" y="371"/>
                    </a:lnTo>
                    <a:lnTo>
                      <a:pt x="536" y="371"/>
                    </a:lnTo>
                    <a:lnTo>
                      <a:pt x="519" y="371"/>
                    </a:lnTo>
                    <a:lnTo>
                      <a:pt x="503" y="372"/>
                    </a:lnTo>
                    <a:lnTo>
                      <a:pt x="487" y="373"/>
                    </a:lnTo>
                    <a:lnTo>
                      <a:pt x="472" y="376"/>
                    </a:lnTo>
                    <a:lnTo>
                      <a:pt x="457" y="379"/>
                    </a:lnTo>
                    <a:lnTo>
                      <a:pt x="443" y="382"/>
                    </a:lnTo>
                    <a:lnTo>
                      <a:pt x="429" y="386"/>
                    </a:lnTo>
                    <a:lnTo>
                      <a:pt x="416" y="390"/>
                    </a:lnTo>
                    <a:lnTo>
                      <a:pt x="404" y="396"/>
                    </a:lnTo>
                    <a:lnTo>
                      <a:pt x="392" y="402"/>
                    </a:lnTo>
                    <a:lnTo>
                      <a:pt x="381" y="409"/>
                    </a:lnTo>
                    <a:lnTo>
                      <a:pt x="370" y="416"/>
                    </a:lnTo>
                    <a:lnTo>
                      <a:pt x="360" y="424"/>
                    </a:lnTo>
                    <a:lnTo>
                      <a:pt x="350" y="432"/>
                    </a:lnTo>
                    <a:lnTo>
                      <a:pt x="342" y="442"/>
                    </a:lnTo>
                    <a:lnTo>
                      <a:pt x="333" y="451"/>
                    </a:lnTo>
                    <a:lnTo>
                      <a:pt x="324" y="461"/>
                    </a:lnTo>
                    <a:lnTo>
                      <a:pt x="317" y="472"/>
                    </a:lnTo>
                    <a:lnTo>
                      <a:pt x="311" y="483"/>
                    </a:lnTo>
                    <a:lnTo>
                      <a:pt x="304" y="495"/>
                    </a:lnTo>
                    <a:lnTo>
                      <a:pt x="298" y="507"/>
                    </a:lnTo>
                    <a:lnTo>
                      <a:pt x="292" y="520"/>
                    </a:lnTo>
                    <a:lnTo>
                      <a:pt x="288" y="533"/>
                    </a:lnTo>
                    <a:lnTo>
                      <a:pt x="283" y="547"/>
                    </a:lnTo>
                    <a:lnTo>
                      <a:pt x="280" y="560"/>
                    </a:lnTo>
                    <a:lnTo>
                      <a:pt x="276" y="575"/>
                    </a:lnTo>
                    <a:lnTo>
                      <a:pt x="273" y="590"/>
                    </a:lnTo>
                    <a:lnTo>
                      <a:pt x="271" y="606"/>
                    </a:lnTo>
                    <a:lnTo>
                      <a:pt x="269" y="622"/>
                    </a:lnTo>
                    <a:lnTo>
                      <a:pt x="268" y="638"/>
                    </a:lnTo>
                    <a:lnTo>
                      <a:pt x="267" y="656"/>
                    </a:lnTo>
                    <a:lnTo>
                      <a:pt x="267" y="673"/>
                    </a:lnTo>
                    <a:lnTo>
                      <a:pt x="267" y="691"/>
                    </a:lnTo>
                    <a:lnTo>
                      <a:pt x="268" y="708"/>
                    </a:lnTo>
                    <a:lnTo>
                      <a:pt x="269" y="724"/>
                    </a:lnTo>
                    <a:lnTo>
                      <a:pt x="271" y="740"/>
                    </a:lnTo>
                    <a:lnTo>
                      <a:pt x="273" y="756"/>
                    </a:lnTo>
                    <a:lnTo>
                      <a:pt x="276" y="771"/>
                    </a:lnTo>
                    <a:lnTo>
                      <a:pt x="280" y="786"/>
                    </a:lnTo>
                    <a:lnTo>
                      <a:pt x="283" y="800"/>
                    </a:lnTo>
                    <a:lnTo>
                      <a:pt x="288" y="814"/>
                    </a:lnTo>
                    <a:lnTo>
                      <a:pt x="292" y="827"/>
                    </a:lnTo>
                    <a:lnTo>
                      <a:pt x="298" y="839"/>
                    </a:lnTo>
                    <a:lnTo>
                      <a:pt x="304" y="851"/>
                    </a:lnTo>
                    <a:lnTo>
                      <a:pt x="311" y="863"/>
                    </a:lnTo>
                    <a:lnTo>
                      <a:pt x="317" y="875"/>
                    </a:lnTo>
                    <a:lnTo>
                      <a:pt x="324" y="885"/>
                    </a:lnTo>
                    <a:lnTo>
                      <a:pt x="333" y="895"/>
                    </a:lnTo>
                    <a:lnTo>
                      <a:pt x="342" y="905"/>
                    </a:lnTo>
                    <a:lnTo>
                      <a:pt x="350" y="914"/>
                    </a:lnTo>
                    <a:lnTo>
                      <a:pt x="360" y="923"/>
                    </a:lnTo>
                    <a:lnTo>
                      <a:pt x="370" y="930"/>
                    </a:lnTo>
                    <a:lnTo>
                      <a:pt x="381" y="938"/>
                    </a:lnTo>
                    <a:lnTo>
                      <a:pt x="392" y="944"/>
                    </a:lnTo>
                    <a:lnTo>
                      <a:pt x="404" y="951"/>
                    </a:lnTo>
                    <a:lnTo>
                      <a:pt x="416" y="955"/>
                    </a:lnTo>
                    <a:lnTo>
                      <a:pt x="429" y="960"/>
                    </a:lnTo>
                    <a:lnTo>
                      <a:pt x="443" y="965"/>
                    </a:lnTo>
                    <a:lnTo>
                      <a:pt x="457" y="968"/>
                    </a:lnTo>
                    <a:lnTo>
                      <a:pt x="472" y="971"/>
                    </a:lnTo>
                    <a:lnTo>
                      <a:pt x="487" y="973"/>
                    </a:lnTo>
                    <a:lnTo>
                      <a:pt x="503" y="974"/>
                    </a:lnTo>
                    <a:lnTo>
                      <a:pt x="519" y="975"/>
                    </a:lnTo>
                    <a:lnTo>
                      <a:pt x="536" y="975"/>
                    </a:lnTo>
                    <a:lnTo>
                      <a:pt x="633" y="975"/>
                    </a:lnTo>
                    <a:close/>
                    <a:moveTo>
                      <a:pt x="996" y="975"/>
                    </a:moveTo>
                    <a:lnTo>
                      <a:pt x="1012" y="975"/>
                    </a:lnTo>
                    <a:lnTo>
                      <a:pt x="1029" y="974"/>
                    </a:lnTo>
                    <a:lnTo>
                      <a:pt x="1044" y="973"/>
                    </a:lnTo>
                    <a:lnTo>
                      <a:pt x="1060" y="971"/>
                    </a:lnTo>
                    <a:lnTo>
                      <a:pt x="1074" y="968"/>
                    </a:lnTo>
                    <a:lnTo>
                      <a:pt x="1089" y="965"/>
                    </a:lnTo>
                    <a:lnTo>
                      <a:pt x="1102" y="960"/>
                    </a:lnTo>
                    <a:lnTo>
                      <a:pt x="1115" y="955"/>
                    </a:lnTo>
                    <a:lnTo>
                      <a:pt x="1128" y="951"/>
                    </a:lnTo>
                    <a:lnTo>
                      <a:pt x="1140" y="944"/>
                    </a:lnTo>
                    <a:lnTo>
                      <a:pt x="1151" y="938"/>
                    </a:lnTo>
                    <a:lnTo>
                      <a:pt x="1162" y="930"/>
                    </a:lnTo>
                    <a:lnTo>
                      <a:pt x="1172" y="923"/>
                    </a:lnTo>
                    <a:lnTo>
                      <a:pt x="1181" y="914"/>
                    </a:lnTo>
                    <a:lnTo>
                      <a:pt x="1191" y="905"/>
                    </a:lnTo>
                    <a:lnTo>
                      <a:pt x="1200" y="895"/>
                    </a:lnTo>
                    <a:lnTo>
                      <a:pt x="1207" y="885"/>
                    </a:lnTo>
                    <a:lnTo>
                      <a:pt x="1214" y="875"/>
                    </a:lnTo>
                    <a:lnTo>
                      <a:pt x="1222" y="863"/>
                    </a:lnTo>
                    <a:lnTo>
                      <a:pt x="1228" y="851"/>
                    </a:lnTo>
                    <a:lnTo>
                      <a:pt x="1234" y="839"/>
                    </a:lnTo>
                    <a:lnTo>
                      <a:pt x="1239" y="827"/>
                    </a:lnTo>
                    <a:lnTo>
                      <a:pt x="1244" y="814"/>
                    </a:lnTo>
                    <a:lnTo>
                      <a:pt x="1249" y="800"/>
                    </a:lnTo>
                    <a:lnTo>
                      <a:pt x="1252" y="786"/>
                    </a:lnTo>
                    <a:lnTo>
                      <a:pt x="1256" y="771"/>
                    </a:lnTo>
                    <a:lnTo>
                      <a:pt x="1258" y="756"/>
                    </a:lnTo>
                    <a:lnTo>
                      <a:pt x="1260" y="740"/>
                    </a:lnTo>
                    <a:lnTo>
                      <a:pt x="1263" y="724"/>
                    </a:lnTo>
                    <a:lnTo>
                      <a:pt x="1264" y="708"/>
                    </a:lnTo>
                    <a:lnTo>
                      <a:pt x="1265" y="691"/>
                    </a:lnTo>
                    <a:lnTo>
                      <a:pt x="1265" y="673"/>
                    </a:lnTo>
                    <a:lnTo>
                      <a:pt x="1265" y="656"/>
                    </a:lnTo>
                    <a:lnTo>
                      <a:pt x="1264" y="638"/>
                    </a:lnTo>
                    <a:lnTo>
                      <a:pt x="1263" y="622"/>
                    </a:lnTo>
                    <a:lnTo>
                      <a:pt x="1260" y="606"/>
                    </a:lnTo>
                    <a:lnTo>
                      <a:pt x="1258" y="590"/>
                    </a:lnTo>
                    <a:lnTo>
                      <a:pt x="1256" y="575"/>
                    </a:lnTo>
                    <a:lnTo>
                      <a:pt x="1252" y="560"/>
                    </a:lnTo>
                    <a:lnTo>
                      <a:pt x="1249" y="547"/>
                    </a:lnTo>
                    <a:lnTo>
                      <a:pt x="1244" y="533"/>
                    </a:lnTo>
                    <a:lnTo>
                      <a:pt x="1239" y="520"/>
                    </a:lnTo>
                    <a:lnTo>
                      <a:pt x="1234" y="507"/>
                    </a:lnTo>
                    <a:lnTo>
                      <a:pt x="1228" y="495"/>
                    </a:lnTo>
                    <a:lnTo>
                      <a:pt x="1222" y="483"/>
                    </a:lnTo>
                    <a:lnTo>
                      <a:pt x="1214" y="472"/>
                    </a:lnTo>
                    <a:lnTo>
                      <a:pt x="1207" y="461"/>
                    </a:lnTo>
                    <a:lnTo>
                      <a:pt x="1200" y="451"/>
                    </a:lnTo>
                    <a:lnTo>
                      <a:pt x="1191" y="442"/>
                    </a:lnTo>
                    <a:lnTo>
                      <a:pt x="1181" y="432"/>
                    </a:lnTo>
                    <a:lnTo>
                      <a:pt x="1172" y="424"/>
                    </a:lnTo>
                    <a:lnTo>
                      <a:pt x="1162" y="416"/>
                    </a:lnTo>
                    <a:lnTo>
                      <a:pt x="1151" y="409"/>
                    </a:lnTo>
                    <a:lnTo>
                      <a:pt x="1140" y="402"/>
                    </a:lnTo>
                    <a:lnTo>
                      <a:pt x="1128" y="396"/>
                    </a:lnTo>
                    <a:lnTo>
                      <a:pt x="1115" y="390"/>
                    </a:lnTo>
                    <a:lnTo>
                      <a:pt x="1102" y="386"/>
                    </a:lnTo>
                    <a:lnTo>
                      <a:pt x="1089" y="382"/>
                    </a:lnTo>
                    <a:lnTo>
                      <a:pt x="1074" y="379"/>
                    </a:lnTo>
                    <a:lnTo>
                      <a:pt x="1060" y="376"/>
                    </a:lnTo>
                    <a:lnTo>
                      <a:pt x="1044" y="373"/>
                    </a:lnTo>
                    <a:lnTo>
                      <a:pt x="1029" y="372"/>
                    </a:lnTo>
                    <a:lnTo>
                      <a:pt x="1012" y="371"/>
                    </a:lnTo>
                    <a:lnTo>
                      <a:pt x="996" y="371"/>
                    </a:lnTo>
                    <a:lnTo>
                      <a:pt x="899" y="371"/>
                    </a:lnTo>
                    <a:lnTo>
                      <a:pt x="899" y="975"/>
                    </a:lnTo>
                    <a:lnTo>
                      <a:pt x="996" y="975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7"/>
              <p:cNvSpPr>
                <a:spLocks noEditPoints="1"/>
              </p:cNvSpPr>
              <p:nvPr userDrawn="1"/>
            </p:nvSpPr>
            <p:spPr bwMode="auto">
              <a:xfrm>
                <a:off x="1303" y="415"/>
                <a:ext cx="106" cy="101"/>
              </a:xfrm>
              <a:custGeom>
                <a:avLst/>
                <a:gdLst>
                  <a:gd name="T0" fmla="*/ 0 w 1165"/>
                  <a:gd name="T1" fmla="*/ 0 h 1114"/>
                  <a:gd name="T2" fmla="*/ 0 w 1165"/>
                  <a:gd name="T3" fmla="*/ 0 h 1114"/>
                  <a:gd name="T4" fmla="*/ 0 w 1165"/>
                  <a:gd name="T5" fmla="*/ 0 h 1114"/>
                  <a:gd name="T6" fmla="*/ 0 w 1165"/>
                  <a:gd name="T7" fmla="*/ 0 h 1114"/>
                  <a:gd name="T8" fmla="*/ 0 w 1165"/>
                  <a:gd name="T9" fmla="*/ 0 h 1114"/>
                  <a:gd name="T10" fmla="*/ 0 w 1165"/>
                  <a:gd name="T11" fmla="*/ 0 h 1114"/>
                  <a:gd name="T12" fmla="*/ 0 w 1165"/>
                  <a:gd name="T13" fmla="*/ 0 h 1114"/>
                  <a:gd name="T14" fmla="*/ 0 w 1165"/>
                  <a:gd name="T15" fmla="*/ 0 h 1114"/>
                  <a:gd name="T16" fmla="*/ 0 w 1165"/>
                  <a:gd name="T17" fmla="*/ 0 h 1114"/>
                  <a:gd name="T18" fmla="*/ 0 w 1165"/>
                  <a:gd name="T19" fmla="*/ 0 h 1114"/>
                  <a:gd name="T20" fmla="*/ 0 w 1165"/>
                  <a:gd name="T21" fmla="*/ 0 h 1114"/>
                  <a:gd name="T22" fmla="*/ 0 w 1165"/>
                  <a:gd name="T23" fmla="*/ 0 h 1114"/>
                  <a:gd name="T24" fmla="*/ 0 w 1165"/>
                  <a:gd name="T25" fmla="*/ 0 h 1114"/>
                  <a:gd name="T26" fmla="*/ 0 w 1165"/>
                  <a:gd name="T27" fmla="*/ 0 h 1114"/>
                  <a:gd name="T28" fmla="*/ 0 w 1165"/>
                  <a:gd name="T29" fmla="*/ 0 h 1114"/>
                  <a:gd name="T30" fmla="*/ 0 w 1165"/>
                  <a:gd name="T31" fmla="*/ 0 h 1114"/>
                  <a:gd name="T32" fmla="*/ 0 w 1165"/>
                  <a:gd name="T33" fmla="*/ 0 h 1114"/>
                  <a:gd name="T34" fmla="*/ 0 w 1165"/>
                  <a:gd name="T35" fmla="*/ 0 h 1114"/>
                  <a:gd name="T36" fmla="*/ 0 w 1165"/>
                  <a:gd name="T37" fmla="*/ 0 h 1114"/>
                  <a:gd name="T38" fmla="*/ 0 w 1165"/>
                  <a:gd name="T39" fmla="*/ 0 h 1114"/>
                  <a:gd name="T40" fmla="*/ 0 w 1165"/>
                  <a:gd name="T41" fmla="*/ 0 h 1114"/>
                  <a:gd name="T42" fmla="*/ 0 w 1165"/>
                  <a:gd name="T43" fmla="*/ 0 h 1114"/>
                  <a:gd name="T44" fmla="*/ 0 w 1165"/>
                  <a:gd name="T45" fmla="*/ 0 h 1114"/>
                  <a:gd name="T46" fmla="*/ 0 w 1165"/>
                  <a:gd name="T47" fmla="*/ 0 h 1114"/>
                  <a:gd name="T48" fmla="*/ 0 w 1165"/>
                  <a:gd name="T49" fmla="*/ 0 h 1114"/>
                  <a:gd name="T50" fmla="*/ 0 w 1165"/>
                  <a:gd name="T51" fmla="*/ 0 h 1114"/>
                  <a:gd name="T52" fmla="*/ 0 w 1165"/>
                  <a:gd name="T53" fmla="*/ 0 h 1114"/>
                  <a:gd name="T54" fmla="*/ 0 w 1165"/>
                  <a:gd name="T55" fmla="*/ 0 h 1114"/>
                  <a:gd name="T56" fmla="*/ 0 w 1165"/>
                  <a:gd name="T57" fmla="*/ 0 h 1114"/>
                  <a:gd name="T58" fmla="*/ 0 w 1165"/>
                  <a:gd name="T59" fmla="*/ 0 h 1114"/>
                  <a:gd name="T60" fmla="*/ 0 w 1165"/>
                  <a:gd name="T61" fmla="*/ 0 h 1114"/>
                  <a:gd name="T62" fmla="*/ 0 w 1165"/>
                  <a:gd name="T63" fmla="*/ 0 h 1114"/>
                  <a:gd name="T64" fmla="*/ 0 w 1165"/>
                  <a:gd name="T65" fmla="*/ 0 h 1114"/>
                  <a:gd name="T66" fmla="*/ 0 w 1165"/>
                  <a:gd name="T67" fmla="*/ 0 h 1114"/>
                  <a:gd name="T68" fmla="*/ 0 w 1165"/>
                  <a:gd name="T69" fmla="*/ 0 h 1114"/>
                  <a:gd name="T70" fmla="*/ 0 w 1165"/>
                  <a:gd name="T71" fmla="*/ 0 h 1114"/>
                  <a:gd name="T72" fmla="*/ 0 w 1165"/>
                  <a:gd name="T73" fmla="*/ 0 h 1114"/>
                  <a:gd name="T74" fmla="*/ 0 w 1165"/>
                  <a:gd name="T75" fmla="*/ 0 h 1114"/>
                  <a:gd name="T76" fmla="*/ 0 w 1165"/>
                  <a:gd name="T77" fmla="*/ 0 h 1114"/>
                  <a:gd name="T78" fmla="*/ 0 w 1165"/>
                  <a:gd name="T79" fmla="*/ 0 h 1114"/>
                  <a:gd name="T80" fmla="*/ 0 w 1165"/>
                  <a:gd name="T81" fmla="*/ 0 h 1114"/>
                  <a:gd name="T82" fmla="*/ 0 w 1165"/>
                  <a:gd name="T83" fmla="*/ 0 h 1114"/>
                  <a:gd name="T84" fmla="*/ 0 w 1165"/>
                  <a:gd name="T85" fmla="*/ 0 h 1114"/>
                  <a:gd name="T86" fmla="*/ 0 w 1165"/>
                  <a:gd name="T87" fmla="*/ 0 h 1114"/>
                  <a:gd name="T88" fmla="*/ 0 w 1165"/>
                  <a:gd name="T89" fmla="*/ 0 h 1114"/>
                  <a:gd name="T90" fmla="*/ 0 w 1165"/>
                  <a:gd name="T91" fmla="*/ 0 h 1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5" h="1114">
                    <a:moveTo>
                      <a:pt x="838" y="871"/>
                    </a:moveTo>
                    <a:lnTo>
                      <a:pt x="327" y="871"/>
                    </a:lnTo>
                    <a:lnTo>
                      <a:pt x="291" y="1037"/>
                    </a:lnTo>
                    <a:lnTo>
                      <a:pt x="288" y="1045"/>
                    </a:lnTo>
                    <a:lnTo>
                      <a:pt x="285" y="1053"/>
                    </a:lnTo>
                    <a:lnTo>
                      <a:pt x="282" y="1059"/>
                    </a:lnTo>
                    <a:lnTo>
                      <a:pt x="278" y="1067"/>
                    </a:lnTo>
                    <a:lnTo>
                      <a:pt x="273" y="1073"/>
                    </a:lnTo>
                    <a:lnTo>
                      <a:pt x="267" y="1080"/>
                    </a:lnTo>
                    <a:lnTo>
                      <a:pt x="262" y="1086"/>
                    </a:lnTo>
                    <a:lnTo>
                      <a:pt x="255" y="1091"/>
                    </a:lnTo>
                    <a:lnTo>
                      <a:pt x="248" y="1097"/>
                    </a:lnTo>
                    <a:lnTo>
                      <a:pt x="240" y="1102"/>
                    </a:lnTo>
                    <a:lnTo>
                      <a:pt x="233" y="1105"/>
                    </a:lnTo>
                    <a:lnTo>
                      <a:pt x="225" y="1108"/>
                    </a:lnTo>
                    <a:lnTo>
                      <a:pt x="217" y="1111"/>
                    </a:lnTo>
                    <a:lnTo>
                      <a:pt x="209" y="1113"/>
                    </a:lnTo>
                    <a:lnTo>
                      <a:pt x="201" y="1114"/>
                    </a:lnTo>
                    <a:lnTo>
                      <a:pt x="192" y="1114"/>
                    </a:lnTo>
                    <a:lnTo>
                      <a:pt x="0" y="1114"/>
                    </a:lnTo>
                    <a:lnTo>
                      <a:pt x="180" y="302"/>
                    </a:lnTo>
                    <a:lnTo>
                      <a:pt x="184" y="285"/>
                    </a:lnTo>
                    <a:lnTo>
                      <a:pt x="189" y="269"/>
                    </a:lnTo>
                    <a:lnTo>
                      <a:pt x="193" y="253"/>
                    </a:lnTo>
                    <a:lnTo>
                      <a:pt x="200" y="238"/>
                    </a:lnTo>
                    <a:lnTo>
                      <a:pt x="205" y="222"/>
                    </a:lnTo>
                    <a:lnTo>
                      <a:pt x="211" y="208"/>
                    </a:lnTo>
                    <a:lnTo>
                      <a:pt x="219" y="193"/>
                    </a:lnTo>
                    <a:lnTo>
                      <a:pt x="226" y="179"/>
                    </a:lnTo>
                    <a:lnTo>
                      <a:pt x="235" y="166"/>
                    </a:lnTo>
                    <a:lnTo>
                      <a:pt x="243" y="153"/>
                    </a:lnTo>
                    <a:lnTo>
                      <a:pt x="253" y="140"/>
                    </a:lnTo>
                    <a:lnTo>
                      <a:pt x="263" y="128"/>
                    </a:lnTo>
                    <a:lnTo>
                      <a:pt x="273" y="116"/>
                    </a:lnTo>
                    <a:lnTo>
                      <a:pt x="284" y="106"/>
                    </a:lnTo>
                    <a:lnTo>
                      <a:pt x="296" y="94"/>
                    </a:lnTo>
                    <a:lnTo>
                      <a:pt x="309" y="84"/>
                    </a:lnTo>
                    <a:lnTo>
                      <a:pt x="322" y="75"/>
                    </a:lnTo>
                    <a:lnTo>
                      <a:pt x="334" y="65"/>
                    </a:lnTo>
                    <a:lnTo>
                      <a:pt x="348" y="57"/>
                    </a:lnTo>
                    <a:lnTo>
                      <a:pt x="363" y="49"/>
                    </a:lnTo>
                    <a:lnTo>
                      <a:pt x="378" y="42"/>
                    </a:lnTo>
                    <a:lnTo>
                      <a:pt x="393" y="34"/>
                    </a:lnTo>
                    <a:lnTo>
                      <a:pt x="409" y="28"/>
                    </a:lnTo>
                    <a:lnTo>
                      <a:pt x="426" y="22"/>
                    </a:lnTo>
                    <a:lnTo>
                      <a:pt x="444" y="17"/>
                    </a:lnTo>
                    <a:lnTo>
                      <a:pt x="462" y="13"/>
                    </a:lnTo>
                    <a:lnTo>
                      <a:pt x="480" y="8"/>
                    </a:lnTo>
                    <a:lnTo>
                      <a:pt x="499" y="6"/>
                    </a:lnTo>
                    <a:lnTo>
                      <a:pt x="519" y="3"/>
                    </a:lnTo>
                    <a:lnTo>
                      <a:pt x="540" y="2"/>
                    </a:lnTo>
                    <a:lnTo>
                      <a:pt x="560" y="1"/>
                    </a:lnTo>
                    <a:lnTo>
                      <a:pt x="583" y="0"/>
                    </a:lnTo>
                    <a:lnTo>
                      <a:pt x="604" y="1"/>
                    </a:lnTo>
                    <a:lnTo>
                      <a:pt x="624" y="2"/>
                    </a:lnTo>
                    <a:lnTo>
                      <a:pt x="646" y="3"/>
                    </a:lnTo>
                    <a:lnTo>
                      <a:pt x="665" y="6"/>
                    </a:lnTo>
                    <a:lnTo>
                      <a:pt x="684" y="8"/>
                    </a:lnTo>
                    <a:lnTo>
                      <a:pt x="702" y="13"/>
                    </a:lnTo>
                    <a:lnTo>
                      <a:pt x="721" y="17"/>
                    </a:lnTo>
                    <a:lnTo>
                      <a:pt x="738" y="22"/>
                    </a:lnTo>
                    <a:lnTo>
                      <a:pt x="755" y="28"/>
                    </a:lnTo>
                    <a:lnTo>
                      <a:pt x="771" y="34"/>
                    </a:lnTo>
                    <a:lnTo>
                      <a:pt x="787" y="42"/>
                    </a:lnTo>
                    <a:lnTo>
                      <a:pt x="802" y="49"/>
                    </a:lnTo>
                    <a:lnTo>
                      <a:pt x="816" y="57"/>
                    </a:lnTo>
                    <a:lnTo>
                      <a:pt x="830" y="65"/>
                    </a:lnTo>
                    <a:lnTo>
                      <a:pt x="844" y="75"/>
                    </a:lnTo>
                    <a:lnTo>
                      <a:pt x="856" y="84"/>
                    </a:lnTo>
                    <a:lnTo>
                      <a:pt x="868" y="94"/>
                    </a:lnTo>
                    <a:lnTo>
                      <a:pt x="880" y="106"/>
                    </a:lnTo>
                    <a:lnTo>
                      <a:pt x="891" y="116"/>
                    </a:lnTo>
                    <a:lnTo>
                      <a:pt x="901" y="128"/>
                    </a:lnTo>
                    <a:lnTo>
                      <a:pt x="911" y="140"/>
                    </a:lnTo>
                    <a:lnTo>
                      <a:pt x="921" y="153"/>
                    </a:lnTo>
                    <a:lnTo>
                      <a:pt x="929" y="166"/>
                    </a:lnTo>
                    <a:lnTo>
                      <a:pt x="938" y="179"/>
                    </a:lnTo>
                    <a:lnTo>
                      <a:pt x="945" y="193"/>
                    </a:lnTo>
                    <a:lnTo>
                      <a:pt x="953" y="208"/>
                    </a:lnTo>
                    <a:lnTo>
                      <a:pt x="959" y="222"/>
                    </a:lnTo>
                    <a:lnTo>
                      <a:pt x="966" y="238"/>
                    </a:lnTo>
                    <a:lnTo>
                      <a:pt x="971" y="253"/>
                    </a:lnTo>
                    <a:lnTo>
                      <a:pt x="976" y="269"/>
                    </a:lnTo>
                    <a:lnTo>
                      <a:pt x="981" y="285"/>
                    </a:lnTo>
                    <a:lnTo>
                      <a:pt x="985" y="302"/>
                    </a:lnTo>
                    <a:lnTo>
                      <a:pt x="1165" y="1114"/>
                    </a:lnTo>
                    <a:lnTo>
                      <a:pt x="972" y="1114"/>
                    </a:lnTo>
                    <a:lnTo>
                      <a:pt x="963" y="1114"/>
                    </a:lnTo>
                    <a:lnTo>
                      <a:pt x="956" y="1113"/>
                    </a:lnTo>
                    <a:lnTo>
                      <a:pt x="947" y="1111"/>
                    </a:lnTo>
                    <a:lnTo>
                      <a:pt x="939" y="1108"/>
                    </a:lnTo>
                    <a:lnTo>
                      <a:pt x="931" y="1105"/>
                    </a:lnTo>
                    <a:lnTo>
                      <a:pt x="924" y="1102"/>
                    </a:lnTo>
                    <a:lnTo>
                      <a:pt x="916" y="1097"/>
                    </a:lnTo>
                    <a:lnTo>
                      <a:pt x="910" y="1091"/>
                    </a:lnTo>
                    <a:lnTo>
                      <a:pt x="902" y="1086"/>
                    </a:lnTo>
                    <a:lnTo>
                      <a:pt x="897" y="1080"/>
                    </a:lnTo>
                    <a:lnTo>
                      <a:pt x="892" y="1073"/>
                    </a:lnTo>
                    <a:lnTo>
                      <a:pt x="886" y="1067"/>
                    </a:lnTo>
                    <a:lnTo>
                      <a:pt x="882" y="1059"/>
                    </a:lnTo>
                    <a:lnTo>
                      <a:pt x="879" y="1053"/>
                    </a:lnTo>
                    <a:lnTo>
                      <a:pt x="877" y="1045"/>
                    </a:lnTo>
                    <a:lnTo>
                      <a:pt x="874" y="1037"/>
                    </a:lnTo>
                    <a:lnTo>
                      <a:pt x="838" y="871"/>
                    </a:lnTo>
                    <a:close/>
                    <a:moveTo>
                      <a:pt x="788" y="641"/>
                    </a:moveTo>
                    <a:lnTo>
                      <a:pt x="725" y="355"/>
                    </a:lnTo>
                    <a:lnTo>
                      <a:pt x="722" y="346"/>
                    </a:lnTo>
                    <a:lnTo>
                      <a:pt x="718" y="337"/>
                    </a:lnTo>
                    <a:lnTo>
                      <a:pt x="715" y="327"/>
                    </a:lnTo>
                    <a:lnTo>
                      <a:pt x="711" y="317"/>
                    </a:lnTo>
                    <a:lnTo>
                      <a:pt x="706" y="308"/>
                    </a:lnTo>
                    <a:lnTo>
                      <a:pt x="700" y="298"/>
                    </a:lnTo>
                    <a:lnTo>
                      <a:pt x="693" y="290"/>
                    </a:lnTo>
                    <a:lnTo>
                      <a:pt x="685" y="281"/>
                    </a:lnTo>
                    <a:lnTo>
                      <a:pt x="676" y="273"/>
                    </a:lnTo>
                    <a:lnTo>
                      <a:pt x="666" y="265"/>
                    </a:lnTo>
                    <a:lnTo>
                      <a:pt x="655" y="258"/>
                    </a:lnTo>
                    <a:lnTo>
                      <a:pt x="644" y="252"/>
                    </a:lnTo>
                    <a:lnTo>
                      <a:pt x="631" y="247"/>
                    </a:lnTo>
                    <a:lnTo>
                      <a:pt x="616" y="244"/>
                    </a:lnTo>
                    <a:lnTo>
                      <a:pt x="600" y="242"/>
                    </a:lnTo>
                    <a:lnTo>
                      <a:pt x="583" y="240"/>
                    </a:lnTo>
                    <a:lnTo>
                      <a:pt x="564" y="242"/>
                    </a:lnTo>
                    <a:lnTo>
                      <a:pt x="548" y="244"/>
                    </a:lnTo>
                    <a:lnTo>
                      <a:pt x="534" y="247"/>
                    </a:lnTo>
                    <a:lnTo>
                      <a:pt x="521" y="252"/>
                    </a:lnTo>
                    <a:lnTo>
                      <a:pt x="509" y="258"/>
                    </a:lnTo>
                    <a:lnTo>
                      <a:pt x="498" y="265"/>
                    </a:lnTo>
                    <a:lnTo>
                      <a:pt x="488" y="273"/>
                    </a:lnTo>
                    <a:lnTo>
                      <a:pt x="479" y="281"/>
                    </a:lnTo>
                    <a:lnTo>
                      <a:pt x="471" y="290"/>
                    </a:lnTo>
                    <a:lnTo>
                      <a:pt x="465" y="298"/>
                    </a:lnTo>
                    <a:lnTo>
                      <a:pt x="459" y="308"/>
                    </a:lnTo>
                    <a:lnTo>
                      <a:pt x="453" y="317"/>
                    </a:lnTo>
                    <a:lnTo>
                      <a:pt x="449" y="327"/>
                    </a:lnTo>
                    <a:lnTo>
                      <a:pt x="446" y="337"/>
                    </a:lnTo>
                    <a:lnTo>
                      <a:pt x="442" y="346"/>
                    </a:lnTo>
                    <a:lnTo>
                      <a:pt x="440" y="355"/>
                    </a:lnTo>
                    <a:lnTo>
                      <a:pt x="376" y="641"/>
                    </a:lnTo>
                    <a:lnTo>
                      <a:pt x="788" y="641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8"/>
              <p:cNvSpPr>
                <a:spLocks/>
              </p:cNvSpPr>
              <p:nvPr userDrawn="1"/>
            </p:nvSpPr>
            <p:spPr bwMode="auto">
              <a:xfrm>
                <a:off x="826" y="559"/>
                <a:ext cx="95" cy="99"/>
              </a:xfrm>
              <a:custGeom>
                <a:avLst/>
                <a:gdLst>
                  <a:gd name="T0" fmla="*/ 0 w 1038"/>
                  <a:gd name="T1" fmla="*/ 0 h 1089"/>
                  <a:gd name="T2" fmla="*/ 0 w 1038"/>
                  <a:gd name="T3" fmla="*/ 0 h 1089"/>
                  <a:gd name="T4" fmla="*/ 0 w 1038"/>
                  <a:gd name="T5" fmla="*/ 0 h 1089"/>
                  <a:gd name="T6" fmla="*/ 0 w 1038"/>
                  <a:gd name="T7" fmla="*/ 0 h 1089"/>
                  <a:gd name="T8" fmla="*/ 0 w 1038"/>
                  <a:gd name="T9" fmla="*/ 0 h 1089"/>
                  <a:gd name="T10" fmla="*/ 0 w 1038"/>
                  <a:gd name="T11" fmla="*/ 0 h 1089"/>
                  <a:gd name="T12" fmla="*/ 0 w 1038"/>
                  <a:gd name="T13" fmla="*/ 0 h 1089"/>
                  <a:gd name="T14" fmla="*/ 0 w 1038"/>
                  <a:gd name="T15" fmla="*/ 0 h 1089"/>
                  <a:gd name="T16" fmla="*/ 0 w 1038"/>
                  <a:gd name="T17" fmla="*/ 0 h 1089"/>
                  <a:gd name="T18" fmla="*/ 0 w 1038"/>
                  <a:gd name="T19" fmla="*/ 0 h 1089"/>
                  <a:gd name="T20" fmla="*/ 0 w 1038"/>
                  <a:gd name="T21" fmla="*/ 0 h 1089"/>
                  <a:gd name="T22" fmla="*/ 0 w 1038"/>
                  <a:gd name="T23" fmla="*/ 0 h 1089"/>
                  <a:gd name="T24" fmla="*/ 0 w 1038"/>
                  <a:gd name="T25" fmla="*/ 0 h 1089"/>
                  <a:gd name="T26" fmla="*/ 0 w 1038"/>
                  <a:gd name="T27" fmla="*/ 0 h 1089"/>
                  <a:gd name="T28" fmla="*/ 0 w 1038"/>
                  <a:gd name="T29" fmla="*/ 0 h 1089"/>
                  <a:gd name="T30" fmla="*/ 0 w 1038"/>
                  <a:gd name="T31" fmla="*/ 0 h 1089"/>
                  <a:gd name="T32" fmla="*/ 0 w 1038"/>
                  <a:gd name="T33" fmla="*/ 0 h 1089"/>
                  <a:gd name="T34" fmla="*/ 0 w 1038"/>
                  <a:gd name="T35" fmla="*/ 0 h 1089"/>
                  <a:gd name="T36" fmla="*/ 0 w 1038"/>
                  <a:gd name="T37" fmla="*/ 0 h 1089"/>
                  <a:gd name="T38" fmla="*/ 0 w 1038"/>
                  <a:gd name="T39" fmla="*/ 0 h 1089"/>
                  <a:gd name="T40" fmla="*/ 0 w 1038"/>
                  <a:gd name="T41" fmla="*/ 0 h 1089"/>
                  <a:gd name="T42" fmla="*/ 0 w 1038"/>
                  <a:gd name="T43" fmla="*/ 0 h 1089"/>
                  <a:gd name="T44" fmla="*/ 0 w 1038"/>
                  <a:gd name="T45" fmla="*/ 0 h 1089"/>
                  <a:gd name="T46" fmla="*/ 0 w 1038"/>
                  <a:gd name="T47" fmla="*/ 0 h 1089"/>
                  <a:gd name="T48" fmla="*/ 0 w 1038"/>
                  <a:gd name="T49" fmla="*/ 0 h 1089"/>
                  <a:gd name="T50" fmla="*/ 0 w 1038"/>
                  <a:gd name="T51" fmla="*/ 0 h 1089"/>
                  <a:gd name="T52" fmla="*/ 0 w 1038"/>
                  <a:gd name="T53" fmla="*/ 0 h 1089"/>
                  <a:gd name="T54" fmla="*/ 0 w 1038"/>
                  <a:gd name="T55" fmla="*/ 0 h 1089"/>
                  <a:gd name="T56" fmla="*/ 0 w 1038"/>
                  <a:gd name="T57" fmla="*/ 0 h 1089"/>
                  <a:gd name="T58" fmla="*/ 0 w 1038"/>
                  <a:gd name="T59" fmla="*/ 0 h 1089"/>
                  <a:gd name="T60" fmla="*/ 0 w 1038"/>
                  <a:gd name="T61" fmla="*/ 0 h 1089"/>
                  <a:gd name="T62" fmla="*/ 0 w 1038"/>
                  <a:gd name="T63" fmla="*/ 0 h 1089"/>
                  <a:gd name="T64" fmla="*/ 0 w 1038"/>
                  <a:gd name="T65" fmla="*/ 0 h 1089"/>
                  <a:gd name="T66" fmla="*/ 0 w 1038"/>
                  <a:gd name="T67" fmla="*/ 0 h 1089"/>
                  <a:gd name="T68" fmla="*/ 0 w 1038"/>
                  <a:gd name="T69" fmla="*/ 0 h 1089"/>
                  <a:gd name="T70" fmla="*/ 0 w 1038"/>
                  <a:gd name="T71" fmla="*/ 0 h 1089"/>
                  <a:gd name="T72" fmla="*/ 0 w 1038"/>
                  <a:gd name="T73" fmla="*/ 0 h 1089"/>
                  <a:gd name="T74" fmla="*/ 0 w 1038"/>
                  <a:gd name="T75" fmla="*/ 0 h 1089"/>
                  <a:gd name="T76" fmla="*/ 0 w 1038"/>
                  <a:gd name="T77" fmla="*/ 0 h 1089"/>
                  <a:gd name="T78" fmla="*/ 0 w 1038"/>
                  <a:gd name="T79" fmla="*/ 0 h 1089"/>
                  <a:gd name="T80" fmla="*/ 0 w 1038"/>
                  <a:gd name="T81" fmla="*/ 0 h 1089"/>
                  <a:gd name="T82" fmla="*/ 0 w 1038"/>
                  <a:gd name="T83" fmla="*/ 0 h 1089"/>
                  <a:gd name="T84" fmla="*/ 0 w 1038"/>
                  <a:gd name="T85" fmla="*/ 0 h 1089"/>
                  <a:gd name="T86" fmla="*/ 0 w 1038"/>
                  <a:gd name="T87" fmla="*/ 0 h 1089"/>
                  <a:gd name="T88" fmla="*/ 0 w 1038"/>
                  <a:gd name="T89" fmla="*/ 0 h 1089"/>
                  <a:gd name="T90" fmla="*/ 0 w 1038"/>
                  <a:gd name="T91" fmla="*/ 0 h 1089"/>
                  <a:gd name="T92" fmla="*/ 0 w 1038"/>
                  <a:gd name="T93" fmla="*/ 0 h 1089"/>
                  <a:gd name="T94" fmla="*/ 0 w 1038"/>
                  <a:gd name="T95" fmla="*/ 0 h 1089"/>
                  <a:gd name="T96" fmla="*/ 0 w 1038"/>
                  <a:gd name="T97" fmla="*/ 0 h 1089"/>
                  <a:gd name="T98" fmla="*/ 0 w 1038"/>
                  <a:gd name="T99" fmla="*/ 0 h 1089"/>
                  <a:gd name="T100" fmla="*/ 0 w 1038"/>
                  <a:gd name="T101" fmla="*/ 0 h 1089"/>
                  <a:gd name="T102" fmla="*/ 0 w 1038"/>
                  <a:gd name="T103" fmla="*/ 0 h 1089"/>
                  <a:gd name="T104" fmla="*/ 0 w 1038"/>
                  <a:gd name="T105" fmla="*/ 0 h 1089"/>
                  <a:gd name="T106" fmla="*/ 0 w 1038"/>
                  <a:gd name="T107" fmla="*/ 0 h 1089"/>
                  <a:gd name="T108" fmla="*/ 0 w 1038"/>
                  <a:gd name="T109" fmla="*/ 0 h 10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38" h="1089">
                    <a:moveTo>
                      <a:pt x="538" y="230"/>
                    </a:moveTo>
                    <a:lnTo>
                      <a:pt x="522" y="230"/>
                    </a:lnTo>
                    <a:lnTo>
                      <a:pt x="507" y="231"/>
                    </a:lnTo>
                    <a:lnTo>
                      <a:pt x="492" y="233"/>
                    </a:lnTo>
                    <a:lnTo>
                      <a:pt x="477" y="236"/>
                    </a:lnTo>
                    <a:lnTo>
                      <a:pt x="464" y="239"/>
                    </a:lnTo>
                    <a:lnTo>
                      <a:pt x="450" y="243"/>
                    </a:lnTo>
                    <a:lnTo>
                      <a:pt x="436" y="247"/>
                    </a:lnTo>
                    <a:lnTo>
                      <a:pt x="423" y="253"/>
                    </a:lnTo>
                    <a:lnTo>
                      <a:pt x="411" y="258"/>
                    </a:lnTo>
                    <a:lnTo>
                      <a:pt x="398" y="265"/>
                    </a:lnTo>
                    <a:lnTo>
                      <a:pt x="388" y="272"/>
                    </a:lnTo>
                    <a:lnTo>
                      <a:pt x="377" y="279"/>
                    </a:lnTo>
                    <a:lnTo>
                      <a:pt x="366" y="288"/>
                    </a:lnTo>
                    <a:lnTo>
                      <a:pt x="355" y="298"/>
                    </a:lnTo>
                    <a:lnTo>
                      <a:pt x="347" y="307"/>
                    </a:lnTo>
                    <a:lnTo>
                      <a:pt x="337" y="317"/>
                    </a:lnTo>
                    <a:lnTo>
                      <a:pt x="329" y="327"/>
                    </a:lnTo>
                    <a:lnTo>
                      <a:pt x="321" y="338"/>
                    </a:lnTo>
                    <a:lnTo>
                      <a:pt x="314" y="350"/>
                    </a:lnTo>
                    <a:lnTo>
                      <a:pt x="307" y="363"/>
                    </a:lnTo>
                    <a:lnTo>
                      <a:pt x="301" y="376"/>
                    </a:lnTo>
                    <a:lnTo>
                      <a:pt x="295" y="388"/>
                    </a:lnTo>
                    <a:lnTo>
                      <a:pt x="289" y="402"/>
                    </a:lnTo>
                    <a:lnTo>
                      <a:pt x="285" y="416"/>
                    </a:lnTo>
                    <a:lnTo>
                      <a:pt x="281" y="431"/>
                    </a:lnTo>
                    <a:lnTo>
                      <a:pt x="276" y="446"/>
                    </a:lnTo>
                    <a:lnTo>
                      <a:pt x="273" y="462"/>
                    </a:lnTo>
                    <a:lnTo>
                      <a:pt x="271" y="478"/>
                    </a:lnTo>
                    <a:lnTo>
                      <a:pt x="269" y="494"/>
                    </a:lnTo>
                    <a:lnTo>
                      <a:pt x="268" y="511"/>
                    </a:lnTo>
                    <a:lnTo>
                      <a:pt x="267" y="528"/>
                    </a:lnTo>
                    <a:lnTo>
                      <a:pt x="267" y="546"/>
                    </a:lnTo>
                    <a:lnTo>
                      <a:pt x="267" y="564"/>
                    </a:lnTo>
                    <a:lnTo>
                      <a:pt x="268" y="581"/>
                    </a:lnTo>
                    <a:lnTo>
                      <a:pt x="269" y="597"/>
                    </a:lnTo>
                    <a:lnTo>
                      <a:pt x="271" y="613"/>
                    </a:lnTo>
                    <a:lnTo>
                      <a:pt x="273" y="629"/>
                    </a:lnTo>
                    <a:lnTo>
                      <a:pt x="276" y="645"/>
                    </a:lnTo>
                    <a:lnTo>
                      <a:pt x="281" y="660"/>
                    </a:lnTo>
                    <a:lnTo>
                      <a:pt x="285" y="674"/>
                    </a:lnTo>
                    <a:lnTo>
                      <a:pt x="289" y="688"/>
                    </a:lnTo>
                    <a:lnTo>
                      <a:pt x="295" y="702"/>
                    </a:lnTo>
                    <a:lnTo>
                      <a:pt x="301" y="714"/>
                    </a:lnTo>
                    <a:lnTo>
                      <a:pt x="307" y="727"/>
                    </a:lnTo>
                    <a:lnTo>
                      <a:pt x="314" y="739"/>
                    </a:lnTo>
                    <a:lnTo>
                      <a:pt x="321" y="751"/>
                    </a:lnTo>
                    <a:lnTo>
                      <a:pt x="329" y="761"/>
                    </a:lnTo>
                    <a:lnTo>
                      <a:pt x="337" y="772"/>
                    </a:lnTo>
                    <a:lnTo>
                      <a:pt x="347" y="782"/>
                    </a:lnTo>
                    <a:lnTo>
                      <a:pt x="355" y="791"/>
                    </a:lnTo>
                    <a:lnTo>
                      <a:pt x="366" y="800"/>
                    </a:lnTo>
                    <a:lnTo>
                      <a:pt x="377" y="809"/>
                    </a:lnTo>
                    <a:lnTo>
                      <a:pt x="388" y="816"/>
                    </a:lnTo>
                    <a:lnTo>
                      <a:pt x="398" y="823"/>
                    </a:lnTo>
                    <a:lnTo>
                      <a:pt x="411" y="830"/>
                    </a:lnTo>
                    <a:lnTo>
                      <a:pt x="423" y="836"/>
                    </a:lnTo>
                    <a:lnTo>
                      <a:pt x="436" y="842"/>
                    </a:lnTo>
                    <a:lnTo>
                      <a:pt x="450" y="846"/>
                    </a:lnTo>
                    <a:lnTo>
                      <a:pt x="464" y="850"/>
                    </a:lnTo>
                    <a:lnTo>
                      <a:pt x="477" y="852"/>
                    </a:lnTo>
                    <a:lnTo>
                      <a:pt x="492" y="856"/>
                    </a:lnTo>
                    <a:lnTo>
                      <a:pt x="507" y="857"/>
                    </a:lnTo>
                    <a:lnTo>
                      <a:pt x="522" y="858"/>
                    </a:lnTo>
                    <a:lnTo>
                      <a:pt x="538" y="859"/>
                    </a:lnTo>
                    <a:lnTo>
                      <a:pt x="904" y="859"/>
                    </a:lnTo>
                    <a:lnTo>
                      <a:pt x="913" y="859"/>
                    </a:lnTo>
                    <a:lnTo>
                      <a:pt x="921" y="860"/>
                    </a:lnTo>
                    <a:lnTo>
                      <a:pt x="929" y="862"/>
                    </a:lnTo>
                    <a:lnTo>
                      <a:pt x="937" y="864"/>
                    </a:lnTo>
                    <a:lnTo>
                      <a:pt x="945" y="867"/>
                    </a:lnTo>
                    <a:lnTo>
                      <a:pt x="952" y="872"/>
                    </a:lnTo>
                    <a:lnTo>
                      <a:pt x="960" y="876"/>
                    </a:lnTo>
                    <a:lnTo>
                      <a:pt x="966" y="881"/>
                    </a:lnTo>
                    <a:lnTo>
                      <a:pt x="974" y="887"/>
                    </a:lnTo>
                    <a:lnTo>
                      <a:pt x="980" y="893"/>
                    </a:lnTo>
                    <a:lnTo>
                      <a:pt x="986" y="899"/>
                    </a:lnTo>
                    <a:lnTo>
                      <a:pt x="990" y="907"/>
                    </a:lnTo>
                    <a:lnTo>
                      <a:pt x="994" y="913"/>
                    </a:lnTo>
                    <a:lnTo>
                      <a:pt x="998" y="921"/>
                    </a:lnTo>
                    <a:lnTo>
                      <a:pt x="1001" y="929"/>
                    </a:lnTo>
                    <a:lnTo>
                      <a:pt x="1003" y="937"/>
                    </a:lnTo>
                    <a:lnTo>
                      <a:pt x="1038" y="1089"/>
                    </a:lnTo>
                    <a:lnTo>
                      <a:pt x="536" y="1089"/>
                    </a:lnTo>
                    <a:lnTo>
                      <a:pt x="506" y="1088"/>
                    </a:lnTo>
                    <a:lnTo>
                      <a:pt x="479" y="1085"/>
                    </a:lnTo>
                    <a:lnTo>
                      <a:pt x="450" y="1083"/>
                    </a:lnTo>
                    <a:lnTo>
                      <a:pt x="423" y="1079"/>
                    </a:lnTo>
                    <a:lnTo>
                      <a:pt x="396" y="1073"/>
                    </a:lnTo>
                    <a:lnTo>
                      <a:pt x="369" y="1066"/>
                    </a:lnTo>
                    <a:lnTo>
                      <a:pt x="344" y="1059"/>
                    </a:lnTo>
                    <a:lnTo>
                      <a:pt x="319" y="1049"/>
                    </a:lnTo>
                    <a:lnTo>
                      <a:pt x="295" y="1038"/>
                    </a:lnTo>
                    <a:lnTo>
                      <a:pt x="271" y="1028"/>
                    </a:lnTo>
                    <a:lnTo>
                      <a:pt x="249" y="1015"/>
                    </a:lnTo>
                    <a:lnTo>
                      <a:pt x="227" y="1002"/>
                    </a:lnTo>
                    <a:lnTo>
                      <a:pt x="206" y="987"/>
                    </a:lnTo>
                    <a:lnTo>
                      <a:pt x="186" y="972"/>
                    </a:lnTo>
                    <a:lnTo>
                      <a:pt x="167" y="955"/>
                    </a:lnTo>
                    <a:lnTo>
                      <a:pt x="149" y="938"/>
                    </a:lnTo>
                    <a:lnTo>
                      <a:pt x="132" y="920"/>
                    </a:lnTo>
                    <a:lnTo>
                      <a:pt x="116" y="900"/>
                    </a:lnTo>
                    <a:lnTo>
                      <a:pt x="101" y="880"/>
                    </a:lnTo>
                    <a:lnTo>
                      <a:pt x="87" y="859"/>
                    </a:lnTo>
                    <a:lnTo>
                      <a:pt x="73" y="837"/>
                    </a:lnTo>
                    <a:lnTo>
                      <a:pt x="61" y="815"/>
                    </a:lnTo>
                    <a:lnTo>
                      <a:pt x="50" y="790"/>
                    </a:lnTo>
                    <a:lnTo>
                      <a:pt x="40" y="767"/>
                    </a:lnTo>
                    <a:lnTo>
                      <a:pt x="30" y="741"/>
                    </a:lnTo>
                    <a:lnTo>
                      <a:pt x="23" y="716"/>
                    </a:lnTo>
                    <a:lnTo>
                      <a:pt x="15" y="689"/>
                    </a:lnTo>
                    <a:lnTo>
                      <a:pt x="10" y="661"/>
                    </a:lnTo>
                    <a:lnTo>
                      <a:pt x="6" y="633"/>
                    </a:lnTo>
                    <a:lnTo>
                      <a:pt x="2" y="604"/>
                    </a:lnTo>
                    <a:lnTo>
                      <a:pt x="1" y="575"/>
                    </a:lnTo>
                    <a:lnTo>
                      <a:pt x="0" y="546"/>
                    </a:lnTo>
                    <a:lnTo>
                      <a:pt x="1" y="517"/>
                    </a:lnTo>
                    <a:lnTo>
                      <a:pt x="2" y="487"/>
                    </a:lnTo>
                    <a:lnTo>
                      <a:pt x="6" y="459"/>
                    </a:lnTo>
                    <a:lnTo>
                      <a:pt x="10" y="431"/>
                    </a:lnTo>
                    <a:lnTo>
                      <a:pt x="15" y="403"/>
                    </a:lnTo>
                    <a:lnTo>
                      <a:pt x="23" y="378"/>
                    </a:lnTo>
                    <a:lnTo>
                      <a:pt x="30" y="351"/>
                    </a:lnTo>
                    <a:lnTo>
                      <a:pt x="40" y="325"/>
                    </a:lnTo>
                    <a:lnTo>
                      <a:pt x="50" y="301"/>
                    </a:lnTo>
                    <a:lnTo>
                      <a:pt x="61" y="277"/>
                    </a:lnTo>
                    <a:lnTo>
                      <a:pt x="73" y="255"/>
                    </a:lnTo>
                    <a:lnTo>
                      <a:pt x="87" y="232"/>
                    </a:lnTo>
                    <a:lnTo>
                      <a:pt x="101" y="211"/>
                    </a:lnTo>
                    <a:lnTo>
                      <a:pt x="116" y="191"/>
                    </a:lnTo>
                    <a:lnTo>
                      <a:pt x="132" y="171"/>
                    </a:lnTo>
                    <a:lnTo>
                      <a:pt x="149" y="153"/>
                    </a:lnTo>
                    <a:lnTo>
                      <a:pt x="167" y="135"/>
                    </a:lnTo>
                    <a:lnTo>
                      <a:pt x="186" y="118"/>
                    </a:lnTo>
                    <a:lnTo>
                      <a:pt x="206" y="103"/>
                    </a:lnTo>
                    <a:lnTo>
                      <a:pt x="227" y="88"/>
                    </a:lnTo>
                    <a:lnTo>
                      <a:pt x="249" y="75"/>
                    </a:lnTo>
                    <a:lnTo>
                      <a:pt x="271" y="62"/>
                    </a:lnTo>
                    <a:lnTo>
                      <a:pt x="295" y="51"/>
                    </a:lnTo>
                    <a:lnTo>
                      <a:pt x="319" y="40"/>
                    </a:lnTo>
                    <a:lnTo>
                      <a:pt x="344" y="30"/>
                    </a:lnTo>
                    <a:lnTo>
                      <a:pt x="369" y="23"/>
                    </a:lnTo>
                    <a:lnTo>
                      <a:pt x="396" y="15"/>
                    </a:lnTo>
                    <a:lnTo>
                      <a:pt x="423" y="10"/>
                    </a:lnTo>
                    <a:lnTo>
                      <a:pt x="450" y="6"/>
                    </a:lnTo>
                    <a:lnTo>
                      <a:pt x="479" y="3"/>
                    </a:lnTo>
                    <a:lnTo>
                      <a:pt x="506" y="0"/>
                    </a:lnTo>
                    <a:lnTo>
                      <a:pt x="536" y="0"/>
                    </a:lnTo>
                    <a:lnTo>
                      <a:pt x="959" y="0"/>
                    </a:lnTo>
                    <a:lnTo>
                      <a:pt x="925" y="151"/>
                    </a:lnTo>
                    <a:lnTo>
                      <a:pt x="922" y="160"/>
                    </a:lnTo>
                    <a:lnTo>
                      <a:pt x="919" y="167"/>
                    </a:lnTo>
                    <a:lnTo>
                      <a:pt x="916" y="175"/>
                    </a:lnTo>
                    <a:lnTo>
                      <a:pt x="912" y="182"/>
                    </a:lnTo>
                    <a:lnTo>
                      <a:pt x="906" y="189"/>
                    </a:lnTo>
                    <a:lnTo>
                      <a:pt x="901" y="195"/>
                    </a:lnTo>
                    <a:lnTo>
                      <a:pt x="895" y="201"/>
                    </a:lnTo>
                    <a:lnTo>
                      <a:pt x="888" y="207"/>
                    </a:lnTo>
                    <a:lnTo>
                      <a:pt x="881" y="212"/>
                    </a:lnTo>
                    <a:lnTo>
                      <a:pt x="873" y="217"/>
                    </a:lnTo>
                    <a:lnTo>
                      <a:pt x="866" y="221"/>
                    </a:lnTo>
                    <a:lnTo>
                      <a:pt x="858" y="224"/>
                    </a:lnTo>
                    <a:lnTo>
                      <a:pt x="851" y="227"/>
                    </a:lnTo>
                    <a:lnTo>
                      <a:pt x="842" y="228"/>
                    </a:lnTo>
                    <a:lnTo>
                      <a:pt x="835" y="229"/>
                    </a:lnTo>
                    <a:lnTo>
                      <a:pt x="826" y="230"/>
                    </a:lnTo>
                    <a:lnTo>
                      <a:pt x="538" y="23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9"/>
              <p:cNvSpPr>
                <a:spLocks/>
              </p:cNvSpPr>
              <p:nvPr userDrawn="1"/>
            </p:nvSpPr>
            <p:spPr bwMode="auto">
              <a:xfrm>
                <a:off x="917" y="559"/>
                <a:ext cx="94" cy="99"/>
              </a:xfrm>
              <a:custGeom>
                <a:avLst/>
                <a:gdLst>
                  <a:gd name="T0" fmla="*/ 0 w 1025"/>
                  <a:gd name="T1" fmla="*/ 0 h 1089"/>
                  <a:gd name="T2" fmla="*/ 0 w 1025"/>
                  <a:gd name="T3" fmla="*/ 0 h 1089"/>
                  <a:gd name="T4" fmla="*/ 0 w 1025"/>
                  <a:gd name="T5" fmla="*/ 0 h 1089"/>
                  <a:gd name="T6" fmla="*/ 0 w 1025"/>
                  <a:gd name="T7" fmla="*/ 0 h 1089"/>
                  <a:gd name="T8" fmla="*/ 0 w 1025"/>
                  <a:gd name="T9" fmla="*/ 0 h 1089"/>
                  <a:gd name="T10" fmla="*/ 0 w 1025"/>
                  <a:gd name="T11" fmla="*/ 0 h 1089"/>
                  <a:gd name="T12" fmla="*/ 0 w 1025"/>
                  <a:gd name="T13" fmla="*/ 0 h 1089"/>
                  <a:gd name="T14" fmla="*/ 0 w 1025"/>
                  <a:gd name="T15" fmla="*/ 0 h 1089"/>
                  <a:gd name="T16" fmla="*/ 0 w 1025"/>
                  <a:gd name="T17" fmla="*/ 0 h 1089"/>
                  <a:gd name="T18" fmla="*/ 0 w 1025"/>
                  <a:gd name="T19" fmla="*/ 0 h 1089"/>
                  <a:gd name="T20" fmla="*/ 0 w 1025"/>
                  <a:gd name="T21" fmla="*/ 0 h 1089"/>
                  <a:gd name="T22" fmla="*/ 0 w 1025"/>
                  <a:gd name="T23" fmla="*/ 0 h 1089"/>
                  <a:gd name="T24" fmla="*/ 0 w 1025"/>
                  <a:gd name="T25" fmla="*/ 0 h 1089"/>
                  <a:gd name="T26" fmla="*/ 0 w 1025"/>
                  <a:gd name="T27" fmla="*/ 0 h 1089"/>
                  <a:gd name="T28" fmla="*/ 0 w 1025"/>
                  <a:gd name="T29" fmla="*/ 0 h 1089"/>
                  <a:gd name="T30" fmla="*/ 0 w 1025"/>
                  <a:gd name="T31" fmla="*/ 0 h 1089"/>
                  <a:gd name="T32" fmla="*/ 0 w 1025"/>
                  <a:gd name="T33" fmla="*/ 0 h 1089"/>
                  <a:gd name="T34" fmla="*/ 0 w 1025"/>
                  <a:gd name="T35" fmla="*/ 0 h 1089"/>
                  <a:gd name="T36" fmla="*/ 0 w 1025"/>
                  <a:gd name="T37" fmla="*/ 0 h 1089"/>
                  <a:gd name="T38" fmla="*/ 0 w 1025"/>
                  <a:gd name="T39" fmla="*/ 0 h 1089"/>
                  <a:gd name="T40" fmla="*/ 0 w 1025"/>
                  <a:gd name="T41" fmla="*/ 0 h 1089"/>
                  <a:gd name="T42" fmla="*/ 0 w 1025"/>
                  <a:gd name="T43" fmla="*/ 0 h 1089"/>
                  <a:gd name="T44" fmla="*/ 0 w 1025"/>
                  <a:gd name="T45" fmla="*/ 0 h 1089"/>
                  <a:gd name="T46" fmla="*/ 0 w 1025"/>
                  <a:gd name="T47" fmla="*/ 0 h 1089"/>
                  <a:gd name="T48" fmla="*/ 0 w 1025"/>
                  <a:gd name="T49" fmla="*/ 0 h 1089"/>
                  <a:gd name="T50" fmla="*/ 0 w 1025"/>
                  <a:gd name="T51" fmla="*/ 0 h 1089"/>
                  <a:gd name="T52" fmla="*/ 0 w 1025"/>
                  <a:gd name="T53" fmla="*/ 0 h 1089"/>
                  <a:gd name="T54" fmla="*/ 0 w 1025"/>
                  <a:gd name="T55" fmla="*/ 0 h 1089"/>
                  <a:gd name="T56" fmla="*/ 0 w 1025"/>
                  <a:gd name="T57" fmla="*/ 0 h 1089"/>
                  <a:gd name="T58" fmla="*/ 0 w 1025"/>
                  <a:gd name="T59" fmla="*/ 0 h 1089"/>
                  <a:gd name="T60" fmla="*/ 0 w 1025"/>
                  <a:gd name="T61" fmla="*/ 0 h 1089"/>
                  <a:gd name="T62" fmla="*/ 0 w 1025"/>
                  <a:gd name="T63" fmla="*/ 0 h 1089"/>
                  <a:gd name="T64" fmla="*/ 0 w 1025"/>
                  <a:gd name="T65" fmla="*/ 0 h 1089"/>
                  <a:gd name="T66" fmla="*/ 0 w 1025"/>
                  <a:gd name="T67" fmla="*/ 0 h 1089"/>
                  <a:gd name="T68" fmla="*/ 0 w 1025"/>
                  <a:gd name="T69" fmla="*/ 0 h 1089"/>
                  <a:gd name="T70" fmla="*/ 0 w 1025"/>
                  <a:gd name="T71" fmla="*/ 0 h 1089"/>
                  <a:gd name="T72" fmla="*/ 0 w 1025"/>
                  <a:gd name="T73" fmla="*/ 0 h 1089"/>
                  <a:gd name="T74" fmla="*/ 0 w 1025"/>
                  <a:gd name="T75" fmla="*/ 0 h 1089"/>
                  <a:gd name="T76" fmla="*/ 0 w 1025"/>
                  <a:gd name="T77" fmla="*/ 0 h 1089"/>
                  <a:gd name="T78" fmla="*/ 0 w 1025"/>
                  <a:gd name="T79" fmla="*/ 0 h 1089"/>
                  <a:gd name="T80" fmla="*/ 0 w 1025"/>
                  <a:gd name="T81" fmla="*/ 0 h 10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25" h="1089">
                    <a:moveTo>
                      <a:pt x="128" y="230"/>
                    </a:moveTo>
                    <a:lnTo>
                      <a:pt x="120" y="229"/>
                    </a:lnTo>
                    <a:lnTo>
                      <a:pt x="112" y="228"/>
                    </a:lnTo>
                    <a:lnTo>
                      <a:pt x="104" y="227"/>
                    </a:lnTo>
                    <a:lnTo>
                      <a:pt x="96" y="224"/>
                    </a:lnTo>
                    <a:lnTo>
                      <a:pt x="89" y="221"/>
                    </a:lnTo>
                    <a:lnTo>
                      <a:pt x="81" y="217"/>
                    </a:lnTo>
                    <a:lnTo>
                      <a:pt x="74" y="212"/>
                    </a:lnTo>
                    <a:lnTo>
                      <a:pt x="67" y="207"/>
                    </a:lnTo>
                    <a:lnTo>
                      <a:pt x="61" y="201"/>
                    </a:lnTo>
                    <a:lnTo>
                      <a:pt x="54" y="195"/>
                    </a:lnTo>
                    <a:lnTo>
                      <a:pt x="49" y="189"/>
                    </a:lnTo>
                    <a:lnTo>
                      <a:pt x="44" y="182"/>
                    </a:lnTo>
                    <a:lnTo>
                      <a:pt x="40" y="175"/>
                    </a:lnTo>
                    <a:lnTo>
                      <a:pt x="36" y="167"/>
                    </a:lnTo>
                    <a:lnTo>
                      <a:pt x="34" y="160"/>
                    </a:lnTo>
                    <a:lnTo>
                      <a:pt x="32" y="151"/>
                    </a:lnTo>
                    <a:lnTo>
                      <a:pt x="0" y="0"/>
                    </a:lnTo>
                    <a:lnTo>
                      <a:pt x="1025" y="0"/>
                    </a:lnTo>
                    <a:lnTo>
                      <a:pt x="994" y="151"/>
                    </a:lnTo>
                    <a:lnTo>
                      <a:pt x="991" y="160"/>
                    </a:lnTo>
                    <a:lnTo>
                      <a:pt x="988" y="167"/>
                    </a:lnTo>
                    <a:lnTo>
                      <a:pt x="985" y="175"/>
                    </a:lnTo>
                    <a:lnTo>
                      <a:pt x="981" y="182"/>
                    </a:lnTo>
                    <a:lnTo>
                      <a:pt x="975" y="189"/>
                    </a:lnTo>
                    <a:lnTo>
                      <a:pt x="970" y="195"/>
                    </a:lnTo>
                    <a:lnTo>
                      <a:pt x="965" y="201"/>
                    </a:lnTo>
                    <a:lnTo>
                      <a:pt x="958" y="207"/>
                    </a:lnTo>
                    <a:lnTo>
                      <a:pt x="951" y="212"/>
                    </a:lnTo>
                    <a:lnTo>
                      <a:pt x="943" y="217"/>
                    </a:lnTo>
                    <a:lnTo>
                      <a:pt x="936" y="221"/>
                    </a:lnTo>
                    <a:lnTo>
                      <a:pt x="928" y="224"/>
                    </a:lnTo>
                    <a:lnTo>
                      <a:pt x="921" y="227"/>
                    </a:lnTo>
                    <a:lnTo>
                      <a:pt x="913" y="228"/>
                    </a:lnTo>
                    <a:lnTo>
                      <a:pt x="905" y="229"/>
                    </a:lnTo>
                    <a:lnTo>
                      <a:pt x="896" y="230"/>
                    </a:lnTo>
                    <a:lnTo>
                      <a:pt x="646" y="230"/>
                    </a:lnTo>
                    <a:lnTo>
                      <a:pt x="646" y="1089"/>
                    </a:lnTo>
                    <a:lnTo>
                      <a:pt x="380" y="1089"/>
                    </a:lnTo>
                    <a:lnTo>
                      <a:pt x="380" y="230"/>
                    </a:lnTo>
                    <a:lnTo>
                      <a:pt x="128" y="23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"/>
              <p:cNvSpPr>
                <a:spLocks noEditPoints="1"/>
              </p:cNvSpPr>
              <p:nvPr userDrawn="1"/>
            </p:nvSpPr>
            <p:spPr bwMode="auto">
              <a:xfrm>
                <a:off x="1017" y="559"/>
                <a:ext cx="96" cy="99"/>
              </a:xfrm>
              <a:custGeom>
                <a:avLst/>
                <a:gdLst>
                  <a:gd name="T0" fmla="*/ 0 w 1056"/>
                  <a:gd name="T1" fmla="*/ 0 h 1089"/>
                  <a:gd name="T2" fmla="*/ 0 w 1056"/>
                  <a:gd name="T3" fmla="*/ 0 h 1089"/>
                  <a:gd name="T4" fmla="*/ 0 w 1056"/>
                  <a:gd name="T5" fmla="*/ 0 h 1089"/>
                  <a:gd name="T6" fmla="*/ 0 w 1056"/>
                  <a:gd name="T7" fmla="*/ 0 h 1089"/>
                  <a:gd name="T8" fmla="*/ 0 w 1056"/>
                  <a:gd name="T9" fmla="*/ 0 h 1089"/>
                  <a:gd name="T10" fmla="*/ 0 w 1056"/>
                  <a:gd name="T11" fmla="*/ 0 h 1089"/>
                  <a:gd name="T12" fmla="*/ 0 w 1056"/>
                  <a:gd name="T13" fmla="*/ 0 h 1089"/>
                  <a:gd name="T14" fmla="*/ 0 w 1056"/>
                  <a:gd name="T15" fmla="*/ 0 h 1089"/>
                  <a:gd name="T16" fmla="*/ 0 w 1056"/>
                  <a:gd name="T17" fmla="*/ 0 h 1089"/>
                  <a:gd name="T18" fmla="*/ 0 w 1056"/>
                  <a:gd name="T19" fmla="*/ 0 h 1089"/>
                  <a:gd name="T20" fmla="*/ 0 w 1056"/>
                  <a:gd name="T21" fmla="*/ 0 h 1089"/>
                  <a:gd name="T22" fmla="*/ 0 w 1056"/>
                  <a:gd name="T23" fmla="*/ 0 h 1089"/>
                  <a:gd name="T24" fmla="*/ 0 w 1056"/>
                  <a:gd name="T25" fmla="*/ 0 h 1089"/>
                  <a:gd name="T26" fmla="*/ 0 w 1056"/>
                  <a:gd name="T27" fmla="*/ 0 h 1089"/>
                  <a:gd name="T28" fmla="*/ 0 w 1056"/>
                  <a:gd name="T29" fmla="*/ 0 h 1089"/>
                  <a:gd name="T30" fmla="*/ 0 w 1056"/>
                  <a:gd name="T31" fmla="*/ 0 h 1089"/>
                  <a:gd name="T32" fmla="*/ 0 w 1056"/>
                  <a:gd name="T33" fmla="*/ 0 h 1089"/>
                  <a:gd name="T34" fmla="*/ 0 w 1056"/>
                  <a:gd name="T35" fmla="*/ 0 h 1089"/>
                  <a:gd name="T36" fmla="*/ 0 w 1056"/>
                  <a:gd name="T37" fmla="*/ 0 h 1089"/>
                  <a:gd name="T38" fmla="*/ 0 w 1056"/>
                  <a:gd name="T39" fmla="*/ 0 h 1089"/>
                  <a:gd name="T40" fmla="*/ 0 w 1056"/>
                  <a:gd name="T41" fmla="*/ 0 h 1089"/>
                  <a:gd name="T42" fmla="*/ 0 w 1056"/>
                  <a:gd name="T43" fmla="*/ 0 h 1089"/>
                  <a:gd name="T44" fmla="*/ 0 w 1056"/>
                  <a:gd name="T45" fmla="*/ 0 h 1089"/>
                  <a:gd name="T46" fmla="*/ 0 w 1056"/>
                  <a:gd name="T47" fmla="*/ 0 h 1089"/>
                  <a:gd name="T48" fmla="*/ 0 w 1056"/>
                  <a:gd name="T49" fmla="*/ 0 h 1089"/>
                  <a:gd name="T50" fmla="*/ 0 w 1056"/>
                  <a:gd name="T51" fmla="*/ 0 h 1089"/>
                  <a:gd name="T52" fmla="*/ 0 w 1056"/>
                  <a:gd name="T53" fmla="*/ 0 h 1089"/>
                  <a:gd name="T54" fmla="*/ 0 w 1056"/>
                  <a:gd name="T55" fmla="*/ 0 h 1089"/>
                  <a:gd name="T56" fmla="*/ 0 w 1056"/>
                  <a:gd name="T57" fmla="*/ 0 h 1089"/>
                  <a:gd name="T58" fmla="*/ 0 w 1056"/>
                  <a:gd name="T59" fmla="*/ 0 h 1089"/>
                  <a:gd name="T60" fmla="*/ 0 w 1056"/>
                  <a:gd name="T61" fmla="*/ 0 h 1089"/>
                  <a:gd name="T62" fmla="*/ 0 w 1056"/>
                  <a:gd name="T63" fmla="*/ 0 h 1089"/>
                  <a:gd name="T64" fmla="*/ 0 w 1056"/>
                  <a:gd name="T65" fmla="*/ 0 h 1089"/>
                  <a:gd name="T66" fmla="*/ 0 w 1056"/>
                  <a:gd name="T67" fmla="*/ 0 h 1089"/>
                  <a:gd name="T68" fmla="*/ 0 w 1056"/>
                  <a:gd name="T69" fmla="*/ 0 h 1089"/>
                  <a:gd name="T70" fmla="*/ 0 w 1056"/>
                  <a:gd name="T71" fmla="*/ 0 h 1089"/>
                  <a:gd name="T72" fmla="*/ 0 w 1056"/>
                  <a:gd name="T73" fmla="*/ 0 h 1089"/>
                  <a:gd name="T74" fmla="*/ 0 w 1056"/>
                  <a:gd name="T75" fmla="*/ 0 h 1089"/>
                  <a:gd name="T76" fmla="*/ 0 w 1056"/>
                  <a:gd name="T77" fmla="*/ 0 h 1089"/>
                  <a:gd name="T78" fmla="*/ 0 w 1056"/>
                  <a:gd name="T79" fmla="*/ 0 h 1089"/>
                  <a:gd name="T80" fmla="*/ 0 w 1056"/>
                  <a:gd name="T81" fmla="*/ 0 h 1089"/>
                  <a:gd name="T82" fmla="*/ 0 w 1056"/>
                  <a:gd name="T83" fmla="*/ 0 h 1089"/>
                  <a:gd name="T84" fmla="*/ 0 w 1056"/>
                  <a:gd name="T85" fmla="*/ 0 h 1089"/>
                  <a:gd name="T86" fmla="*/ 0 w 1056"/>
                  <a:gd name="T87" fmla="*/ 0 h 1089"/>
                  <a:gd name="T88" fmla="*/ 0 w 1056"/>
                  <a:gd name="T89" fmla="*/ 0 h 1089"/>
                  <a:gd name="T90" fmla="*/ 0 w 1056"/>
                  <a:gd name="T91" fmla="*/ 0 h 1089"/>
                  <a:gd name="T92" fmla="*/ 0 w 1056"/>
                  <a:gd name="T93" fmla="*/ 0 h 1089"/>
                  <a:gd name="T94" fmla="*/ 0 w 1056"/>
                  <a:gd name="T95" fmla="*/ 0 h 1089"/>
                  <a:gd name="T96" fmla="*/ 0 w 1056"/>
                  <a:gd name="T97" fmla="*/ 0 h 1089"/>
                  <a:gd name="T98" fmla="*/ 0 w 1056"/>
                  <a:gd name="T99" fmla="*/ 0 h 1089"/>
                  <a:gd name="T100" fmla="*/ 0 w 1056"/>
                  <a:gd name="T101" fmla="*/ 0 h 1089"/>
                  <a:gd name="T102" fmla="*/ 0 w 1056"/>
                  <a:gd name="T103" fmla="*/ 0 h 1089"/>
                  <a:gd name="T104" fmla="*/ 0 w 1056"/>
                  <a:gd name="T105" fmla="*/ 0 h 1089"/>
                  <a:gd name="T106" fmla="*/ 0 w 1056"/>
                  <a:gd name="T107" fmla="*/ 0 h 1089"/>
                  <a:gd name="T108" fmla="*/ 0 w 1056"/>
                  <a:gd name="T109" fmla="*/ 0 h 1089"/>
                  <a:gd name="T110" fmla="*/ 0 w 1056"/>
                  <a:gd name="T111" fmla="*/ 0 h 1089"/>
                  <a:gd name="T112" fmla="*/ 0 w 1056"/>
                  <a:gd name="T113" fmla="*/ 0 h 1089"/>
                  <a:gd name="T114" fmla="*/ 0 w 1056"/>
                  <a:gd name="T115" fmla="*/ 0 h 1089"/>
                  <a:gd name="T116" fmla="*/ 0 w 1056"/>
                  <a:gd name="T117" fmla="*/ 0 h 1089"/>
                  <a:gd name="T118" fmla="*/ 0 w 1056"/>
                  <a:gd name="T119" fmla="*/ 0 h 1089"/>
                  <a:gd name="T120" fmla="*/ 0 w 1056"/>
                  <a:gd name="T121" fmla="*/ 0 h 10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56" h="1089">
                    <a:moveTo>
                      <a:pt x="648" y="0"/>
                    </a:moveTo>
                    <a:lnTo>
                      <a:pt x="670" y="0"/>
                    </a:lnTo>
                    <a:lnTo>
                      <a:pt x="691" y="3"/>
                    </a:lnTo>
                    <a:lnTo>
                      <a:pt x="711" y="5"/>
                    </a:lnTo>
                    <a:lnTo>
                      <a:pt x="732" y="8"/>
                    </a:lnTo>
                    <a:lnTo>
                      <a:pt x="752" y="12"/>
                    </a:lnTo>
                    <a:lnTo>
                      <a:pt x="771" y="17"/>
                    </a:lnTo>
                    <a:lnTo>
                      <a:pt x="790" y="24"/>
                    </a:lnTo>
                    <a:lnTo>
                      <a:pt x="810" y="31"/>
                    </a:lnTo>
                    <a:lnTo>
                      <a:pt x="828" y="39"/>
                    </a:lnTo>
                    <a:lnTo>
                      <a:pt x="846" y="48"/>
                    </a:lnTo>
                    <a:lnTo>
                      <a:pt x="863" y="58"/>
                    </a:lnTo>
                    <a:lnTo>
                      <a:pt x="879" y="68"/>
                    </a:lnTo>
                    <a:lnTo>
                      <a:pt x="895" y="79"/>
                    </a:lnTo>
                    <a:lnTo>
                      <a:pt x="910" y="91"/>
                    </a:lnTo>
                    <a:lnTo>
                      <a:pt x="925" y="103"/>
                    </a:lnTo>
                    <a:lnTo>
                      <a:pt x="939" y="117"/>
                    </a:lnTo>
                    <a:lnTo>
                      <a:pt x="952" y="131"/>
                    </a:lnTo>
                    <a:lnTo>
                      <a:pt x="965" y="145"/>
                    </a:lnTo>
                    <a:lnTo>
                      <a:pt x="977" y="160"/>
                    </a:lnTo>
                    <a:lnTo>
                      <a:pt x="987" y="176"/>
                    </a:lnTo>
                    <a:lnTo>
                      <a:pt x="998" y="192"/>
                    </a:lnTo>
                    <a:lnTo>
                      <a:pt x="1008" y="209"/>
                    </a:lnTo>
                    <a:lnTo>
                      <a:pt x="1016" y="227"/>
                    </a:lnTo>
                    <a:lnTo>
                      <a:pt x="1025" y="245"/>
                    </a:lnTo>
                    <a:lnTo>
                      <a:pt x="1032" y="263"/>
                    </a:lnTo>
                    <a:lnTo>
                      <a:pt x="1038" y="283"/>
                    </a:lnTo>
                    <a:lnTo>
                      <a:pt x="1043" y="303"/>
                    </a:lnTo>
                    <a:lnTo>
                      <a:pt x="1047" y="322"/>
                    </a:lnTo>
                    <a:lnTo>
                      <a:pt x="1051" y="342"/>
                    </a:lnTo>
                    <a:lnTo>
                      <a:pt x="1054" y="364"/>
                    </a:lnTo>
                    <a:lnTo>
                      <a:pt x="1055" y="385"/>
                    </a:lnTo>
                    <a:lnTo>
                      <a:pt x="1056" y="407"/>
                    </a:lnTo>
                    <a:lnTo>
                      <a:pt x="1055" y="428"/>
                    </a:lnTo>
                    <a:lnTo>
                      <a:pt x="1054" y="449"/>
                    </a:lnTo>
                    <a:lnTo>
                      <a:pt x="1051" y="470"/>
                    </a:lnTo>
                    <a:lnTo>
                      <a:pt x="1048" y="490"/>
                    </a:lnTo>
                    <a:lnTo>
                      <a:pt x="1045" y="510"/>
                    </a:lnTo>
                    <a:lnTo>
                      <a:pt x="1040" y="530"/>
                    </a:lnTo>
                    <a:lnTo>
                      <a:pt x="1034" y="549"/>
                    </a:lnTo>
                    <a:lnTo>
                      <a:pt x="1028" y="568"/>
                    </a:lnTo>
                    <a:lnTo>
                      <a:pt x="1022" y="586"/>
                    </a:lnTo>
                    <a:lnTo>
                      <a:pt x="1013" y="603"/>
                    </a:lnTo>
                    <a:lnTo>
                      <a:pt x="1004" y="620"/>
                    </a:lnTo>
                    <a:lnTo>
                      <a:pt x="995" y="637"/>
                    </a:lnTo>
                    <a:lnTo>
                      <a:pt x="985" y="654"/>
                    </a:lnTo>
                    <a:lnTo>
                      <a:pt x="973" y="668"/>
                    </a:lnTo>
                    <a:lnTo>
                      <a:pt x="962" y="683"/>
                    </a:lnTo>
                    <a:lnTo>
                      <a:pt x="950" y="697"/>
                    </a:lnTo>
                    <a:lnTo>
                      <a:pt x="936" y="710"/>
                    </a:lnTo>
                    <a:lnTo>
                      <a:pt x="922" y="723"/>
                    </a:lnTo>
                    <a:lnTo>
                      <a:pt x="907" y="735"/>
                    </a:lnTo>
                    <a:lnTo>
                      <a:pt x="892" y="745"/>
                    </a:lnTo>
                    <a:lnTo>
                      <a:pt x="876" y="756"/>
                    </a:lnTo>
                    <a:lnTo>
                      <a:pt x="859" y="766"/>
                    </a:lnTo>
                    <a:lnTo>
                      <a:pt x="841" y="774"/>
                    </a:lnTo>
                    <a:lnTo>
                      <a:pt x="821" y="782"/>
                    </a:lnTo>
                    <a:lnTo>
                      <a:pt x="802" y="789"/>
                    </a:lnTo>
                    <a:lnTo>
                      <a:pt x="782" y="796"/>
                    </a:lnTo>
                    <a:lnTo>
                      <a:pt x="762" y="801"/>
                    </a:lnTo>
                    <a:lnTo>
                      <a:pt x="740" y="805"/>
                    </a:lnTo>
                    <a:lnTo>
                      <a:pt x="719" y="809"/>
                    </a:lnTo>
                    <a:lnTo>
                      <a:pt x="695" y="812"/>
                    </a:lnTo>
                    <a:lnTo>
                      <a:pt x="673" y="813"/>
                    </a:lnTo>
                    <a:lnTo>
                      <a:pt x="648" y="813"/>
                    </a:lnTo>
                    <a:lnTo>
                      <a:pt x="266" y="813"/>
                    </a:lnTo>
                    <a:lnTo>
                      <a:pt x="266" y="1089"/>
                    </a:lnTo>
                    <a:lnTo>
                      <a:pt x="0" y="1089"/>
                    </a:lnTo>
                    <a:lnTo>
                      <a:pt x="0" y="81"/>
                    </a:lnTo>
                    <a:lnTo>
                      <a:pt x="0" y="72"/>
                    </a:lnTo>
                    <a:lnTo>
                      <a:pt x="1" y="65"/>
                    </a:lnTo>
                    <a:lnTo>
                      <a:pt x="3" y="57"/>
                    </a:lnTo>
                    <a:lnTo>
                      <a:pt x="5" y="50"/>
                    </a:lnTo>
                    <a:lnTo>
                      <a:pt x="8" y="42"/>
                    </a:lnTo>
                    <a:lnTo>
                      <a:pt x="13" y="36"/>
                    </a:lnTo>
                    <a:lnTo>
                      <a:pt x="18" y="29"/>
                    </a:lnTo>
                    <a:lnTo>
                      <a:pt x="23" y="24"/>
                    </a:lnTo>
                    <a:lnTo>
                      <a:pt x="29" y="17"/>
                    </a:lnTo>
                    <a:lnTo>
                      <a:pt x="35" y="13"/>
                    </a:lnTo>
                    <a:lnTo>
                      <a:pt x="43" y="9"/>
                    </a:lnTo>
                    <a:lnTo>
                      <a:pt x="49" y="6"/>
                    </a:lnTo>
                    <a:lnTo>
                      <a:pt x="57" y="4"/>
                    </a:lnTo>
                    <a:lnTo>
                      <a:pt x="64" y="1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648" y="0"/>
                    </a:lnTo>
                    <a:close/>
                    <a:moveTo>
                      <a:pt x="648" y="583"/>
                    </a:moveTo>
                    <a:lnTo>
                      <a:pt x="661" y="583"/>
                    </a:lnTo>
                    <a:lnTo>
                      <a:pt x="673" y="581"/>
                    </a:lnTo>
                    <a:lnTo>
                      <a:pt x="686" y="578"/>
                    </a:lnTo>
                    <a:lnTo>
                      <a:pt x="697" y="572"/>
                    </a:lnTo>
                    <a:lnTo>
                      <a:pt x="710" y="566"/>
                    </a:lnTo>
                    <a:lnTo>
                      <a:pt x="722" y="558"/>
                    </a:lnTo>
                    <a:lnTo>
                      <a:pt x="733" y="549"/>
                    </a:lnTo>
                    <a:lnTo>
                      <a:pt x="743" y="539"/>
                    </a:lnTo>
                    <a:lnTo>
                      <a:pt x="753" y="527"/>
                    </a:lnTo>
                    <a:lnTo>
                      <a:pt x="762" y="515"/>
                    </a:lnTo>
                    <a:lnTo>
                      <a:pt x="769" y="500"/>
                    </a:lnTo>
                    <a:lnTo>
                      <a:pt x="777" y="484"/>
                    </a:lnTo>
                    <a:lnTo>
                      <a:pt x="782" y="466"/>
                    </a:lnTo>
                    <a:lnTo>
                      <a:pt x="786" y="448"/>
                    </a:lnTo>
                    <a:lnTo>
                      <a:pt x="788" y="428"/>
                    </a:lnTo>
                    <a:lnTo>
                      <a:pt x="789" y="407"/>
                    </a:lnTo>
                    <a:lnTo>
                      <a:pt x="788" y="385"/>
                    </a:lnTo>
                    <a:lnTo>
                      <a:pt x="786" y="364"/>
                    </a:lnTo>
                    <a:lnTo>
                      <a:pt x="782" y="346"/>
                    </a:lnTo>
                    <a:lnTo>
                      <a:pt x="777" y="329"/>
                    </a:lnTo>
                    <a:lnTo>
                      <a:pt x="769" y="313"/>
                    </a:lnTo>
                    <a:lnTo>
                      <a:pt x="762" y="298"/>
                    </a:lnTo>
                    <a:lnTo>
                      <a:pt x="753" y="285"/>
                    </a:lnTo>
                    <a:lnTo>
                      <a:pt x="743" y="273"/>
                    </a:lnTo>
                    <a:lnTo>
                      <a:pt x="733" y="262"/>
                    </a:lnTo>
                    <a:lnTo>
                      <a:pt x="722" y="254"/>
                    </a:lnTo>
                    <a:lnTo>
                      <a:pt x="710" y="246"/>
                    </a:lnTo>
                    <a:lnTo>
                      <a:pt x="697" y="241"/>
                    </a:lnTo>
                    <a:lnTo>
                      <a:pt x="686" y="236"/>
                    </a:lnTo>
                    <a:lnTo>
                      <a:pt x="673" y="232"/>
                    </a:lnTo>
                    <a:lnTo>
                      <a:pt x="661" y="230"/>
                    </a:lnTo>
                    <a:lnTo>
                      <a:pt x="648" y="230"/>
                    </a:lnTo>
                    <a:lnTo>
                      <a:pt x="266" y="230"/>
                    </a:lnTo>
                    <a:lnTo>
                      <a:pt x="266" y="583"/>
                    </a:lnTo>
                    <a:lnTo>
                      <a:pt x="648" y="583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1"/>
              <p:cNvSpPr>
                <a:spLocks noEditPoints="1"/>
              </p:cNvSpPr>
              <p:nvPr userDrawn="1"/>
            </p:nvSpPr>
            <p:spPr bwMode="auto">
              <a:xfrm>
                <a:off x="1112" y="557"/>
                <a:ext cx="106" cy="101"/>
              </a:xfrm>
              <a:custGeom>
                <a:avLst/>
                <a:gdLst>
                  <a:gd name="T0" fmla="*/ 0 w 1165"/>
                  <a:gd name="T1" fmla="*/ 0 h 1114"/>
                  <a:gd name="T2" fmla="*/ 0 w 1165"/>
                  <a:gd name="T3" fmla="*/ 0 h 1114"/>
                  <a:gd name="T4" fmla="*/ 0 w 1165"/>
                  <a:gd name="T5" fmla="*/ 0 h 1114"/>
                  <a:gd name="T6" fmla="*/ 0 w 1165"/>
                  <a:gd name="T7" fmla="*/ 0 h 1114"/>
                  <a:gd name="T8" fmla="*/ 0 w 1165"/>
                  <a:gd name="T9" fmla="*/ 0 h 1114"/>
                  <a:gd name="T10" fmla="*/ 0 w 1165"/>
                  <a:gd name="T11" fmla="*/ 0 h 1114"/>
                  <a:gd name="T12" fmla="*/ 0 w 1165"/>
                  <a:gd name="T13" fmla="*/ 0 h 1114"/>
                  <a:gd name="T14" fmla="*/ 0 w 1165"/>
                  <a:gd name="T15" fmla="*/ 0 h 1114"/>
                  <a:gd name="T16" fmla="*/ 0 w 1165"/>
                  <a:gd name="T17" fmla="*/ 0 h 1114"/>
                  <a:gd name="T18" fmla="*/ 0 w 1165"/>
                  <a:gd name="T19" fmla="*/ 0 h 1114"/>
                  <a:gd name="T20" fmla="*/ 0 w 1165"/>
                  <a:gd name="T21" fmla="*/ 0 h 1114"/>
                  <a:gd name="T22" fmla="*/ 0 w 1165"/>
                  <a:gd name="T23" fmla="*/ 0 h 1114"/>
                  <a:gd name="T24" fmla="*/ 0 w 1165"/>
                  <a:gd name="T25" fmla="*/ 0 h 1114"/>
                  <a:gd name="T26" fmla="*/ 0 w 1165"/>
                  <a:gd name="T27" fmla="*/ 0 h 1114"/>
                  <a:gd name="T28" fmla="*/ 0 w 1165"/>
                  <a:gd name="T29" fmla="*/ 0 h 1114"/>
                  <a:gd name="T30" fmla="*/ 0 w 1165"/>
                  <a:gd name="T31" fmla="*/ 0 h 1114"/>
                  <a:gd name="T32" fmla="*/ 0 w 1165"/>
                  <a:gd name="T33" fmla="*/ 0 h 1114"/>
                  <a:gd name="T34" fmla="*/ 0 w 1165"/>
                  <a:gd name="T35" fmla="*/ 0 h 1114"/>
                  <a:gd name="T36" fmla="*/ 0 w 1165"/>
                  <a:gd name="T37" fmla="*/ 0 h 1114"/>
                  <a:gd name="T38" fmla="*/ 0 w 1165"/>
                  <a:gd name="T39" fmla="*/ 0 h 1114"/>
                  <a:gd name="T40" fmla="*/ 0 w 1165"/>
                  <a:gd name="T41" fmla="*/ 0 h 1114"/>
                  <a:gd name="T42" fmla="*/ 0 w 1165"/>
                  <a:gd name="T43" fmla="*/ 0 h 1114"/>
                  <a:gd name="T44" fmla="*/ 0 w 1165"/>
                  <a:gd name="T45" fmla="*/ 0 h 1114"/>
                  <a:gd name="T46" fmla="*/ 0 w 1165"/>
                  <a:gd name="T47" fmla="*/ 0 h 1114"/>
                  <a:gd name="T48" fmla="*/ 0 w 1165"/>
                  <a:gd name="T49" fmla="*/ 0 h 1114"/>
                  <a:gd name="T50" fmla="*/ 0 w 1165"/>
                  <a:gd name="T51" fmla="*/ 0 h 1114"/>
                  <a:gd name="T52" fmla="*/ 0 w 1165"/>
                  <a:gd name="T53" fmla="*/ 0 h 1114"/>
                  <a:gd name="T54" fmla="*/ 0 w 1165"/>
                  <a:gd name="T55" fmla="*/ 0 h 1114"/>
                  <a:gd name="T56" fmla="*/ 0 w 1165"/>
                  <a:gd name="T57" fmla="*/ 0 h 1114"/>
                  <a:gd name="T58" fmla="*/ 0 w 1165"/>
                  <a:gd name="T59" fmla="*/ 0 h 1114"/>
                  <a:gd name="T60" fmla="*/ 0 w 1165"/>
                  <a:gd name="T61" fmla="*/ 0 h 1114"/>
                  <a:gd name="T62" fmla="*/ 0 w 1165"/>
                  <a:gd name="T63" fmla="*/ 0 h 1114"/>
                  <a:gd name="T64" fmla="*/ 0 w 1165"/>
                  <a:gd name="T65" fmla="*/ 0 h 1114"/>
                  <a:gd name="T66" fmla="*/ 0 w 1165"/>
                  <a:gd name="T67" fmla="*/ 0 h 1114"/>
                  <a:gd name="T68" fmla="*/ 0 w 1165"/>
                  <a:gd name="T69" fmla="*/ 0 h 1114"/>
                  <a:gd name="T70" fmla="*/ 0 w 1165"/>
                  <a:gd name="T71" fmla="*/ 0 h 1114"/>
                  <a:gd name="T72" fmla="*/ 0 w 1165"/>
                  <a:gd name="T73" fmla="*/ 0 h 1114"/>
                  <a:gd name="T74" fmla="*/ 0 w 1165"/>
                  <a:gd name="T75" fmla="*/ 0 h 1114"/>
                  <a:gd name="T76" fmla="*/ 0 w 1165"/>
                  <a:gd name="T77" fmla="*/ 0 h 1114"/>
                  <a:gd name="T78" fmla="*/ 0 w 1165"/>
                  <a:gd name="T79" fmla="*/ 0 h 1114"/>
                  <a:gd name="T80" fmla="*/ 0 w 1165"/>
                  <a:gd name="T81" fmla="*/ 0 h 1114"/>
                  <a:gd name="T82" fmla="*/ 0 w 1165"/>
                  <a:gd name="T83" fmla="*/ 0 h 1114"/>
                  <a:gd name="T84" fmla="*/ 0 w 1165"/>
                  <a:gd name="T85" fmla="*/ 0 h 1114"/>
                  <a:gd name="T86" fmla="*/ 0 w 1165"/>
                  <a:gd name="T87" fmla="*/ 0 h 1114"/>
                  <a:gd name="T88" fmla="*/ 0 w 1165"/>
                  <a:gd name="T89" fmla="*/ 0 h 1114"/>
                  <a:gd name="T90" fmla="*/ 0 w 1165"/>
                  <a:gd name="T91" fmla="*/ 0 h 1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5" h="1114">
                    <a:moveTo>
                      <a:pt x="839" y="870"/>
                    </a:moveTo>
                    <a:lnTo>
                      <a:pt x="328" y="870"/>
                    </a:lnTo>
                    <a:lnTo>
                      <a:pt x="291" y="1037"/>
                    </a:lnTo>
                    <a:lnTo>
                      <a:pt x="289" y="1044"/>
                    </a:lnTo>
                    <a:lnTo>
                      <a:pt x="286" y="1052"/>
                    </a:lnTo>
                    <a:lnTo>
                      <a:pt x="283" y="1059"/>
                    </a:lnTo>
                    <a:lnTo>
                      <a:pt x="279" y="1065"/>
                    </a:lnTo>
                    <a:lnTo>
                      <a:pt x="273" y="1072"/>
                    </a:lnTo>
                    <a:lnTo>
                      <a:pt x="268" y="1078"/>
                    </a:lnTo>
                    <a:lnTo>
                      <a:pt x="263" y="1085"/>
                    </a:lnTo>
                    <a:lnTo>
                      <a:pt x="256" y="1090"/>
                    </a:lnTo>
                    <a:lnTo>
                      <a:pt x="249" y="1095"/>
                    </a:lnTo>
                    <a:lnTo>
                      <a:pt x="241" y="1101"/>
                    </a:lnTo>
                    <a:lnTo>
                      <a:pt x="234" y="1104"/>
                    </a:lnTo>
                    <a:lnTo>
                      <a:pt x="226" y="1107"/>
                    </a:lnTo>
                    <a:lnTo>
                      <a:pt x="218" y="1110"/>
                    </a:lnTo>
                    <a:lnTo>
                      <a:pt x="210" y="1111"/>
                    </a:lnTo>
                    <a:lnTo>
                      <a:pt x="202" y="1113"/>
                    </a:lnTo>
                    <a:lnTo>
                      <a:pt x="193" y="1114"/>
                    </a:lnTo>
                    <a:lnTo>
                      <a:pt x="0" y="1114"/>
                    </a:lnTo>
                    <a:lnTo>
                      <a:pt x="181" y="301"/>
                    </a:lnTo>
                    <a:lnTo>
                      <a:pt x="184" y="285"/>
                    </a:lnTo>
                    <a:lnTo>
                      <a:pt x="190" y="268"/>
                    </a:lnTo>
                    <a:lnTo>
                      <a:pt x="194" y="252"/>
                    </a:lnTo>
                    <a:lnTo>
                      <a:pt x="201" y="237"/>
                    </a:lnTo>
                    <a:lnTo>
                      <a:pt x="206" y="222"/>
                    </a:lnTo>
                    <a:lnTo>
                      <a:pt x="212" y="207"/>
                    </a:lnTo>
                    <a:lnTo>
                      <a:pt x="220" y="192"/>
                    </a:lnTo>
                    <a:lnTo>
                      <a:pt x="227" y="178"/>
                    </a:lnTo>
                    <a:lnTo>
                      <a:pt x="236" y="165"/>
                    </a:lnTo>
                    <a:lnTo>
                      <a:pt x="244" y="152"/>
                    </a:lnTo>
                    <a:lnTo>
                      <a:pt x="254" y="140"/>
                    </a:lnTo>
                    <a:lnTo>
                      <a:pt x="264" y="127"/>
                    </a:lnTo>
                    <a:lnTo>
                      <a:pt x="274" y="115"/>
                    </a:lnTo>
                    <a:lnTo>
                      <a:pt x="285" y="104"/>
                    </a:lnTo>
                    <a:lnTo>
                      <a:pt x="297" y="94"/>
                    </a:lnTo>
                    <a:lnTo>
                      <a:pt x="310" y="83"/>
                    </a:lnTo>
                    <a:lnTo>
                      <a:pt x="322" y="73"/>
                    </a:lnTo>
                    <a:lnTo>
                      <a:pt x="335" y="64"/>
                    </a:lnTo>
                    <a:lnTo>
                      <a:pt x="349" y="55"/>
                    </a:lnTo>
                    <a:lnTo>
                      <a:pt x="364" y="48"/>
                    </a:lnTo>
                    <a:lnTo>
                      <a:pt x="379" y="40"/>
                    </a:lnTo>
                    <a:lnTo>
                      <a:pt x="394" y="33"/>
                    </a:lnTo>
                    <a:lnTo>
                      <a:pt x="410" y="28"/>
                    </a:lnTo>
                    <a:lnTo>
                      <a:pt x="427" y="21"/>
                    </a:lnTo>
                    <a:lnTo>
                      <a:pt x="444" y="16"/>
                    </a:lnTo>
                    <a:lnTo>
                      <a:pt x="463" y="11"/>
                    </a:lnTo>
                    <a:lnTo>
                      <a:pt x="481" y="8"/>
                    </a:lnTo>
                    <a:lnTo>
                      <a:pt x="500" y="5"/>
                    </a:lnTo>
                    <a:lnTo>
                      <a:pt x="520" y="3"/>
                    </a:lnTo>
                    <a:lnTo>
                      <a:pt x="541" y="1"/>
                    </a:lnTo>
                    <a:lnTo>
                      <a:pt x="561" y="0"/>
                    </a:lnTo>
                    <a:lnTo>
                      <a:pt x="583" y="0"/>
                    </a:lnTo>
                    <a:lnTo>
                      <a:pt x="605" y="0"/>
                    </a:lnTo>
                    <a:lnTo>
                      <a:pt x="626" y="1"/>
                    </a:lnTo>
                    <a:lnTo>
                      <a:pt x="647" y="3"/>
                    </a:lnTo>
                    <a:lnTo>
                      <a:pt x="666" y="5"/>
                    </a:lnTo>
                    <a:lnTo>
                      <a:pt x="685" y="8"/>
                    </a:lnTo>
                    <a:lnTo>
                      <a:pt x="703" y="11"/>
                    </a:lnTo>
                    <a:lnTo>
                      <a:pt x="721" y="16"/>
                    </a:lnTo>
                    <a:lnTo>
                      <a:pt x="739" y="21"/>
                    </a:lnTo>
                    <a:lnTo>
                      <a:pt x="756" y="28"/>
                    </a:lnTo>
                    <a:lnTo>
                      <a:pt x="772" y="33"/>
                    </a:lnTo>
                    <a:lnTo>
                      <a:pt x="788" y="40"/>
                    </a:lnTo>
                    <a:lnTo>
                      <a:pt x="803" y="48"/>
                    </a:lnTo>
                    <a:lnTo>
                      <a:pt x="817" y="55"/>
                    </a:lnTo>
                    <a:lnTo>
                      <a:pt x="831" y="64"/>
                    </a:lnTo>
                    <a:lnTo>
                      <a:pt x="844" y="73"/>
                    </a:lnTo>
                    <a:lnTo>
                      <a:pt x="857" y="83"/>
                    </a:lnTo>
                    <a:lnTo>
                      <a:pt x="869" y="94"/>
                    </a:lnTo>
                    <a:lnTo>
                      <a:pt x="881" y="104"/>
                    </a:lnTo>
                    <a:lnTo>
                      <a:pt x="892" y="115"/>
                    </a:lnTo>
                    <a:lnTo>
                      <a:pt x="902" y="127"/>
                    </a:lnTo>
                    <a:lnTo>
                      <a:pt x="912" y="140"/>
                    </a:lnTo>
                    <a:lnTo>
                      <a:pt x="922" y="152"/>
                    </a:lnTo>
                    <a:lnTo>
                      <a:pt x="930" y="165"/>
                    </a:lnTo>
                    <a:lnTo>
                      <a:pt x="939" y="178"/>
                    </a:lnTo>
                    <a:lnTo>
                      <a:pt x="946" y="192"/>
                    </a:lnTo>
                    <a:lnTo>
                      <a:pt x="954" y="207"/>
                    </a:lnTo>
                    <a:lnTo>
                      <a:pt x="960" y="222"/>
                    </a:lnTo>
                    <a:lnTo>
                      <a:pt x="966" y="237"/>
                    </a:lnTo>
                    <a:lnTo>
                      <a:pt x="972" y="252"/>
                    </a:lnTo>
                    <a:lnTo>
                      <a:pt x="977" y="268"/>
                    </a:lnTo>
                    <a:lnTo>
                      <a:pt x="981" y="285"/>
                    </a:lnTo>
                    <a:lnTo>
                      <a:pt x="986" y="301"/>
                    </a:lnTo>
                    <a:lnTo>
                      <a:pt x="1165" y="1114"/>
                    </a:lnTo>
                    <a:lnTo>
                      <a:pt x="973" y="1114"/>
                    </a:lnTo>
                    <a:lnTo>
                      <a:pt x="964" y="1113"/>
                    </a:lnTo>
                    <a:lnTo>
                      <a:pt x="957" y="1111"/>
                    </a:lnTo>
                    <a:lnTo>
                      <a:pt x="948" y="1110"/>
                    </a:lnTo>
                    <a:lnTo>
                      <a:pt x="940" y="1107"/>
                    </a:lnTo>
                    <a:lnTo>
                      <a:pt x="932" y="1104"/>
                    </a:lnTo>
                    <a:lnTo>
                      <a:pt x="925" y="1101"/>
                    </a:lnTo>
                    <a:lnTo>
                      <a:pt x="917" y="1095"/>
                    </a:lnTo>
                    <a:lnTo>
                      <a:pt x="911" y="1090"/>
                    </a:lnTo>
                    <a:lnTo>
                      <a:pt x="903" y="1085"/>
                    </a:lnTo>
                    <a:lnTo>
                      <a:pt x="898" y="1078"/>
                    </a:lnTo>
                    <a:lnTo>
                      <a:pt x="893" y="1072"/>
                    </a:lnTo>
                    <a:lnTo>
                      <a:pt x="887" y="1065"/>
                    </a:lnTo>
                    <a:lnTo>
                      <a:pt x="884" y="1059"/>
                    </a:lnTo>
                    <a:lnTo>
                      <a:pt x="880" y="1052"/>
                    </a:lnTo>
                    <a:lnTo>
                      <a:pt x="878" y="1044"/>
                    </a:lnTo>
                    <a:lnTo>
                      <a:pt x="876" y="1037"/>
                    </a:lnTo>
                    <a:lnTo>
                      <a:pt x="839" y="870"/>
                    </a:lnTo>
                    <a:close/>
                    <a:moveTo>
                      <a:pt x="789" y="640"/>
                    </a:moveTo>
                    <a:lnTo>
                      <a:pt x="726" y="354"/>
                    </a:lnTo>
                    <a:lnTo>
                      <a:pt x="723" y="345"/>
                    </a:lnTo>
                    <a:lnTo>
                      <a:pt x="719" y="335"/>
                    </a:lnTo>
                    <a:lnTo>
                      <a:pt x="716" y="326"/>
                    </a:lnTo>
                    <a:lnTo>
                      <a:pt x="712" y="316"/>
                    </a:lnTo>
                    <a:lnTo>
                      <a:pt x="706" y="307"/>
                    </a:lnTo>
                    <a:lnTo>
                      <a:pt x="701" y="297"/>
                    </a:lnTo>
                    <a:lnTo>
                      <a:pt x="694" y="288"/>
                    </a:lnTo>
                    <a:lnTo>
                      <a:pt x="686" y="280"/>
                    </a:lnTo>
                    <a:lnTo>
                      <a:pt x="678" y="271"/>
                    </a:lnTo>
                    <a:lnTo>
                      <a:pt x="667" y="264"/>
                    </a:lnTo>
                    <a:lnTo>
                      <a:pt x="656" y="257"/>
                    </a:lnTo>
                    <a:lnTo>
                      <a:pt x="644" y="251"/>
                    </a:lnTo>
                    <a:lnTo>
                      <a:pt x="632" y="246"/>
                    </a:lnTo>
                    <a:lnTo>
                      <a:pt x="617" y="242"/>
                    </a:lnTo>
                    <a:lnTo>
                      <a:pt x="601" y="240"/>
                    </a:lnTo>
                    <a:lnTo>
                      <a:pt x="583" y="239"/>
                    </a:lnTo>
                    <a:lnTo>
                      <a:pt x="565" y="240"/>
                    </a:lnTo>
                    <a:lnTo>
                      <a:pt x="549" y="242"/>
                    </a:lnTo>
                    <a:lnTo>
                      <a:pt x="535" y="246"/>
                    </a:lnTo>
                    <a:lnTo>
                      <a:pt x="521" y="251"/>
                    </a:lnTo>
                    <a:lnTo>
                      <a:pt x="510" y="257"/>
                    </a:lnTo>
                    <a:lnTo>
                      <a:pt x="499" y="264"/>
                    </a:lnTo>
                    <a:lnTo>
                      <a:pt x="489" y="271"/>
                    </a:lnTo>
                    <a:lnTo>
                      <a:pt x="480" y="280"/>
                    </a:lnTo>
                    <a:lnTo>
                      <a:pt x="472" y="288"/>
                    </a:lnTo>
                    <a:lnTo>
                      <a:pt x="466" y="297"/>
                    </a:lnTo>
                    <a:lnTo>
                      <a:pt x="459" y="307"/>
                    </a:lnTo>
                    <a:lnTo>
                      <a:pt x="454" y="316"/>
                    </a:lnTo>
                    <a:lnTo>
                      <a:pt x="450" y="326"/>
                    </a:lnTo>
                    <a:lnTo>
                      <a:pt x="447" y="335"/>
                    </a:lnTo>
                    <a:lnTo>
                      <a:pt x="443" y="345"/>
                    </a:lnTo>
                    <a:lnTo>
                      <a:pt x="441" y="354"/>
                    </a:lnTo>
                    <a:lnTo>
                      <a:pt x="377" y="640"/>
                    </a:lnTo>
                    <a:lnTo>
                      <a:pt x="789" y="64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2"/>
              <p:cNvSpPr>
                <a:spLocks/>
              </p:cNvSpPr>
              <p:nvPr userDrawn="1"/>
            </p:nvSpPr>
            <p:spPr bwMode="auto">
              <a:xfrm>
                <a:off x="1220" y="559"/>
                <a:ext cx="107" cy="99"/>
              </a:xfrm>
              <a:custGeom>
                <a:avLst/>
                <a:gdLst>
                  <a:gd name="T0" fmla="*/ 0 w 1179"/>
                  <a:gd name="T1" fmla="*/ 0 h 1089"/>
                  <a:gd name="T2" fmla="*/ 0 w 1179"/>
                  <a:gd name="T3" fmla="*/ 0 h 1089"/>
                  <a:gd name="T4" fmla="*/ 0 w 1179"/>
                  <a:gd name="T5" fmla="*/ 0 h 1089"/>
                  <a:gd name="T6" fmla="*/ 0 w 1179"/>
                  <a:gd name="T7" fmla="*/ 0 h 1089"/>
                  <a:gd name="T8" fmla="*/ 0 w 1179"/>
                  <a:gd name="T9" fmla="*/ 0 h 1089"/>
                  <a:gd name="T10" fmla="*/ 0 w 1179"/>
                  <a:gd name="T11" fmla="*/ 0 h 1089"/>
                  <a:gd name="T12" fmla="*/ 0 w 1179"/>
                  <a:gd name="T13" fmla="*/ 0 h 1089"/>
                  <a:gd name="T14" fmla="*/ 0 w 1179"/>
                  <a:gd name="T15" fmla="*/ 0 h 1089"/>
                  <a:gd name="T16" fmla="*/ 0 w 1179"/>
                  <a:gd name="T17" fmla="*/ 0 h 1089"/>
                  <a:gd name="T18" fmla="*/ 0 w 1179"/>
                  <a:gd name="T19" fmla="*/ 0 h 1089"/>
                  <a:gd name="T20" fmla="*/ 0 w 1179"/>
                  <a:gd name="T21" fmla="*/ 0 h 1089"/>
                  <a:gd name="T22" fmla="*/ 0 w 1179"/>
                  <a:gd name="T23" fmla="*/ 0 h 1089"/>
                  <a:gd name="T24" fmla="*/ 0 w 1179"/>
                  <a:gd name="T25" fmla="*/ 0 h 1089"/>
                  <a:gd name="T26" fmla="*/ 0 w 1179"/>
                  <a:gd name="T27" fmla="*/ 0 h 1089"/>
                  <a:gd name="T28" fmla="*/ 0 w 1179"/>
                  <a:gd name="T29" fmla="*/ 0 h 1089"/>
                  <a:gd name="T30" fmla="*/ 0 w 1179"/>
                  <a:gd name="T31" fmla="*/ 0 h 1089"/>
                  <a:gd name="T32" fmla="*/ 0 w 1179"/>
                  <a:gd name="T33" fmla="*/ 0 h 1089"/>
                  <a:gd name="T34" fmla="*/ 0 w 1179"/>
                  <a:gd name="T35" fmla="*/ 0 h 1089"/>
                  <a:gd name="T36" fmla="*/ 0 w 1179"/>
                  <a:gd name="T37" fmla="*/ 0 h 1089"/>
                  <a:gd name="T38" fmla="*/ 0 w 1179"/>
                  <a:gd name="T39" fmla="*/ 0 h 1089"/>
                  <a:gd name="T40" fmla="*/ 0 w 1179"/>
                  <a:gd name="T41" fmla="*/ 0 h 1089"/>
                  <a:gd name="T42" fmla="*/ 0 w 1179"/>
                  <a:gd name="T43" fmla="*/ 0 h 1089"/>
                  <a:gd name="T44" fmla="*/ 0 w 1179"/>
                  <a:gd name="T45" fmla="*/ 0 h 1089"/>
                  <a:gd name="T46" fmla="*/ 0 w 1179"/>
                  <a:gd name="T47" fmla="*/ 0 h 1089"/>
                  <a:gd name="T48" fmla="*/ 0 w 1179"/>
                  <a:gd name="T49" fmla="*/ 0 h 1089"/>
                  <a:gd name="T50" fmla="*/ 0 w 1179"/>
                  <a:gd name="T51" fmla="*/ 0 h 1089"/>
                  <a:gd name="T52" fmla="*/ 0 w 1179"/>
                  <a:gd name="T53" fmla="*/ 0 h 1089"/>
                  <a:gd name="T54" fmla="*/ 0 w 1179"/>
                  <a:gd name="T55" fmla="*/ 0 h 1089"/>
                  <a:gd name="T56" fmla="*/ 0 w 1179"/>
                  <a:gd name="T57" fmla="*/ 0 h 1089"/>
                  <a:gd name="T58" fmla="*/ 0 w 1179"/>
                  <a:gd name="T59" fmla="*/ 0 h 1089"/>
                  <a:gd name="T60" fmla="*/ 0 w 1179"/>
                  <a:gd name="T61" fmla="*/ 0 h 1089"/>
                  <a:gd name="T62" fmla="*/ 0 w 1179"/>
                  <a:gd name="T63" fmla="*/ 0 h 10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79" h="1089">
                    <a:moveTo>
                      <a:pt x="607" y="710"/>
                    </a:moveTo>
                    <a:lnTo>
                      <a:pt x="571" y="710"/>
                    </a:lnTo>
                    <a:lnTo>
                      <a:pt x="373" y="1020"/>
                    </a:lnTo>
                    <a:lnTo>
                      <a:pt x="367" y="1030"/>
                    </a:lnTo>
                    <a:lnTo>
                      <a:pt x="360" y="1038"/>
                    </a:lnTo>
                    <a:lnTo>
                      <a:pt x="353" y="1046"/>
                    </a:lnTo>
                    <a:lnTo>
                      <a:pt x="346" y="1053"/>
                    </a:lnTo>
                    <a:lnTo>
                      <a:pt x="340" y="1060"/>
                    </a:lnTo>
                    <a:lnTo>
                      <a:pt x="332" y="1065"/>
                    </a:lnTo>
                    <a:lnTo>
                      <a:pt x="326" y="1070"/>
                    </a:lnTo>
                    <a:lnTo>
                      <a:pt x="318" y="1074"/>
                    </a:lnTo>
                    <a:lnTo>
                      <a:pt x="303" y="1080"/>
                    </a:lnTo>
                    <a:lnTo>
                      <a:pt x="287" y="1084"/>
                    </a:lnTo>
                    <a:lnTo>
                      <a:pt x="269" y="1088"/>
                    </a:lnTo>
                    <a:lnTo>
                      <a:pt x="250" y="1089"/>
                    </a:lnTo>
                    <a:lnTo>
                      <a:pt x="5" y="1089"/>
                    </a:lnTo>
                    <a:lnTo>
                      <a:pt x="377" y="549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70" y="1"/>
                    </a:lnTo>
                    <a:lnTo>
                      <a:pt x="289" y="4"/>
                    </a:lnTo>
                    <a:lnTo>
                      <a:pt x="306" y="8"/>
                    </a:lnTo>
                    <a:lnTo>
                      <a:pt x="321" y="14"/>
                    </a:lnTo>
                    <a:lnTo>
                      <a:pt x="328" y="19"/>
                    </a:lnTo>
                    <a:lnTo>
                      <a:pt x="336" y="23"/>
                    </a:lnTo>
                    <a:lnTo>
                      <a:pt x="342" y="29"/>
                    </a:lnTo>
                    <a:lnTo>
                      <a:pt x="348" y="35"/>
                    </a:lnTo>
                    <a:lnTo>
                      <a:pt x="356" y="42"/>
                    </a:lnTo>
                    <a:lnTo>
                      <a:pt x="362" y="50"/>
                    </a:lnTo>
                    <a:lnTo>
                      <a:pt x="369" y="59"/>
                    </a:lnTo>
                    <a:lnTo>
                      <a:pt x="374" y="68"/>
                    </a:lnTo>
                    <a:lnTo>
                      <a:pt x="571" y="377"/>
                    </a:lnTo>
                    <a:lnTo>
                      <a:pt x="607" y="377"/>
                    </a:lnTo>
                    <a:lnTo>
                      <a:pt x="804" y="68"/>
                    </a:lnTo>
                    <a:lnTo>
                      <a:pt x="809" y="59"/>
                    </a:lnTo>
                    <a:lnTo>
                      <a:pt x="816" y="50"/>
                    </a:lnTo>
                    <a:lnTo>
                      <a:pt x="822" y="42"/>
                    </a:lnTo>
                    <a:lnTo>
                      <a:pt x="830" y="35"/>
                    </a:lnTo>
                    <a:lnTo>
                      <a:pt x="836" y="29"/>
                    </a:lnTo>
                    <a:lnTo>
                      <a:pt x="843" y="23"/>
                    </a:lnTo>
                    <a:lnTo>
                      <a:pt x="850" y="19"/>
                    </a:lnTo>
                    <a:lnTo>
                      <a:pt x="858" y="14"/>
                    </a:lnTo>
                    <a:lnTo>
                      <a:pt x="873" y="8"/>
                    </a:lnTo>
                    <a:lnTo>
                      <a:pt x="890" y="4"/>
                    </a:lnTo>
                    <a:lnTo>
                      <a:pt x="907" y="1"/>
                    </a:lnTo>
                    <a:lnTo>
                      <a:pt x="926" y="0"/>
                    </a:lnTo>
                    <a:lnTo>
                      <a:pt x="1179" y="0"/>
                    </a:lnTo>
                    <a:lnTo>
                      <a:pt x="801" y="549"/>
                    </a:lnTo>
                    <a:lnTo>
                      <a:pt x="1173" y="1089"/>
                    </a:lnTo>
                    <a:lnTo>
                      <a:pt x="928" y="1089"/>
                    </a:lnTo>
                    <a:lnTo>
                      <a:pt x="909" y="1088"/>
                    </a:lnTo>
                    <a:lnTo>
                      <a:pt x="891" y="1084"/>
                    </a:lnTo>
                    <a:lnTo>
                      <a:pt x="883" y="1082"/>
                    </a:lnTo>
                    <a:lnTo>
                      <a:pt x="875" y="1080"/>
                    </a:lnTo>
                    <a:lnTo>
                      <a:pt x="867" y="1077"/>
                    </a:lnTo>
                    <a:lnTo>
                      <a:pt x="860" y="1074"/>
                    </a:lnTo>
                    <a:lnTo>
                      <a:pt x="852" y="1070"/>
                    </a:lnTo>
                    <a:lnTo>
                      <a:pt x="846" y="1065"/>
                    </a:lnTo>
                    <a:lnTo>
                      <a:pt x="838" y="1060"/>
                    </a:lnTo>
                    <a:lnTo>
                      <a:pt x="832" y="1053"/>
                    </a:lnTo>
                    <a:lnTo>
                      <a:pt x="826" y="1046"/>
                    </a:lnTo>
                    <a:lnTo>
                      <a:pt x="818" y="1038"/>
                    </a:lnTo>
                    <a:lnTo>
                      <a:pt x="812" y="1030"/>
                    </a:lnTo>
                    <a:lnTo>
                      <a:pt x="805" y="1020"/>
                    </a:lnTo>
                    <a:lnTo>
                      <a:pt x="607" y="71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3"/>
              <p:cNvSpPr>
                <a:spLocks noEditPoints="1"/>
              </p:cNvSpPr>
              <p:nvPr userDrawn="1"/>
            </p:nvSpPr>
            <p:spPr bwMode="auto">
              <a:xfrm>
                <a:off x="1324" y="557"/>
                <a:ext cx="110" cy="103"/>
              </a:xfrm>
              <a:custGeom>
                <a:avLst/>
                <a:gdLst>
                  <a:gd name="T0" fmla="*/ 0 w 1210"/>
                  <a:gd name="T1" fmla="*/ 0 h 1141"/>
                  <a:gd name="T2" fmla="*/ 0 w 1210"/>
                  <a:gd name="T3" fmla="*/ 0 h 1141"/>
                  <a:gd name="T4" fmla="*/ 0 w 1210"/>
                  <a:gd name="T5" fmla="*/ 0 h 1141"/>
                  <a:gd name="T6" fmla="*/ 0 w 1210"/>
                  <a:gd name="T7" fmla="*/ 0 h 1141"/>
                  <a:gd name="T8" fmla="*/ 0 w 1210"/>
                  <a:gd name="T9" fmla="*/ 0 h 1141"/>
                  <a:gd name="T10" fmla="*/ 0 w 1210"/>
                  <a:gd name="T11" fmla="*/ 0 h 1141"/>
                  <a:gd name="T12" fmla="*/ 0 w 1210"/>
                  <a:gd name="T13" fmla="*/ 0 h 1141"/>
                  <a:gd name="T14" fmla="*/ 0 w 1210"/>
                  <a:gd name="T15" fmla="*/ 0 h 1141"/>
                  <a:gd name="T16" fmla="*/ 0 w 1210"/>
                  <a:gd name="T17" fmla="*/ 0 h 1141"/>
                  <a:gd name="T18" fmla="*/ 0 w 1210"/>
                  <a:gd name="T19" fmla="*/ 0 h 1141"/>
                  <a:gd name="T20" fmla="*/ 0 w 1210"/>
                  <a:gd name="T21" fmla="*/ 0 h 1141"/>
                  <a:gd name="T22" fmla="*/ 0 w 1210"/>
                  <a:gd name="T23" fmla="*/ 0 h 1141"/>
                  <a:gd name="T24" fmla="*/ 0 w 1210"/>
                  <a:gd name="T25" fmla="*/ 0 h 1141"/>
                  <a:gd name="T26" fmla="*/ 0 w 1210"/>
                  <a:gd name="T27" fmla="*/ 0 h 1141"/>
                  <a:gd name="T28" fmla="*/ 0 w 1210"/>
                  <a:gd name="T29" fmla="*/ 0 h 1141"/>
                  <a:gd name="T30" fmla="*/ 0 w 1210"/>
                  <a:gd name="T31" fmla="*/ 0 h 1141"/>
                  <a:gd name="T32" fmla="*/ 0 w 1210"/>
                  <a:gd name="T33" fmla="*/ 0 h 1141"/>
                  <a:gd name="T34" fmla="*/ 0 w 1210"/>
                  <a:gd name="T35" fmla="*/ 0 h 1141"/>
                  <a:gd name="T36" fmla="*/ 0 w 1210"/>
                  <a:gd name="T37" fmla="*/ 0 h 1141"/>
                  <a:gd name="T38" fmla="*/ 0 w 1210"/>
                  <a:gd name="T39" fmla="*/ 0 h 1141"/>
                  <a:gd name="T40" fmla="*/ 0 w 1210"/>
                  <a:gd name="T41" fmla="*/ 0 h 1141"/>
                  <a:gd name="T42" fmla="*/ 0 w 1210"/>
                  <a:gd name="T43" fmla="*/ 0 h 1141"/>
                  <a:gd name="T44" fmla="*/ 0 w 1210"/>
                  <a:gd name="T45" fmla="*/ 0 h 1141"/>
                  <a:gd name="T46" fmla="*/ 0 w 1210"/>
                  <a:gd name="T47" fmla="*/ 0 h 1141"/>
                  <a:gd name="T48" fmla="*/ 0 w 1210"/>
                  <a:gd name="T49" fmla="*/ 0 h 1141"/>
                  <a:gd name="T50" fmla="*/ 0 w 1210"/>
                  <a:gd name="T51" fmla="*/ 0 h 1141"/>
                  <a:gd name="T52" fmla="*/ 0 w 1210"/>
                  <a:gd name="T53" fmla="*/ 0 h 1141"/>
                  <a:gd name="T54" fmla="*/ 0 w 1210"/>
                  <a:gd name="T55" fmla="*/ 0 h 1141"/>
                  <a:gd name="T56" fmla="*/ 0 w 1210"/>
                  <a:gd name="T57" fmla="*/ 0 h 1141"/>
                  <a:gd name="T58" fmla="*/ 0 w 1210"/>
                  <a:gd name="T59" fmla="*/ 0 h 1141"/>
                  <a:gd name="T60" fmla="*/ 0 w 1210"/>
                  <a:gd name="T61" fmla="*/ 0 h 1141"/>
                  <a:gd name="T62" fmla="*/ 0 w 1210"/>
                  <a:gd name="T63" fmla="*/ 0 h 1141"/>
                  <a:gd name="T64" fmla="*/ 0 w 1210"/>
                  <a:gd name="T65" fmla="*/ 0 h 1141"/>
                  <a:gd name="T66" fmla="*/ 0 w 1210"/>
                  <a:gd name="T67" fmla="*/ 0 h 1141"/>
                  <a:gd name="T68" fmla="*/ 0 w 1210"/>
                  <a:gd name="T69" fmla="*/ 0 h 1141"/>
                  <a:gd name="T70" fmla="*/ 0 w 1210"/>
                  <a:gd name="T71" fmla="*/ 0 h 1141"/>
                  <a:gd name="T72" fmla="*/ 0 w 1210"/>
                  <a:gd name="T73" fmla="*/ 0 h 1141"/>
                  <a:gd name="T74" fmla="*/ 0 w 1210"/>
                  <a:gd name="T75" fmla="*/ 0 h 1141"/>
                  <a:gd name="T76" fmla="*/ 0 w 1210"/>
                  <a:gd name="T77" fmla="*/ 0 h 1141"/>
                  <a:gd name="T78" fmla="*/ 0 w 1210"/>
                  <a:gd name="T79" fmla="*/ 0 h 1141"/>
                  <a:gd name="T80" fmla="*/ 0 w 1210"/>
                  <a:gd name="T81" fmla="*/ 0 h 1141"/>
                  <a:gd name="T82" fmla="*/ 0 w 1210"/>
                  <a:gd name="T83" fmla="*/ 0 h 1141"/>
                  <a:gd name="T84" fmla="*/ 0 w 1210"/>
                  <a:gd name="T85" fmla="*/ 0 h 1141"/>
                  <a:gd name="T86" fmla="*/ 0 w 1210"/>
                  <a:gd name="T87" fmla="*/ 0 h 1141"/>
                  <a:gd name="T88" fmla="*/ 0 w 1210"/>
                  <a:gd name="T89" fmla="*/ 0 h 1141"/>
                  <a:gd name="T90" fmla="*/ 0 w 1210"/>
                  <a:gd name="T91" fmla="*/ 0 h 1141"/>
                  <a:gd name="T92" fmla="*/ 0 w 1210"/>
                  <a:gd name="T93" fmla="*/ 0 h 1141"/>
                  <a:gd name="T94" fmla="*/ 0 w 1210"/>
                  <a:gd name="T95" fmla="*/ 0 h 1141"/>
                  <a:gd name="T96" fmla="*/ 0 w 1210"/>
                  <a:gd name="T97" fmla="*/ 0 h 1141"/>
                  <a:gd name="T98" fmla="*/ 0 w 1210"/>
                  <a:gd name="T99" fmla="*/ 0 h 1141"/>
                  <a:gd name="T100" fmla="*/ 0 w 1210"/>
                  <a:gd name="T101" fmla="*/ 0 h 1141"/>
                  <a:gd name="T102" fmla="*/ 0 w 1210"/>
                  <a:gd name="T103" fmla="*/ 0 h 11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10" h="1141">
                    <a:moveTo>
                      <a:pt x="651" y="0"/>
                    </a:moveTo>
                    <a:lnTo>
                      <a:pt x="682" y="1"/>
                    </a:lnTo>
                    <a:lnTo>
                      <a:pt x="711" y="3"/>
                    </a:lnTo>
                    <a:lnTo>
                      <a:pt x="740" y="6"/>
                    </a:lnTo>
                    <a:lnTo>
                      <a:pt x="769" y="10"/>
                    </a:lnTo>
                    <a:lnTo>
                      <a:pt x="797" y="16"/>
                    </a:lnTo>
                    <a:lnTo>
                      <a:pt x="825" y="23"/>
                    </a:lnTo>
                    <a:lnTo>
                      <a:pt x="852" y="32"/>
                    </a:lnTo>
                    <a:lnTo>
                      <a:pt x="877" y="41"/>
                    </a:lnTo>
                    <a:lnTo>
                      <a:pt x="903" y="52"/>
                    </a:lnTo>
                    <a:lnTo>
                      <a:pt x="928" y="65"/>
                    </a:lnTo>
                    <a:lnTo>
                      <a:pt x="951" y="78"/>
                    </a:lnTo>
                    <a:lnTo>
                      <a:pt x="974" y="92"/>
                    </a:lnTo>
                    <a:lnTo>
                      <a:pt x="995" y="106"/>
                    </a:lnTo>
                    <a:lnTo>
                      <a:pt x="1015" y="123"/>
                    </a:lnTo>
                    <a:lnTo>
                      <a:pt x="1036" y="141"/>
                    </a:lnTo>
                    <a:lnTo>
                      <a:pt x="1055" y="159"/>
                    </a:lnTo>
                    <a:lnTo>
                      <a:pt x="1072" y="178"/>
                    </a:lnTo>
                    <a:lnTo>
                      <a:pt x="1089" y="198"/>
                    </a:lnTo>
                    <a:lnTo>
                      <a:pt x="1105" y="220"/>
                    </a:lnTo>
                    <a:lnTo>
                      <a:pt x="1120" y="241"/>
                    </a:lnTo>
                    <a:lnTo>
                      <a:pt x="1134" y="265"/>
                    </a:lnTo>
                    <a:lnTo>
                      <a:pt x="1147" y="288"/>
                    </a:lnTo>
                    <a:lnTo>
                      <a:pt x="1159" y="314"/>
                    </a:lnTo>
                    <a:lnTo>
                      <a:pt x="1169" y="340"/>
                    </a:lnTo>
                    <a:lnTo>
                      <a:pt x="1179" y="366"/>
                    </a:lnTo>
                    <a:lnTo>
                      <a:pt x="1188" y="393"/>
                    </a:lnTo>
                    <a:lnTo>
                      <a:pt x="1194" y="421"/>
                    </a:lnTo>
                    <a:lnTo>
                      <a:pt x="1200" y="450"/>
                    </a:lnTo>
                    <a:lnTo>
                      <a:pt x="1205" y="478"/>
                    </a:lnTo>
                    <a:lnTo>
                      <a:pt x="1208" y="508"/>
                    </a:lnTo>
                    <a:lnTo>
                      <a:pt x="1210" y="538"/>
                    </a:lnTo>
                    <a:lnTo>
                      <a:pt x="1210" y="569"/>
                    </a:lnTo>
                    <a:lnTo>
                      <a:pt x="1210" y="601"/>
                    </a:lnTo>
                    <a:lnTo>
                      <a:pt x="1208" y="631"/>
                    </a:lnTo>
                    <a:lnTo>
                      <a:pt x="1205" y="662"/>
                    </a:lnTo>
                    <a:lnTo>
                      <a:pt x="1200" y="691"/>
                    </a:lnTo>
                    <a:lnTo>
                      <a:pt x="1194" y="720"/>
                    </a:lnTo>
                    <a:lnTo>
                      <a:pt x="1188" y="748"/>
                    </a:lnTo>
                    <a:lnTo>
                      <a:pt x="1179" y="775"/>
                    </a:lnTo>
                    <a:lnTo>
                      <a:pt x="1169" y="801"/>
                    </a:lnTo>
                    <a:lnTo>
                      <a:pt x="1159" y="827"/>
                    </a:lnTo>
                    <a:lnTo>
                      <a:pt x="1147" y="853"/>
                    </a:lnTo>
                    <a:lnTo>
                      <a:pt x="1134" y="876"/>
                    </a:lnTo>
                    <a:lnTo>
                      <a:pt x="1120" y="900"/>
                    </a:lnTo>
                    <a:lnTo>
                      <a:pt x="1105" y="921"/>
                    </a:lnTo>
                    <a:lnTo>
                      <a:pt x="1089" y="942"/>
                    </a:lnTo>
                    <a:lnTo>
                      <a:pt x="1072" y="963"/>
                    </a:lnTo>
                    <a:lnTo>
                      <a:pt x="1055" y="982"/>
                    </a:lnTo>
                    <a:lnTo>
                      <a:pt x="1036" y="1000"/>
                    </a:lnTo>
                    <a:lnTo>
                      <a:pt x="1015" y="1018"/>
                    </a:lnTo>
                    <a:lnTo>
                      <a:pt x="995" y="1034"/>
                    </a:lnTo>
                    <a:lnTo>
                      <a:pt x="974" y="1049"/>
                    </a:lnTo>
                    <a:lnTo>
                      <a:pt x="951" y="1063"/>
                    </a:lnTo>
                    <a:lnTo>
                      <a:pt x="928" y="1076"/>
                    </a:lnTo>
                    <a:lnTo>
                      <a:pt x="903" y="1089"/>
                    </a:lnTo>
                    <a:lnTo>
                      <a:pt x="877" y="1100"/>
                    </a:lnTo>
                    <a:lnTo>
                      <a:pt x="852" y="1109"/>
                    </a:lnTo>
                    <a:lnTo>
                      <a:pt x="825" y="1118"/>
                    </a:lnTo>
                    <a:lnTo>
                      <a:pt x="797" y="1125"/>
                    </a:lnTo>
                    <a:lnTo>
                      <a:pt x="769" y="1131"/>
                    </a:lnTo>
                    <a:lnTo>
                      <a:pt x="740" y="1135"/>
                    </a:lnTo>
                    <a:lnTo>
                      <a:pt x="711" y="1138"/>
                    </a:lnTo>
                    <a:lnTo>
                      <a:pt x="682" y="1140"/>
                    </a:lnTo>
                    <a:lnTo>
                      <a:pt x="651" y="1141"/>
                    </a:lnTo>
                    <a:lnTo>
                      <a:pt x="560" y="1141"/>
                    </a:lnTo>
                    <a:lnTo>
                      <a:pt x="530" y="1140"/>
                    </a:lnTo>
                    <a:lnTo>
                      <a:pt x="500" y="1138"/>
                    </a:lnTo>
                    <a:lnTo>
                      <a:pt x="470" y="1135"/>
                    </a:lnTo>
                    <a:lnTo>
                      <a:pt x="441" y="1131"/>
                    </a:lnTo>
                    <a:lnTo>
                      <a:pt x="413" y="1125"/>
                    </a:lnTo>
                    <a:lnTo>
                      <a:pt x="386" y="1118"/>
                    </a:lnTo>
                    <a:lnTo>
                      <a:pt x="360" y="1109"/>
                    </a:lnTo>
                    <a:lnTo>
                      <a:pt x="333" y="1100"/>
                    </a:lnTo>
                    <a:lnTo>
                      <a:pt x="308" y="1089"/>
                    </a:lnTo>
                    <a:lnTo>
                      <a:pt x="284" y="1076"/>
                    </a:lnTo>
                    <a:lnTo>
                      <a:pt x="260" y="1063"/>
                    </a:lnTo>
                    <a:lnTo>
                      <a:pt x="238" y="1049"/>
                    </a:lnTo>
                    <a:lnTo>
                      <a:pt x="216" y="1034"/>
                    </a:lnTo>
                    <a:lnTo>
                      <a:pt x="195" y="1018"/>
                    </a:lnTo>
                    <a:lnTo>
                      <a:pt x="176" y="1000"/>
                    </a:lnTo>
                    <a:lnTo>
                      <a:pt x="156" y="982"/>
                    </a:lnTo>
                    <a:lnTo>
                      <a:pt x="138" y="963"/>
                    </a:lnTo>
                    <a:lnTo>
                      <a:pt x="121" y="942"/>
                    </a:lnTo>
                    <a:lnTo>
                      <a:pt x="105" y="921"/>
                    </a:lnTo>
                    <a:lnTo>
                      <a:pt x="90" y="900"/>
                    </a:lnTo>
                    <a:lnTo>
                      <a:pt x="76" y="876"/>
                    </a:lnTo>
                    <a:lnTo>
                      <a:pt x="63" y="853"/>
                    </a:lnTo>
                    <a:lnTo>
                      <a:pt x="51" y="827"/>
                    </a:lnTo>
                    <a:lnTo>
                      <a:pt x="41" y="801"/>
                    </a:lnTo>
                    <a:lnTo>
                      <a:pt x="31" y="775"/>
                    </a:lnTo>
                    <a:lnTo>
                      <a:pt x="24" y="748"/>
                    </a:lnTo>
                    <a:lnTo>
                      <a:pt x="16" y="720"/>
                    </a:lnTo>
                    <a:lnTo>
                      <a:pt x="11" y="691"/>
                    </a:lnTo>
                    <a:lnTo>
                      <a:pt x="7" y="662"/>
                    </a:lnTo>
                    <a:lnTo>
                      <a:pt x="3" y="631"/>
                    </a:lnTo>
                    <a:lnTo>
                      <a:pt x="1" y="601"/>
                    </a:lnTo>
                    <a:lnTo>
                      <a:pt x="0" y="569"/>
                    </a:lnTo>
                    <a:lnTo>
                      <a:pt x="1" y="538"/>
                    </a:lnTo>
                    <a:lnTo>
                      <a:pt x="3" y="508"/>
                    </a:lnTo>
                    <a:lnTo>
                      <a:pt x="7" y="478"/>
                    </a:lnTo>
                    <a:lnTo>
                      <a:pt x="11" y="450"/>
                    </a:lnTo>
                    <a:lnTo>
                      <a:pt x="16" y="421"/>
                    </a:lnTo>
                    <a:lnTo>
                      <a:pt x="24" y="393"/>
                    </a:lnTo>
                    <a:lnTo>
                      <a:pt x="31" y="366"/>
                    </a:lnTo>
                    <a:lnTo>
                      <a:pt x="41" y="340"/>
                    </a:lnTo>
                    <a:lnTo>
                      <a:pt x="51" y="314"/>
                    </a:lnTo>
                    <a:lnTo>
                      <a:pt x="63" y="288"/>
                    </a:lnTo>
                    <a:lnTo>
                      <a:pt x="76" y="265"/>
                    </a:lnTo>
                    <a:lnTo>
                      <a:pt x="90" y="241"/>
                    </a:lnTo>
                    <a:lnTo>
                      <a:pt x="105" y="220"/>
                    </a:lnTo>
                    <a:lnTo>
                      <a:pt x="121" y="198"/>
                    </a:lnTo>
                    <a:lnTo>
                      <a:pt x="138" y="178"/>
                    </a:lnTo>
                    <a:lnTo>
                      <a:pt x="156" y="159"/>
                    </a:lnTo>
                    <a:lnTo>
                      <a:pt x="176" y="141"/>
                    </a:lnTo>
                    <a:lnTo>
                      <a:pt x="195" y="123"/>
                    </a:lnTo>
                    <a:lnTo>
                      <a:pt x="216" y="106"/>
                    </a:lnTo>
                    <a:lnTo>
                      <a:pt x="238" y="92"/>
                    </a:lnTo>
                    <a:lnTo>
                      <a:pt x="260" y="78"/>
                    </a:lnTo>
                    <a:lnTo>
                      <a:pt x="284" y="65"/>
                    </a:lnTo>
                    <a:lnTo>
                      <a:pt x="308" y="52"/>
                    </a:lnTo>
                    <a:lnTo>
                      <a:pt x="333" y="41"/>
                    </a:lnTo>
                    <a:lnTo>
                      <a:pt x="360" y="32"/>
                    </a:lnTo>
                    <a:lnTo>
                      <a:pt x="386" y="23"/>
                    </a:lnTo>
                    <a:lnTo>
                      <a:pt x="413" y="16"/>
                    </a:lnTo>
                    <a:lnTo>
                      <a:pt x="441" y="10"/>
                    </a:lnTo>
                    <a:lnTo>
                      <a:pt x="470" y="6"/>
                    </a:lnTo>
                    <a:lnTo>
                      <a:pt x="500" y="3"/>
                    </a:lnTo>
                    <a:lnTo>
                      <a:pt x="530" y="1"/>
                    </a:lnTo>
                    <a:lnTo>
                      <a:pt x="560" y="0"/>
                    </a:lnTo>
                    <a:lnTo>
                      <a:pt x="651" y="0"/>
                    </a:lnTo>
                    <a:close/>
                    <a:moveTo>
                      <a:pt x="288" y="569"/>
                    </a:moveTo>
                    <a:lnTo>
                      <a:pt x="288" y="588"/>
                    </a:lnTo>
                    <a:lnTo>
                      <a:pt x="289" y="606"/>
                    </a:lnTo>
                    <a:lnTo>
                      <a:pt x="290" y="624"/>
                    </a:lnTo>
                    <a:lnTo>
                      <a:pt x="292" y="641"/>
                    </a:lnTo>
                    <a:lnTo>
                      <a:pt x="295" y="658"/>
                    </a:lnTo>
                    <a:lnTo>
                      <a:pt x="299" y="675"/>
                    </a:lnTo>
                    <a:lnTo>
                      <a:pt x="302" y="691"/>
                    </a:lnTo>
                    <a:lnTo>
                      <a:pt x="307" y="707"/>
                    </a:lnTo>
                    <a:lnTo>
                      <a:pt x="311" y="723"/>
                    </a:lnTo>
                    <a:lnTo>
                      <a:pt x="317" y="738"/>
                    </a:lnTo>
                    <a:lnTo>
                      <a:pt x="323" y="752"/>
                    </a:lnTo>
                    <a:lnTo>
                      <a:pt x="330" y="766"/>
                    </a:lnTo>
                    <a:lnTo>
                      <a:pt x="337" y="780"/>
                    </a:lnTo>
                    <a:lnTo>
                      <a:pt x="346" y="793"/>
                    </a:lnTo>
                    <a:lnTo>
                      <a:pt x="353" y="805"/>
                    </a:lnTo>
                    <a:lnTo>
                      <a:pt x="363" y="816"/>
                    </a:lnTo>
                    <a:lnTo>
                      <a:pt x="372" y="828"/>
                    </a:lnTo>
                    <a:lnTo>
                      <a:pt x="382" y="839"/>
                    </a:lnTo>
                    <a:lnTo>
                      <a:pt x="393" y="848"/>
                    </a:lnTo>
                    <a:lnTo>
                      <a:pt x="403" y="858"/>
                    </a:lnTo>
                    <a:lnTo>
                      <a:pt x="415" y="867"/>
                    </a:lnTo>
                    <a:lnTo>
                      <a:pt x="428" y="875"/>
                    </a:lnTo>
                    <a:lnTo>
                      <a:pt x="440" y="883"/>
                    </a:lnTo>
                    <a:lnTo>
                      <a:pt x="454" y="889"/>
                    </a:lnTo>
                    <a:lnTo>
                      <a:pt x="467" y="895"/>
                    </a:lnTo>
                    <a:lnTo>
                      <a:pt x="481" y="901"/>
                    </a:lnTo>
                    <a:lnTo>
                      <a:pt x="495" y="905"/>
                    </a:lnTo>
                    <a:lnTo>
                      <a:pt x="510" y="909"/>
                    </a:lnTo>
                    <a:lnTo>
                      <a:pt x="526" y="912"/>
                    </a:lnTo>
                    <a:lnTo>
                      <a:pt x="542" y="915"/>
                    </a:lnTo>
                    <a:lnTo>
                      <a:pt x="559" y="916"/>
                    </a:lnTo>
                    <a:lnTo>
                      <a:pt x="575" y="916"/>
                    </a:lnTo>
                    <a:lnTo>
                      <a:pt x="634" y="916"/>
                    </a:lnTo>
                    <a:lnTo>
                      <a:pt x="652" y="916"/>
                    </a:lnTo>
                    <a:lnTo>
                      <a:pt x="668" y="915"/>
                    </a:lnTo>
                    <a:lnTo>
                      <a:pt x="684" y="912"/>
                    </a:lnTo>
                    <a:lnTo>
                      <a:pt x="700" y="909"/>
                    </a:lnTo>
                    <a:lnTo>
                      <a:pt x="715" y="905"/>
                    </a:lnTo>
                    <a:lnTo>
                      <a:pt x="730" y="901"/>
                    </a:lnTo>
                    <a:lnTo>
                      <a:pt x="744" y="895"/>
                    </a:lnTo>
                    <a:lnTo>
                      <a:pt x="757" y="889"/>
                    </a:lnTo>
                    <a:lnTo>
                      <a:pt x="770" y="883"/>
                    </a:lnTo>
                    <a:lnTo>
                      <a:pt x="783" y="875"/>
                    </a:lnTo>
                    <a:lnTo>
                      <a:pt x="795" y="867"/>
                    </a:lnTo>
                    <a:lnTo>
                      <a:pt x="807" y="858"/>
                    </a:lnTo>
                    <a:lnTo>
                      <a:pt x="817" y="848"/>
                    </a:lnTo>
                    <a:lnTo>
                      <a:pt x="828" y="839"/>
                    </a:lnTo>
                    <a:lnTo>
                      <a:pt x="839" y="828"/>
                    </a:lnTo>
                    <a:lnTo>
                      <a:pt x="848" y="816"/>
                    </a:lnTo>
                    <a:lnTo>
                      <a:pt x="857" y="805"/>
                    </a:lnTo>
                    <a:lnTo>
                      <a:pt x="866" y="793"/>
                    </a:lnTo>
                    <a:lnTo>
                      <a:pt x="873" y="780"/>
                    </a:lnTo>
                    <a:lnTo>
                      <a:pt x="880" y="766"/>
                    </a:lnTo>
                    <a:lnTo>
                      <a:pt x="887" y="752"/>
                    </a:lnTo>
                    <a:lnTo>
                      <a:pt x="893" y="738"/>
                    </a:lnTo>
                    <a:lnTo>
                      <a:pt x="899" y="723"/>
                    </a:lnTo>
                    <a:lnTo>
                      <a:pt x="904" y="707"/>
                    </a:lnTo>
                    <a:lnTo>
                      <a:pt x="908" y="691"/>
                    </a:lnTo>
                    <a:lnTo>
                      <a:pt x="913" y="675"/>
                    </a:lnTo>
                    <a:lnTo>
                      <a:pt x="916" y="658"/>
                    </a:lnTo>
                    <a:lnTo>
                      <a:pt x="918" y="641"/>
                    </a:lnTo>
                    <a:lnTo>
                      <a:pt x="920" y="624"/>
                    </a:lnTo>
                    <a:lnTo>
                      <a:pt x="922" y="606"/>
                    </a:lnTo>
                    <a:lnTo>
                      <a:pt x="922" y="588"/>
                    </a:lnTo>
                    <a:lnTo>
                      <a:pt x="923" y="569"/>
                    </a:lnTo>
                    <a:lnTo>
                      <a:pt x="922" y="551"/>
                    </a:lnTo>
                    <a:lnTo>
                      <a:pt x="922" y="534"/>
                    </a:lnTo>
                    <a:lnTo>
                      <a:pt x="920" y="517"/>
                    </a:lnTo>
                    <a:lnTo>
                      <a:pt x="918" y="500"/>
                    </a:lnTo>
                    <a:lnTo>
                      <a:pt x="916" y="483"/>
                    </a:lnTo>
                    <a:lnTo>
                      <a:pt x="913" y="466"/>
                    </a:lnTo>
                    <a:lnTo>
                      <a:pt x="908" y="450"/>
                    </a:lnTo>
                    <a:lnTo>
                      <a:pt x="904" y="434"/>
                    </a:lnTo>
                    <a:lnTo>
                      <a:pt x="899" y="418"/>
                    </a:lnTo>
                    <a:lnTo>
                      <a:pt x="893" y="403"/>
                    </a:lnTo>
                    <a:lnTo>
                      <a:pt x="887" y="389"/>
                    </a:lnTo>
                    <a:lnTo>
                      <a:pt x="880" y="375"/>
                    </a:lnTo>
                    <a:lnTo>
                      <a:pt x="873" y="361"/>
                    </a:lnTo>
                    <a:lnTo>
                      <a:pt x="866" y="348"/>
                    </a:lnTo>
                    <a:lnTo>
                      <a:pt x="857" y="336"/>
                    </a:lnTo>
                    <a:lnTo>
                      <a:pt x="848" y="325"/>
                    </a:lnTo>
                    <a:lnTo>
                      <a:pt x="839" y="313"/>
                    </a:lnTo>
                    <a:lnTo>
                      <a:pt x="828" y="302"/>
                    </a:lnTo>
                    <a:lnTo>
                      <a:pt x="817" y="292"/>
                    </a:lnTo>
                    <a:lnTo>
                      <a:pt x="807" y="283"/>
                    </a:lnTo>
                    <a:lnTo>
                      <a:pt x="795" y="274"/>
                    </a:lnTo>
                    <a:lnTo>
                      <a:pt x="783" y="266"/>
                    </a:lnTo>
                    <a:lnTo>
                      <a:pt x="770" y="258"/>
                    </a:lnTo>
                    <a:lnTo>
                      <a:pt x="757" y="252"/>
                    </a:lnTo>
                    <a:lnTo>
                      <a:pt x="744" y="245"/>
                    </a:lnTo>
                    <a:lnTo>
                      <a:pt x="730" y="240"/>
                    </a:lnTo>
                    <a:lnTo>
                      <a:pt x="715" y="236"/>
                    </a:lnTo>
                    <a:lnTo>
                      <a:pt x="700" y="232"/>
                    </a:lnTo>
                    <a:lnTo>
                      <a:pt x="684" y="228"/>
                    </a:lnTo>
                    <a:lnTo>
                      <a:pt x="668" y="226"/>
                    </a:lnTo>
                    <a:lnTo>
                      <a:pt x="652" y="225"/>
                    </a:lnTo>
                    <a:lnTo>
                      <a:pt x="634" y="225"/>
                    </a:lnTo>
                    <a:lnTo>
                      <a:pt x="575" y="225"/>
                    </a:lnTo>
                    <a:lnTo>
                      <a:pt x="559" y="225"/>
                    </a:lnTo>
                    <a:lnTo>
                      <a:pt x="542" y="226"/>
                    </a:lnTo>
                    <a:lnTo>
                      <a:pt x="526" y="228"/>
                    </a:lnTo>
                    <a:lnTo>
                      <a:pt x="510" y="232"/>
                    </a:lnTo>
                    <a:lnTo>
                      <a:pt x="495" y="236"/>
                    </a:lnTo>
                    <a:lnTo>
                      <a:pt x="481" y="240"/>
                    </a:lnTo>
                    <a:lnTo>
                      <a:pt x="467" y="245"/>
                    </a:lnTo>
                    <a:lnTo>
                      <a:pt x="454" y="252"/>
                    </a:lnTo>
                    <a:lnTo>
                      <a:pt x="440" y="258"/>
                    </a:lnTo>
                    <a:lnTo>
                      <a:pt x="428" y="266"/>
                    </a:lnTo>
                    <a:lnTo>
                      <a:pt x="415" y="274"/>
                    </a:lnTo>
                    <a:lnTo>
                      <a:pt x="403" y="283"/>
                    </a:lnTo>
                    <a:lnTo>
                      <a:pt x="393" y="292"/>
                    </a:lnTo>
                    <a:lnTo>
                      <a:pt x="382" y="302"/>
                    </a:lnTo>
                    <a:lnTo>
                      <a:pt x="372" y="313"/>
                    </a:lnTo>
                    <a:lnTo>
                      <a:pt x="363" y="325"/>
                    </a:lnTo>
                    <a:lnTo>
                      <a:pt x="353" y="336"/>
                    </a:lnTo>
                    <a:lnTo>
                      <a:pt x="346" y="348"/>
                    </a:lnTo>
                    <a:lnTo>
                      <a:pt x="337" y="361"/>
                    </a:lnTo>
                    <a:lnTo>
                      <a:pt x="330" y="375"/>
                    </a:lnTo>
                    <a:lnTo>
                      <a:pt x="323" y="389"/>
                    </a:lnTo>
                    <a:lnTo>
                      <a:pt x="317" y="403"/>
                    </a:lnTo>
                    <a:lnTo>
                      <a:pt x="311" y="418"/>
                    </a:lnTo>
                    <a:lnTo>
                      <a:pt x="307" y="434"/>
                    </a:lnTo>
                    <a:lnTo>
                      <a:pt x="302" y="450"/>
                    </a:lnTo>
                    <a:lnTo>
                      <a:pt x="299" y="466"/>
                    </a:lnTo>
                    <a:lnTo>
                      <a:pt x="295" y="483"/>
                    </a:lnTo>
                    <a:lnTo>
                      <a:pt x="292" y="500"/>
                    </a:lnTo>
                    <a:lnTo>
                      <a:pt x="290" y="517"/>
                    </a:lnTo>
                    <a:lnTo>
                      <a:pt x="289" y="534"/>
                    </a:lnTo>
                    <a:lnTo>
                      <a:pt x="288" y="551"/>
                    </a:lnTo>
                    <a:lnTo>
                      <a:pt x="288" y="569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"/>
              <p:cNvSpPr>
                <a:spLocks noEditPoints="1"/>
              </p:cNvSpPr>
              <p:nvPr userDrawn="1"/>
            </p:nvSpPr>
            <p:spPr bwMode="auto">
              <a:xfrm>
                <a:off x="1445" y="559"/>
                <a:ext cx="101" cy="99"/>
              </a:xfrm>
              <a:custGeom>
                <a:avLst/>
                <a:gdLst>
                  <a:gd name="T0" fmla="*/ 0 w 1112"/>
                  <a:gd name="T1" fmla="*/ 0 h 1089"/>
                  <a:gd name="T2" fmla="*/ 0 w 1112"/>
                  <a:gd name="T3" fmla="*/ 0 h 1089"/>
                  <a:gd name="T4" fmla="*/ 0 w 1112"/>
                  <a:gd name="T5" fmla="*/ 0 h 1089"/>
                  <a:gd name="T6" fmla="*/ 0 w 1112"/>
                  <a:gd name="T7" fmla="*/ 0 h 1089"/>
                  <a:gd name="T8" fmla="*/ 0 w 1112"/>
                  <a:gd name="T9" fmla="*/ 0 h 1089"/>
                  <a:gd name="T10" fmla="*/ 0 w 1112"/>
                  <a:gd name="T11" fmla="*/ 0 h 1089"/>
                  <a:gd name="T12" fmla="*/ 0 w 1112"/>
                  <a:gd name="T13" fmla="*/ 0 h 1089"/>
                  <a:gd name="T14" fmla="*/ 0 w 1112"/>
                  <a:gd name="T15" fmla="*/ 0 h 1089"/>
                  <a:gd name="T16" fmla="*/ 0 w 1112"/>
                  <a:gd name="T17" fmla="*/ 0 h 1089"/>
                  <a:gd name="T18" fmla="*/ 0 w 1112"/>
                  <a:gd name="T19" fmla="*/ 0 h 1089"/>
                  <a:gd name="T20" fmla="*/ 0 w 1112"/>
                  <a:gd name="T21" fmla="*/ 0 h 1089"/>
                  <a:gd name="T22" fmla="*/ 0 w 1112"/>
                  <a:gd name="T23" fmla="*/ 0 h 1089"/>
                  <a:gd name="T24" fmla="*/ 0 w 1112"/>
                  <a:gd name="T25" fmla="*/ 0 h 1089"/>
                  <a:gd name="T26" fmla="*/ 0 w 1112"/>
                  <a:gd name="T27" fmla="*/ 0 h 1089"/>
                  <a:gd name="T28" fmla="*/ 0 w 1112"/>
                  <a:gd name="T29" fmla="*/ 0 h 1089"/>
                  <a:gd name="T30" fmla="*/ 0 w 1112"/>
                  <a:gd name="T31" fmla="*/ 0 h 1089"/>
                  <a:gd name="T32" fmla="*/ 0 w 1112"/>
                  <a:gd name="T33" fmla="*/ 0 h 1089"/>
                  <a:gd name="T34" fmla="*/ 0 w 1112"/>
                  <a:gd name="T35" fmla="*/ 0 h 1089"/>
                  <a:gd name="T36" fmla="*/ 0 w 1112"/>
                  <a:gd name="T37" fmla="*/ 0 h 1089"/>
                  <a:gd name="T38" fmla="*/ 0 w 1112"/>
                  <a:gd name="T39" fmla="*/ 0 h 1089"/>
                  <a:gd name="T40" fmla="*/ 0 w 1112"/>
                  <a:gd name="T41" fmla="*/ 0 h 1089"/>
                  <a:gd name="T42" fmla="*/ 0 w 1112"/>
                  <a:gd name="T43" fmla="*/ 0 h 1089"/>
                  <a:gd name="T44" fmla="*/ 0 w 1112"/>
                  <a:gd name="T45" fmla="*/ 0 h 1089"/>
                  <a:gd name="T46" fmla="*/ 0 w 1112"/>
                  <a:gd name="T47" fmla="*/ 0 h 1089"/>
                  <a:gd name="T48" fmla="*/ 0 w 1112"/>
                  <a:gd name="T49" fmla="*/ 0 h 1089"/>
                  <a:gd name="T50" fmla="*/ 0 w 1112"/>
                  <a:gd name="T51" fmla="*/ 0 h 1089"/>
                  <a:gd name="T52" fmla="*/ 0 w 1112"/>
                  <a:gd name="T53" fmla="*/ 0 h 1089"/>
                  <a:gd name="T54" fmla="*/ 0 w 1112"/>
                  <a:gd name="T55" fmla="*/ 0 h 1089"/>
                  <a:gd name="T56" fmla="*/ 0 w 1112"/>
                  <a:gd name="T57" fmla="*/ 0 h 1089"/>
                  <a:gd name="T58" fmla="*/ 0 w 1112"/>
                  <a:gd name="T59" fmla="*/ 0 h 1089"/>
                  <a:gd name="T60" fmla="*/ 0 w 1112"/>
                  <a:gd name="T61" fmla="*/ 0 h 1089"/>
                  <a:gd name="T62" fmla="*/ 0 w 1112"/>
                  <a:gd name="T63" fmla="*/ 0 h 1089"/>
                  <a:gd name="T64" fmla="*/ 0 w 1112"/>
                  <a:gd name="T65" fmla="*/ 0 h 1089"/>
                  <a:gd name="T66" fmla="*/ 0 w 1112"/>
                  <a:gd name="T67" fmla="*/ 0 h 1089"/>
                  <a:gd name="T68" fmla="*/ 0 w 1112"/>
                  <a:gd name="T69" fmla="*/ 0 h 1089"/>
                  <a:gd name="T70" fmla="*/ 0 w 1112"/>
                  <a:gd name="T71" fmla="*/ 0 h 1089"/>
                  <a:gd name="T72" fmla="*/ 0 w 1112"/>
                  <a:gd name="T73" fmla="*/ 0 h 1089"/>
                  <a:gd name="T74" fmla="*/ 0 w 1112"/>
                  <a:gd name="T75" fmla="*/ 0 h 1089"/>
                  <a:gd name="T76" fmla="*/ 0 w 1112"/>
                  <a:gd name="T77" fmla="*/ 0 h 1089"/>
                  <a:gd name="T78" fmla="*/ 0 w 1112"/>
                  <a:gd name="T79" fmla="*/ 0 h 1089"/>
                  <a:gd name="T80" fmla="*/ 0 w 1112"/>
                  <a:gd name="T81" fmla="*/ 0 h 1089"/>
                  <a:gd name="T82" fmla="*/ 0 w 1112"/>
                  <a:gd name="T83" fmla="*/ 0 h 1089"/>
                  <a:gd name="T84" fmla="*/ 0 w 1112"/>
                  <a:gd name="T85" fmla="*/ 0 h 1089"/>
                  <a:gd name="T86" fmla="*/ 0 w 1112"/>
                  <a:gd name="T87" fmla="*/ 0 h 1089"/>
                  <a:gd name="T88" fmla="*/ 0 w 1112"/>
                  <a:gd name="T89" fmla="*/ 0 h 1089"/>
                  <a:gd name="T90" fmla="*/ 0 w 1112"/>
                  <a:gd name="T91" fmla="*/ 0 h 1089"/>
                  <a:gd name="T92" fmla="*/ 0 w 1112"/>
                  <a:gd name="T93" fmla="*/ 0 h 1089"/>
                  <a:gd name="T94" fmla="*/ 0 w 1112"/>
                  <a:gd name="T95" fmla="*/ 0 h 1089"/>
                  <a:gd name="T96" fmla="*/ 0 w 1112"/>
                  <a:gd name="T97" fmla="*/ 0 h 1089"/>
                  <a:gd name="T98" fmla="*/ 0 w 1112"/>
                  <a:gd name="T99" fmla="*/ 0 h 1089"/>
                  <a:gd name="T100" fmla="*/ 0 w 1112"/>
                  <a:gd name="T101" fmla="*/ 0 h 10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12" h="1089">
                    <a:moveTo>
                      <a:pt x="997" y="523"/>
                    </a:moveTo>
                    <a:lnTo>
                      <a:pt x="1010" y="533"/>
                    </a:lnTo>
                    <a:lnTo>
                      <a:pt x="1021" y="543"/>
                    </a:lnTo>
                    <a:lnTo>
                      <a:pt x="1033" y="555"/>
                    </a:lnTo>
                    <a:lnTo>
                      <a:pt x="1044" y="567"/>
                    </a:lnTo>
                    <a:lnTo>
                      <a:pt x="1054" y="579"/>
                    </a:lnTo>
                    <a:lnTo>
                      <a:pt x="1063" y="592"/>
                    </a:lnTo>
                    <a:lnTo>
                      <a:pt x="1072" y="605"/>
                    </a:lnTo>
                    <a:lnTo>
                      <a:pt x="1080" y="619"/>
                    </a:lnTo>
                    <a:lnTo>
                      <a:pt x="1088" y="633"/>
                    </a:lnTo>
                    <a:lnTo>
                      <a:pt x="1094" y="648"/>
                    </a:lnTo>
                    <a:lnTo>
                      <a:pt x="1100" y="664"/>
                    </a:lnTo>
                    <a:lnTo>
                      <a:pt x="1104" y="679"/>
                    </a:lnTo>
                    <a:lnTo>
                      <a:pt x="1107" y="696"/>
                    </a:lnTo>
                    <a:lnTo>
                      <a:pt x="1110" y="713"/>
                    </a:lnTo>
                    <a:lnTo>
                      <a:pt x="1111" y="730"/>
                    </a:lnTo>
                    <a:lnTo>
                      <a:pt x="1112" y="749"/>
                    </a:lnTo>
                    <a:lnTo>
                      <a:pt x="1111" y="766"/>
                    </a:lnTo>
                    <a:lnTo>
                      <a:pt x="1110" y="784"/>
                    </a:lnTo>
                    <a:lnTo>
                      <a:pt x="1108" y="801"/>
                    </a:lnTo>
                    <a:lnTo>
                      <a:pt x="1106" y="818"/>
                    </a:lnTo>
                    <a:lnTo>
                      <a:pt x="1103" y="835"/>
                    </a:lnTo>
                    <a:lnTo>
                      <a:pt x="1098" y="851"/>
                    </a:lnTo>
                    <a:lnTo>
                      <a:pt x="1093" y="867"/>
                    </a:lnTo>
                    <a:lnTo>
                      <a:pt x="1088" y="882"/>
                    </a:lnTo>
                    <a:lnTo>
                      <a:pt x="1081" y="898"/>
                    </a:lnTo>
                    <a:lnTo>
                      <a:pt x="1074" y="912"/>
                    </a:lnTo>
                    <a:lnTo>
                      <a:pt x="1066" y="927"/>
                    </a:lnTo>
                    <a:lnTo>
                      <a:pt x="1059" y="941"/>
                    </a:lnTo>
                    <a:lnTo>
                      <a:pt x="1049" y="954"/>
                    </a:lnTo>
                    <a:lnTo>
                      <a:pt x="1040" y="967"/>
                    </a:lnTo>
                    <a:lnTo>
                      <a:pt x="1030" y="980"/>
                    </a:lnTo>
                    <a:lnTo>
                      <a:pt x="1019" y="991"/>
                    </a:lnTo>
                    <a:lnTo>
                      <a:pt x="1008" y="1002"/>
                    </a:lnTo>
                    <a:lnTo>
                      <a:pt x="996" y="1013"/>
                    </a:lnTo>
                    <a:lnTo>
                      <a:pt x="983" y="1022"/>
                    </a:lnTo>
                    <a:lnTo>
                      <a:pt x="970" y="1032"/>
                    </a:lnTo>
                    <a:lnTo>
                      <a:pt x="956" y="1040"/>
                    </a:lnTo>
                    <a:lnTo>
                      <a:pt x="942" y="1048"/>
                    </a:lnTo>
                    <a:lnTo>
                      <a:pt x="927" y="1055"/>
                    </a:lnTo>
                    <a:lnTo>
                      <a:pt x="911" y="1063"/>
                    </a:lnTo>
                    <a:lnTo>
                      <a:pt x="895" y="1068"/>
                    </a:lnTo>
                    <a:lnTo>
                      <a:pt x="879" y="1074"/>
                    </a:lnTo>
                    <a:lnTo>
                      <a:pt x="862" y="1078"/>
                    </a:lnTo>
                    <a:lnTo>
                      <a:pt x="845" y="1082"/>
                    </a:lnTo>
                    <a:lnTo>
                      <a:pt x="828" y="1084"/>
                    </a:lnTo>
                    <a:lnTo>
                      <a:pt x="810" y="1086"/>
                    </a:lnTo>
                    <a:lnTo>
                      <a:pt x="790" y="1088"/>
                    </a:lnTo>
                    <a:lnTo>
                      <a:pt x="771" y="1089"/>
                    </a:lnTo>
                    <a:lnTo>
                      <a:pt x="80" y="1089"/>
                    </a:lnTo>
                    <a:lnTo>
                      <a:pt x="73" y="1088"/>
                    </a:lnTo>
                    <a:lnTo>
                      <a:pt x="64" y="1086"/>
                    </a:lnTo>
                    <a:lnTo>
                      <a:pt x="57" y="1085"/>
                    </a:lnTo>
                    <a:lnTo>
                      <a:pt x="50" y="1082"/>
                    </a:lnTo>
                    <a:lnTo>
                      <a:pt x="43" y="1079"/>
                    </a:lnTo>
                    <a:lnTo>
                      <a:pt x="36" y="1075"/>
                    </a:lnTo>
                    <a:lnTo>
                      <a:pt x="30" y="1070"/>
                    </a:lnTo>
                    <a:lnTo>
                      <a:pt x="23" y="1065"/>
                    </a:lnTo>
                    <a:lnTo>
                      <a:pt x="18" y="1059"/>
                    </a:lnTo>
                    <a:lnTo>
                      <a:pt x="14" y="1052"/>
                    </a:lnTo>
                    <a:lnTo>
                      <a:pt x="9" y="1046"/>
                    </a:lnTo>
                    <a:lnTo>
                      <a:pt x="6" y="1039"/>
                    </a:lnTo>
                    <a:lnTo>
                      <a:pt x="3" y="1032"/>
                    </a:lnTo>
                    <a:lnTo>
                      <a:pt x="2" y="1024"/>
                    </a:lnTo>
                    <a:lnTo>
                      <a:pt x="1" y="1016"/>
                    </a:lnTo>
                    <a:lnTo>
                      <a:pt x="0" y="1008"/>
                    </a:lnTo>
                    <a:lnTo>
                      <a:pt x="0" y="81"/>
                    </a:lnTo>
                    <a:lnTo>
                      <a:pt x="1" y="72"/>
                    </a:lnTo>
                    <a:lnTo>
                      <a:pt x="2" y="65"/>
                    </a:lnTo>
                    <a:lnTo>
                      <a:pt x="3" y="57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6"/>
                    </a:lnTo>
                    <a:lnTo>
                      <a:pt x="18" y="29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6" y="13"/>
                    </a:lnTo>
                    <a:lnTo>
                      <a:pt x="43" y="9"/>
                    </a:lnTo>
                    <a:lnTo>
                      <a:pt x="50" y="6"/>
                    </a:lnTo>
                    <a:lnTo>
                      <a:pt x="57" y="4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731" y="0"/>
                    </a:lnTo>
                    <a:lnTo>
                      <a:pt x="749" y="0"/>
                    </a:lnTo>
                    <a:lnTo>
                      <a:pt x="767" y="1"/>
                    </a:lnTo>
                    <a:lnTo>
                      <a:pt x="784" y="4"/>
                    </a:lnTo>
                    <a:lnTo>
                      <a:pt x="801" y="6"/>
                    </a:lnTo>
                    <a:lnTo>
                      <a:pt x="818" y="9"/>
                    </a:lnTo>
                    <a:lnTo>
                      <a:pt x="834" y="13"/>
                    </a:lnTo>
                    <a:lnTo>
                      <a:pt x="850" y="17"/>
                    </a:lnTo>
                    <a:lnTo>
                      <a:pt x="866" y="24"/>
                    </a:lnTo>
                    <a:lnTo>
                      <a:pt x="881" y="29"/>
                    </a:lnTo>
                    <a:lnTo>
                      <a:pt x="896" y="37"/>
                    </a:lnTo>
                    <a:lnTo>
                      <a:pt x="911" y="44"/>
                    </a:lnTo>
                    <a:lnTo>
                      <a:pt x="925" y="52"/>
                    </a:lnTo>
                    <a:lnTo>
                      <a:pt x="938" y="60"/>
                    </a:lnTo>
                    <a:lnTo>
                      <a:pt x="951" y="70"/>
                    </a:lnTo>
                    <a:lnTo>
                      <a:pt x="964" y="79"/>
                    </a:lnTo>
                    <a:lnTo>
                      <a:pt x="975" y="90"/>
                    </a:lnTo>
                    <a:lnTo>
                      <a:pt x="986" y="101"/>
                    </a:lnTo>
                    <a:lnTo>
                      <a:pt x="997" y="113"/>
                    </a:lnTo>
                    <a:lnTo>
                      <a:pt x="1006" y="124"/>
                    </a:lnTo>
                    <a:lnTo>
                      <a:pt x="1016" y="137"/>
                    </a:lnTo>
                    <a:lnTo>
                      <a:pt x="1025" y="150"/>
                    </a:lnTo>
                    <a:lnTo>
                      <a:pt x="1033" y="164"/>
                    </a:lnTo>
                    <a:lnTo>
                      <a:pt x="1041" y="178"/>
                    </a:lnTo>
                    <a:lnTo>
                      <a:pt x="1048" y="193"/>
                    </a:lnTo>
                    <a:lnTo>
                      <a:pt x="1054" y="208"/>
                    </a:lnTo>
                    <a:lnTo>
                      <a:pt x="1059" y="224"/>
                    </a:lnTo>
                    <a:lnTo>
                      <a:pt x="1064" y="240"/>
                    </a:lnTo>
                    <a:lnTo>
                      <a:pt x="1067" y="256"/>
                    </a:lnTo>
                    <a:lnTo>
                      <a:pt x="1071" y="273"/>
                    </a:lnTo>
                    <a:lnTo>
                      <a:pt x="1073" y="290"/>
                    </a:lnTo>
                    <a:lnTo>
                      <a:pt x="1074" y="307"/>
                    </a:lnTo>
                    <a:lnTo>
                      <a:pt x="1074" y="325"/>
                    </a:lnTo>
                    <a:lnTo>
                      <a:pt x="1074" y="341"/>
                    </a:lnTo>
                    <a:lnTo>
                      <a:pt x="1073" y="357"/>
                    </a:lnTo>
                    <a:lnTo>
                      <a:pt x="1072" y="372"/>
                    </a:lnTo>
                    <a:lnTo>
                      <a:pt x="1069" y="387"/>
                    </a:lnTo>
                    <a:lnTo>
                      <a:pt x="1066" y="401"/>
                    </a:lnTo>
                    <a:lnTo>
                      <a:pt x="1062" y="414"/>
                    </a:lnTo>
                    <a:lnTo>
                      <a:pt x="1058" y="428"/>
                    </a:lnTo>
                    <a:lnTo>
                      <a:pt x="1052" y="440"/>
                    </a:lnTo>
                    <a:lnTo>
                      <a:pt x="1047" y="451"/>
                    </a:lnTo>
                    <a:lnTo>
                      <a:pt x="1042" y="463"/>
                    </a:lnTo>
                    <a:lnTo>
                      <a:pt x="1035" y="474"/>
                    </a:lnTo>
                    <a:lnTo>
                      <a:pt x="1028" y="485"/>
                    </a:lnTo>
                    <a:lnTo>
                      <a:pt x="1021" y="495"/>
                    </a:lnTo>
                    <a:lnTo>
                      <a:pt x="1014" y="505"/>
                    </a:lnTo>
                    <a:lnTo>
                      <a:pt x="1005" y="515"/>
                    </a:lnTo>
                    <a:lnTo>
                      <a:pt x="997" y="523"/>
                    </a:lnTo>
                    <a:close/>
                    <a:moveTo>
                      <a:pt x="261" y="227"/>
                    </a:moveTo>
                    <a:lnTo>
                      <a:pt x="261" y="439"/>
                    </a:lnTo>
                    <a:lnTo>
                      <a:pt x="731" y="439"/>
                    </a:lnTo>
                    <a:lnTo>
                      <a:pt x="738" y="438"/>
                    </a:lnTo>
                    <a:lnTo>
                      <a:pt x="744" y="437"/>
                    </a:lnTo>
                    <a:lnTo>
                      <a:pt x="752" y="434"/>
                    </a:lnTo>
                    <a:lnTo>
                      <a:pt x="758" y="431"/>
                    </a:lnTo>
                    <a:lnTo>
                      <a:pt x="766" y="428"/>
                    </a:lnTo>
                    <a:lnTo>
                      <a:pt x="772" y="423"/>
                    </a:lnTo>
                    <a:lnTo>
                      <a:pt x="780" y="417"/>
                    </a:lnTo>
                    <a:lnTo>
                      <a:pt x="787" y="411"/>
                    </a:lnTo>
                    <a:lnTo>
                      <a:pt x="794" y="403"/>
                    </a:lnTo>
                    <a:lnTo>
                      <a:pt x="799" y="395"/>
                    </a:lnTo>
                    <a:lnTo>
                      <a:pt x="804" y="386"/>
                    </a:lnTo>
                    <a:lnTo>
                      <a:pt x="809" y="377"/>
                    </a:lnTo>
                    <a:lnTo>
                      <a:pt x="812" y="366"/>
                    </a:lnTo>
                    <a:lnTo>
                      <a:pt x="814" y="355"/>
                    </a:lnTo>
                    <a:lnTo>
                      <a:pt x="815" y="344"/>
                    </a:lnTo>
                    <a:lnTo>
                      <a:pt x="815" y="331"/>
                    </a:lnTo>
                    <a:lnTo>
                      <a:pt x="815" y="319"/>
                    </a:lnTo>
                    <a:lnTo>
                      <a:pt x="814" y="307"/>
                    </a:lnTo>
                    <a:lnTo>
                      <a:pt x="812" y="296"/>
                    </a:lnTo>
                    <a:lnTo>
                      <a:pt x="809" y="286"/>
                    </a:lnTo>
                    <a:lnTo>
                      <a:pt x="804" y="276"/>
                    </a:lnTo>
                    <a:lnTo>
                      <a:pt x="799" y="268"/>
                    </a:lnTo>
                    <a:lnTo>
                      <a:pt x="794" y="260"/>
                    </a:lnTo>
                    <a:lnTo>
                      <a:pt x="787" y="254"/>
                    </a:lnTo>
                    <a:lnTo>
                      <a:pt x="780" y="247"/>
                    </a:lnTo>
                    <a:lnTo>
                      <a:pt x="772" y="242"/>
                    </a:lnTo>
                    <a:lnTo>
                      <a:pt x="766" y="237"/>
                    </a:lnTo>
                    <a:lnTo>
                      <a:pt x="758" y="233"/>
                    </a:lnTo>
                    <a:lnTo>
                      <a:pt x="752" y="230"/>
                    </a:lnTo>
                    <a:lnTo>
                      <a:pt x="744" y="228"/>
                    </a:lnTo>
                    <a:lnTo>
                      <a:pt x="738" y="227"/>
                    </a:lnTo>
                    <a:lnTo>
                      <a:pt x="731" y="227"/>
                    </a:lnTo>
                    <a:lnTo>
                      <a:pt x="261" y="227"/>
                    </a:lnTo>
                    <a:close/>
                    <a:moveTo>
                      <a:pt x="752" y="862"/>
                    </a:moveTo>
                    <a:lnTo>
                      <a:pt x="759" y="861"/>
                    </a:lnTo>
                    <a:lnTo>
                      <a:pt x="766" y="860"/>
                    </a:lnTo>
                    <a:lnTo>
                      <a:pt x="772" y="858"/>
                    </a:lnTo>
                    <a:lnTo>
                      <a:pt x="780" y="854"/>
                    </a:lnTo>
                    <a:lnTo>
                      <a:pt x="786" y="850"/>
                    </a:lnTo>
                    <a:lnTo>
                      <a:pt x="794" y="846"/>
                    </a:lnTo>
                    <a:lnTo>
                      <a:pt x="801" y="841"/>
                    </a:lnTo>
                    <a:lnTo>
                      <a:pt x="808" y="833"/>
                    </a:lnTo>
                    <a:lnTo>
                      <a:pt x="815" y="827"/>
                    </a:lnTo>
                    <a:lnTo>
                      <a:pt x="820" y="818"/>
                    </a:lnTo>
                    <a:lnTo>
                      <a:pt x="826" y="810"/>
                    </a:lnTo>
                    <a:lnTo>
                      <a:pt x="830" y="800"/>
                    </a:lnTo>
                    <a:lnTo>
                      <a:pt x="833" y="789"/>
                    </a:lnTo>
                    <a:lnTo>
                      <a:pt x="835" y="779"/>
                    </a:lnTo>
                    <a:lnTo>
                      <a:pt x="836" y="767"/>
                    </a:lnTo>
                    <a:lnTo>
                      <a:pt x="836" y="754"/>
                    </a:lnTo>
                    <a:lnTo>
                      <a:pt x="836" y="742"/>
                    </a:lnTo>
                    <a:lnTo>
                      <a:pt x="835" y="730"/>
                    </a:lnTo>
                    <a:lnTo>
                      <a:pt x="833" y="719"/>
                    </a:lnTo>
                    <a:lnTo>
                      <a:pt x="830" y="709"/>
                    </a:lnTo>
                    <a:lnTo>
                      <a:pt x="826" y="699"/>
                    </a:lnTo>
                    <a:lnTo>
                      <a:pt x="820" y="690"/>
                    </a:lnTo>
                    <a:lnTo>
                      <a:pt x="815" y="682"/>
                    </a:lnTo>
                    <a:lnTo>
                      <a:pt x="808" y="675"/>
                    </a:lnTo>
                    <a:lnTo>
                      <a:pt x="801" y="668"/>
                    </a:lnTo>
                    <a:lnTo>
                      <a:pt x="794" y="663"/>
                    </a:lnTo>
                    <a:lnTo>
                      <a:pt x="786" y="658"/>
                    </a:lnTo>
                    <a:lnTo>
                      <a:pt x="780" y="654"/>
                    </a:lnTo>
                    <a:lnTo>
                      <a:pt x="772" y="651"/>
                    </a:lnTo>
                    <a:lnTo>
                      <a:pt x="766" y="648"/>
                    </a:lnTo>
                    <a:lnTo>
                      <a:pt x="758" y="647"/>
                    </a:lnTo>
                    <a:lnTo>
                      <a:pt x="752" y="647"/>
                    </a:lnTo>
                    <a:lnTo>
                      <a:pt x="261" y="647"/>
                    </a:lnTo>
                    <a:lnTo>
                      <a:pt x="261" y="862"/>
                    </a:lnTo>
                    <a:lnTo>
                      <a:pt x="752" y="862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5"/>
              <p:cNvSpPr>
                <a:spLocks noEditPoints="1"/>
              </p:cNvSpPr>
              <p:nvPr userDrawn="1"/>
            </p:nvSpPr>
            <p:spPr bwMode="auto">
              <a:xfrm>
                <a:off x="1553" y="557"/>
                <a:ext cx="106" cy="101"/>
              </a:xfrm>
              <a:custGeom>
                <a:avLst/>
                <a:gdLst>
                  <a:gd name="T0" fmla="*/ 0 w 1165"/>
                  <a:gd name="T1" fmla="*/ 0 h 1114"/>
                  <a:gd name="T2" fmla="*/ 0 w 1165"/>
                  <a:gd name="T3" fmla="*/ 0 h 1114"/>
                  <a:gd name="T4" fmla="*/ 0 w 1165"/>
                  <a:gd name="T5" fmla="*/ 0 h 1114"/>
                  <a:gd name="T6" fmla="*/ 0 w 1165"/>
                  <a:gd name="T7" fmla="*/ 0 h 1114"/>
                  <a:gd name="T8" fmla="*/ 0 w 1165"/>
                  <a:gd name="T9" fmla="*/ 0 h 1114"/>
                  <a:gd name="T10" fmla="*/ 0 w 1165"/>
                  <a:gd name="T11" fmla="*/ 0 h 1114"/>
                  <a:gd name="T12" fmla="*/ 0 w 1165"/>
                  <a:gd name="T13" fmla="*/ 0 h 1114"/>
                  <a:gd name="T14" fmla="*/ 0 w 1165"/>
                  <a:gd name="T15" fmla="*/ 0 h 1114"/>
                  <a:gd name="T16" fmla="*/ 0 w 1165"/>
                  <a:gd name="T17" fmla="*/ 0 h 1114"/>
                  <a:gd name="T18" fmla="*/ 0 w 1165"/>
                  <a:gd name="T19" fmla="*/ 0 h 1114"/>
                  <a:gd name="T20" fmla="*/ 0 w 1165"/>
                  <a:gd name="T21" fmla="*/ 0 h 1114"/>
                  <a:gd name="T22" fmla="*/ 0 w 1165"/>
                  <a:gd name="T23" fmla="*/ 0 h 1114"/>
                  <a:gd name="T24" fmla="*/ 0 w 1165"/>
                  <a:gd name="T25" fmla="*/ 0 h 1114"/>
                  <a:gd name="T26" fmla="*/ 0 w 1165"/>
                  <a:gd name="T27" fmla="*/ 0 h 1114"/>
                  <a:gd name="T28" fmla="*/ 0 w 1165"/>
                  <a:gd name="T29" fmla="*/ 0 h 1114"/>
                  <a:gd name="T30" fmla="*/ 0 w 1165"/>
                  <a:gd name="T31" fmla="*/ 0 h 1114"/>
                  <a:gd name="T32" fmla="*/ 0 w 1165"/>
                  <a:gd name="T33" fmla="*/ 0 h 1114"/>
                  <a:gd name="T34" fmla="*/ 0 w 1165"/>
                  <a:gd name="T35" fmla="*/ 0 h 1114"/>
                  <a:gd name="T36" fmla="*/ 0 w 1165"/>
                  <a:gd name="T37" fmla="*/ 0 h 1114"/>
                  <a:gd name="T38" fmla="*/ 0 w 1165"/>
                  <a:gd name="T39" fmla="*/ 0 h 1114"/>
                  <a:gd name="T40" fmla="*/ 0 w 1165"/>
                  <a:gd name="T41" fmla="*/ 0 h 1114"/>
                  <a:gd name="T42" fmla="*/ 0 w 1165"/>
                  <a:gd name="T43" fmla="*/ 0 h 1114"/>
                  <a:gd name="T44" fmla="*/ 0 w 1165"/>
                  <a:gd name="T45" fmla="*/ 0 h 1114"/>
                  <a:gd name="T46" fmla="*/ 0 w 1165"/>
                  <a:gd name="T47" fmla="*/ 0 h 1114"/>
                  <a:gd name="T48" fmla="*/ 0 w 1165"/>
                  <a:gd name="T49" fmla="*/ 0 h 1114"/>
                  <a:gd name="T50" fmla="*/ 0 w 1165"/>
                  <a:gd name="T51" fmla="*/ 0 h 1114"/>
                  <a:gd name="T52" fmla="*/ 0 w 1165"/>
                  <a:gd name="T53" fmla="*/ 0 h 1114"/>
                  <a:gd name="T54" fmla="*/ 0 w 1165"/>
                  <a:gd name="T55" fmla="*/ 0 h 1114"/>
                  <a:gd name="T56" fmla="*/ 0 w 1165"/>
                  <a:gd name="T57" fmla="*/ 0 h 1114"/>
                  <a:gd name="T58" fmla="*/ 0 w 1165"/>
                  <a:gd name="T59" fmla="*/ 0 h 1114"/>
                  <a:gd name="T60" fmla="*/ 0 w 1165"/>
                  <a:gd name="T61" fmla="*/ 0 h 1114"/>
                  <a:gd name="T62" fmla="*/ 0 w 1165"/>
                  <a:gd name="T63" fmla="*/ 0 h 1114"/>
                  <a:gd name="T64" fmla="*/ 0 w 1165"/>
                  <a:gd name="T65" fmla="*/ 0 h 1114"/>
                  <a:gd name="T66" fmla="*/ 0 w 1165"/>
                  <a:gd name="T67" fmla="*/ 0 h 1114"/>
                  <a:gd name="T68" fmla="*/ 0 w 1165"/>
                  <a:gd name="T69" fmla="*/ 0 h 1114"/>
                  <a:gd name="T70" fmla="*/ 0 w 1165"/>
                  <a:gd name="T71" fmla="*/ 0 h 1114"/>
                  <a:gd name="T72" fmla="*/ 0 w 1165"/>
                  <a:gd name="T73" fmla="*/ 0 h 1114"/>
                  <a:gd name="T74" fmla="*/ 0 w 1165"/>
                  <a:gd name="T75" fmla="*/ 0 h 1114"/>
                  <a:gd name="T76" fmla="*/ 0 w 1165"/>
                  <a:gd name="T77" fmla="*/ 0 h 1114"/>
                  <a:gd name="T78" fmla="*/ 0 w 1165"/>
                  <a:gd name="T79" fmla="*/ 0 h 1114"/>
                  <a:gd name="T80" fmla="*/ 0 w 1165"/>
                  <a:gd name="T81" fmla="*/ 0 h 1114"/>
                  <a:gd name="T82" fmla="*/ 0 w 1165"/>
                  <a:gd name="T83" fmla="*/ 0 h 1114"/>
                  <a:gd name="T84" fmla="*/ 0 w 1165"/>
                  <a:gd name="T85" fmla="*/ 0 h 1114"/>
                  <a:gd name="T86" fmla="*/ 0 w 1165"/>
                  <a:gd name="T87" fmla="*/ 0 h 1114"/>
                  <a:gd name="T88" fmla="*/ 0 w 1165"/>
                  <a:gd name="T89" fmla="*/ 0 h 1114"/>
                  <a:gd name="T90" fmla="*/ 0 w 1165"/>
                  <a:gd name="T91" fmla="*/ 0 h 1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5" h="1114">
                    <a:moveTo>
                      <a:pt x="838" y="870"/>
                    </a:moveTo>
                    <a:lnTo>
                      <a:pt x="327" y="870"/>
                    </a:lnTo>
                    <a:lnTo>
                      <a:pt x="291" y="1037"/>
                    </a:lnTo>
                    <a:lnTo>
                      <a:pt x="289" y="1044"/>
                    </a:lnTo>
                    <a:lnTo>
                      <a:pt x="285" y="1052"/>
                    </a:lnTo>
                    <a:lnTo>
                      <a:pt x="282" y="1059"/>
                    </a:lnTo>
                    <a:lnTo>
                      <a:pt x="278" y="1065"/>
                    </a:lnTo>
                    <a:lnTo>
                      <a:pt x="274" y="1072"/>
                    </a:lnTo>
                    <a:lnTo>
                      <a:pt x="268" y="1078"/>
                    </a:lnTo>
                    <a:lnTo>
                      <a:pt x="262" y="1085"/>
                    </a:lnTo>
                    <a:lnTo>
                      <a:pt x="255" y="1090"/>
                    </a:lnTo>
                    <a:lnTo>
                      <a:pt x="248" y="1095"/>
                    </a:lnTo>
                    <a:lnTo>
                      <a:pt x="240" y="1101"/>
                    </a:lnTo>
                    <a:lnTo>
                      <a:pt x="233" y="1104"/>
                    </a:lnTo>
                    <a:lnTo>
                      <a:pt x="225" y="1107"/>
                    </a:lnTo>
                    <a:lnTo>
                      <a:pt x="217" y="1110"/>
                    </a:lnTo>
                    <a:lnTo>
                      <a:pt x="209" y="1111"/>
                    </a:lnTo>
                    <a:lnTo>
                      <a:pt x="201" y="1113"/>
                    </a:lnTo>
                    <a:lnTo>
                      <a:pt x="192" y="1114"/>
                    </a:lnTo>
                    <a:lnTo>
                      <a:pt x="0" y="1114"/>
                    </a:lnTo>
                    <a:lnTo>
                      <a:pt x="181" y="301"/>
                    </a:lnTo>
                    <a:lnTo>
                      <a:pt x="185" y="285"/>
                    </a:lnTo>
                    <a:lnTo>
                      <a:pt x="189" y="268"/>
                    </a:lnTo>
                    <a:lnTo>
                      <a:pt x="193" y="252"/>
                    </a:lnTo>
                    <a:lnTo>
                      <a:pt x="200" y="237"/>
                    </a:lnTo>
                    <a:lnTo>
                      <a:pt x="205" y="222"/>
                    </a:lnTo>
                    <a:lnTo>
                      <a:pt x="213" y="207"/>
                    </a:lnTo>
                    <a:lnTo>
                      <a:pt x="219" y="192"/>
                    </a:lnTo>
                    <a:lnTo>
                      <a:pt x="228" y="178"/>
                    </a:lnTo>
                    <a:lnTo>
                      <a:pt x="235" y="165"/>
                    </a:lnTo>
                    <a:lnTo>
                      <a:pt x="244" y="152"/>
                    </a:lnTo>
                    <a:lnTo>
                      <a:pt x="253" y="140"/>
                    </a:lnTo>
                    <a:lnTo>
                      <a:pt x="263" y="127"/>
                    </a:lnTo>
                    <a:lnTo>
                      <a:pt x="274" y="115"/>
                    </a:lnTo>
                    <a:lnTo>
                      <a:pt x="285" y="104"/>
                    </a:lnTo>
                    <a:lnTo>
                      <a:pt x="296" y="94"/>
                    </a:lnTo>
                    <a:lnTo>
                      <a:pt x="309" y="83"/>
                    </a:lnTo>
                    <a:lnTo>
                      <a:pt x="322" y="73"/>
                    </a:lnTo>
                    <a:lnTo>
                      <a:pt x="335" y="64"/>
                    </a:lnTo>
                    <a:lnTo>
                      <a:pt x="349" y="55"/>
                    </a:lnTo>
                    <a:lnTo>
                      <a:pt x="363" y="48"/>
                    </a:lnTo>
                    <a:lnTo>
                      <a:pt x="378" y="40"/>
                    </a:lnTo>
                    <a:lnTo>
                      <a:pt x="393" y="33"/>
                    </a:lnTo>
                    <a:lnTo>
                      <a:pt x="409" y="28"/>
                    </a:lnTo>
                    <a:lnTo>
                      <a:pt x="427" y="21"/>
                    </a:lnTo>
                    <a:lnTo>
                      <a:pt x="444" y="16"/>
                    </a:lnTo>
                    <a:lnTo>
                      <a:pt x="462" y="11"/>
                    </a:lnTo>
                    <a:lnTo>
                      <a:pt x="480" y="8"/>
                    </a:lnTo>
                    <a:lnTo>
                      <a:pt x="499" y="5"/>
                    </a:lnTo>
                    <a:lnTo>
                      <a:pt x="520" y="3"/>
                    </a:lnTo>
                    <a:lnTo>
                      <a:pt x="540" y="1"/>
                    </a:lnTo>
                    <a:lnTo>
                      <a:pt x="561" y="0"/>
                    </a:lnTo>
                    <a:lnTo>
                      <a:pt x="583" y="0"/>
                    </a:lnTo>
                    <a:lnTo>
                      <a:pt x="604" y="0"/>
                    </a:lnTo>
                    <a:lnTo>
                      <a:pt x="626" y="1"/>
                    </a:lnTo>
                    <a:lnTo>
                      <a:pt x="646" y="3"/>
                    </a:lnTo>
                    <a:lnTo>
                      <a:pt x="665" y="5"/>
                    </a:lnTo>
                    <a:lnTo>
                      <a:pt x="684" y="8"/>
                    </a:lnTo>
                    <a:lnTo>
                      <a:pt x="703" y="11"/>
                    </a:lnTo>
                    <a:lnTo>
                      <a:pt x="721" y="16"/>
                    </a:lnTo>
                    <a:lnTo>
                      <a:pt x="738" y="21"/>
                    </a:lnTo>
                    <a:lnTo>
                      <a:pt x="755" y="28"/>
                    </a:lnTo>
                    <a:lnTo>
                      <a:pt x="771" y="33"/>
                    </a:lnTo>
                    <a:lnTo>
                      <a:pt x="787" y="40"/>
                    </a:lnTo>
                    <a:lnTo>
                      <a:pt x="802" y="48"/>
                    </a:lnTo>
                    <a:lnTo>
                      <a:pt x="816" y="55"/>
                    </a:lnTo>
                    <a:lnTo>
                      <a:pt x="830" y="64"/>
                    </a:lnTo>
                    <a:lnTo>
                      <a:pt x="844" y="73"/>
                    </a:lnTo>
                    <a:lnTo>
                      <a:pt x="857" y="83"/>
                    </a:lnTo>
                    <a:lnTo>
                      <a:pt x="868" y="94"/>
                    </a:lnTo>
                    <a:lnTo>
                      <a:pt x="880" y="104"/>
                    </a:lnTo>
                    <a:lnTo>
                      <a:pt x="891" y="115"/>
                    </a:lnTo>
                    <a:lnTo>
                      <a:pt x="902" y="127"/>
                    </a:lnTo>
                    <a:lnTo>
                      <a:pt x="911" y="140"/>
                    </a:lnTo>
                    <a:lnTo>
                      <a:pt x="921" y="152"/>
                    </a:lnTo>
                    <a:lnTo>
                      <a:pt x="929" y="165"/>
                    </a:lnTo>
                    <a:lnTo>
                      <a:pt x="938" y="178"/>
                    </a:lnTo>
                    <a:lnTo>
                      <a:pt x="945" y="192"/>
                    </a:lnTo>
                    <a:lnTo>
                      <a:pt x="953" y="207"/>
                    </a:lnTo>
                    <a:lnTo>
                      <a:pt x="959" y="222"/>
                    </a:lnTo>
                    <a:lnTo>
                      <a:pt x="966" y="237"/>
                    </a:lnTo>
                    <a:lnTo>
                      <a:pt x="971" y="252"/>
                    </a:lnTo>
                    <a:lnTo>
                      <a:pt x="976" y="268"/>
                    </a:lnTo>
                    <a:lnTo>
                      <a:pt x="981" y="285"/>
                    </a:lnTo>
                    <a:lnTo>
                      <a:pt x="985" y="301"/>
                    </a:lnTo>
                    <a:lnTo>
                      <a:pt x="1165" y="1114"/>
                    </a:lnTo>
                    <a:lnTo>
                      <a:pt x="973" y="1114"/>
                    </a:lnTo>
                    <a:lnTo>
                      <a:pt x="964" y="1113"/>
                    </a:lnTo>
                    <a:lnTo>
                      <a:pt x="956" y="1111"/>
                    </a:lnTo>
                    <a:lnTo>
                      <a:pt x="948" y="1110"/>
                    </a:lnTo>
                    <a:lnTo>
                      <a:pt x="940" y="1107"/>
                    </a:lnTo>
                    <a:lnTo>
                      <a:pt x="932" y="1104"/>
                    </a:lnTo>
                    <a:lnTo>
                      <a:pt x="924" y="1101"/>
                    </a:lnTo>
                    <a:lnTo>
                      <a:pt x="918" y="1095"/>
                    </a:lnTo>
                    <a:lnTo>
                      <a:pt x="910" y="1090"/>
                    </a:lnTo>
                    <a:lnTo>
                      <a:pt x="904" y="1085"/>
                    </a:lnTo>
                    <a:lnTo>
                      <a:pt x="897" y="1078"/>
                    </a:lnTo>
                    <a:lnTo>
                      <a:pt x="892" y="1072"/>
                    </a:lnTo>
                    <a:lnTo>
                      <a:pt x="887" y="1065"/>
                    </a:lnTo>
                    <a:lnTo>
                      <a:pt x="883" y="1059"/>
                    </a:lnTo>
                    <a:lnTo>
                      <a:pt x="879" y="1052"/>
                    </a:lnTo>
                    <a:lnTo>
                      <a:pt x="877" y="1044"/>
                    </a:lnTo>
                    <a:lnTo>
                      <a:pt x="875" y="1037"/>
                    </a:lnTo>
                    <a:lnTo>
                      <a:pt x="838" y="870"/>
                    </a:lnTo>
                    <a:close/>
                    <a:moveTo>
                      <a:pt x="788" y="640"/>
                    </a:moveTo>
                    <a:lnTo>
                      <a:pt x="725" y="354"/>
                    </a:lnTo>
                    <a:lnTo>
                      <a:pt x="722" y="345"/>
                    </a:lnTo>
                    <a:lnTo>
                      <a:pt x="719" y="335"/>
                    </a:lnTo>
                    <a:lnTo>
                      <a:pt x="715" y="326"/>
                    </a:lnTo>
                    <a:lnTo>
                      <a:pt x="711" y="316"/>
                    </a:lnTo>
                    <a:lnTo>
                      <a:pt x="706" y="307"/>
                    </a:lnTo>
                    <a:lnTo>
                      <a:pt x="700" y="297"/>
                    </a:lnTo>
                    <a:lnTo>
                      <a:pt x="693" y="288"/>
                    </a:lnTo>
                    <a:lnTo>
                      <a:pt x="685" y="280"/>
                    </a:lnTo>
                    <a:lnTo>
                      <a:pt x="677" y="271"/>
                    </a:lnTo>
                    <a:lnTo>
                      <a:pt x="666" y="264"/>
                    </a:lnTo>
                    <a:lnTo>
                      <a:pt x="656" y="257"/>
                    </a:lnTo>
                    <a:lnTo>
                      <a:pt x="644" y="251"/>
                    </a:lnTo>
                    <a:lnTo>
                      <a:pt x="631" y="246"/>
                    </a:lnTo>
                    <a:lnTo>
                      <a:pt x="616" y="242"/>
                    </a:lnTo>
                    <a:lnTo>
                      <a:pt x="600" y="240"/>
                    </a:lnTo>
                    <a:lnTo>
                      <a:pt x="583" y="239"/>
                    </a:lnTo>
                    <a:lnTo>
                      <a:pt x="565" y="240"/>
                    </a:lnTo>
                    <a:lnTo>
                      <a:pt x="549" y="242"/>
                    </a:lnTo>
                    <a:lnTo>
                      <a:pt x="535" y="246"/>
                    </a:lnTo>
                    <a:lnTo>
                      <a:pt x="522" y="251"/>
                    </a:lnTo>
                    <a:lnTo>
                      <a:pt x="509" y="257"/>
                    </a:lnTo>
                    <a:lnTo>
                      <a:pt x="498" y="264"/>
                    </a:lnTo>
                    <a:lnTo>
                      <a:pt x="489" y="271"/>
                    </a:lnTo>
                    <a:lnTo>
                      <a:pt x="480" y="280"/>
                    </a:lnTo>
                    <a:lnTo>
                      <a:pt x="472" y="288"/>
                    </a:lnTo>
                    <a:lnTo>
                      <a:pt x="465" y="297"/>
                    </a:lnTo>
                    <a:lnTo>
                      <a:pt x="459" y="307"/>
                    </a:lnTo>
                    <a:lnTo>
                      <a:pt x="454" y="316"/>
                    </a:lnTo>
                    <a:lnTo>
                      <a:pt x="450" y="326"/>
                    </a:lnTo>
                    <a:lnTo>
                      <a:pt x="446" y="335"/>
                    </a:lnTo>
                    <a:lnTo>
                      <a:pt x="443" y="345"/>
                    </a:lnTo>
                    <a:lnTo>
                      <a:pt x="441" y="354"/>
                    </a:lnTo>
                    <a:lnTo>
                      <a:pt x="376" y="640"/>
                    </a:lnTo>
                    <a:lnTo>
                      <a:pt x="788" y="64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6"/>
              <p:cNvSpPr>
                <a:spLocks/>
              </p:cNvSpPr>
              <p:nvPr userDrawn="1"/>
            </p:nvSpPr>
            <p:spPr bwMode="auto">
              <a:xfrm>
                <a:off x="1669" y="559"/>
                <a:ext cx="95" cy="99"/>
              </a:xfrm>
              <a:custGeom>
                <a:avLst/>
                <a:gdLst>
                  <a:gd name="T0" fmla="*/ 0 w 1051"/>
                  <a:gd name="T1" fmla="*/ 0 h 1089"/>
                  <a:gd name="T2" fmla="*/ 0 w 1051"/>
                  <a:gd name="T3" fmla="*/ 0 h 1089"/>
                  <a:gd name="T4" fmla="*/ 0 w 1051"/>
                  <a:gd name="T5" fmla="*/ 0 h 1089"/>
                  <a:gd name="T6" fmla="*/ 0 w 1051"/>
                  <a:gd name="T7" fmla="*/ 0 h 1089"/>
                  <a:gd name="T8" fmla="*/ 0 w 1051"/>
                  <a:gd name="T9" fmla="*/ 0 h 1089"/>
                  <a:gd name="T10" fmla="*/ 0 w 1051"/>
                  <a:gd name="T11" fmla="*/ 0 h 1089"/>
                  <a:gd name="T12" fmla="*/ 0 w 1051"/>
                  <a:gd name="T13" fmla="*/ 0 h 1089"/>
                  <a:gd name="T14" fmla="*/ 0 w 1051"/>
                  <a:gd name="T15" fmla="*/ 0 h 1089"/>
                  <a:gd name="T16" fmla="*/ 0 w 1051"/>
                  <a:gd name="T17" fmla="*/ 0 h 1089"/>
                  <a:gd name="T18" fmla="*/ 0 w 1051"/>
                  <a:gd name="T19" fmla="*/ 0 h 1089"/>
                  <a:gd name="T20" fmla="*/ 0 w 1051"/>
                  <a:gd name="T21" fmla="*/ 0 h 1089"/>
                  <a:gd name="T22" fmla="*/ 0 w 1051"/>
                  <a:gd name="T23" fmla="*/ 0 h 1089"/>
                  <a:gd name="T24" fmla="*/ 0 w 1051"/>
                  <a:gd name="T25" fmla="*/ 0 h 10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1" h="1089">
                    <a:moveTo>
                      <a:pt x="1051" y="0"/>
                    </a:moveTo>
                    <a:lnTo>
                      <a:pt x="1051" y="1089"/>
                    </a:lnTo>
                    <a:lnTo>
                      <a:pt x="785" y="1089"/>
                    </a:lnTo>
                    <a:lnTo>
                      <a:pt x="785" y="652"/>
                    </a:lnTo>
                    <a:lnTo>
                      <a:pt x="266" y="652"/>
                    </a:lnTo>
                    <a:lnTo>
                      <a:pt x="266" y="1089"/>
                    </a:lnTo>
                    <a:lnTo>
                      <a:pt x="0" y="1089"/>
                    </a:lnTo>
                    <a:lnTo>
                      <a:pt x="0" y="0"/>
                    </a:lnTo>
                    <a:lnTo>
                      <a:pt x="266" y="0"/>
                    </a:lnTo>
                    <a:lnTo>
                      <a:pt x="266" y="420"/>
                    </a:lnTo>
                    <a:lnTo>
                      <a:pt x="785" y="420"/>
                    </a:lnTo>
                    <a:lnTo>
                      <a:pt x="785" y="0"/>
                    </a:ln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7"/>
              <p:cNvSpPr>
                <a:spLocks/>
              </p:cNvSpPr>
              <p:nvPr userDrawn="1"/>
            </p:nvSpPr>
            <p:spPr bwMode="auto">
              <a:xfrm>
                <a:off x="1782" y="559"/>
                <a:ext cx="95" cy="99"/>
              </a:xfrm>
              <a:custGeom>
                <a:avLst/>
                <a:gdLst>
                  <a:gd name="T0" fmla="*/ 0 w 1052"/>
                  <a:gd name="T1" fmla="*/ 0 h 1089"/>
                  <a:gd name="T2" fmla="*/ 0 w 1052"/>
                  <a:gd name="T3" fmla="*/ 0 h 1089"/>
                  <a:gd name="T4" fmla="*/ 0 w 1052"/>
                  <a:gd name="T5" fmla="*/ 0 h 1089"/>
                  <a:gd name="T6" fmla="*/ 0 w 1052"/>
                  <a:gd name="T7" fmla="*/ 0 h 1089"/>
                  <a:gd name="T8" fmla="*/ 0 w 1052"/>
                  <a:gd name="T9" fmla="*/ 0 h 1089"/>
                  <a:gd name="T10" fmla="*/ 0 w 1052"/>
                  <a:gd name="T11" fmla="*/ 0 h 1089"/>
                  <a:gd name="T12" fmla="*/ 0 w 1052"/>
                  <a:gd name="T13" fmla="*/ 0 h 1089"/>
                  <a:gd name="T14" fmla="*/ 0 w 1052"/>
                  <a:gd name="T15" fmla="*/ 0 h 1089"/>
                  <a:gd name="T16" fmla="*/ 0 w 1052"/>
                  <a:gd name="T17" fmla="*/ 0 h 1089"/>
                  <a:gd name="T18" fmla="*/ 0 w 1052"/>
                  <a:gd name="T19" fmla="*/ 0 h 1089"/>
                  <a:gd name="T20" fmla="*/ 0 w 1052"/>
                  <a:gd name="T21" fmla="*/ 0 h 1089"/>
                  <a:gd name="T22" fmla="*/ 0 w 1052"/>
                  <a:gd name="T23" fmla="*/ 0 h 1089"/>
                  <a:gd name="T24" fmla="*/ 0 w 1052"/>
                  <a:gd name="T25" fmla="*/ 0 h 1089"/>
                  <a:gd name="T26" fmla="*/ 0 w 1052"/>
                  <a:gd name="T27" fmla="*/ 0 h 1089"/>
                  <a:gd name="T28" fmla="*/ 0 w 1052"/>
                  <a:gd name="T29" fmla="*/ 0 h 1089"/>
                  <a:gd name="T30" fmla="*/ 0 w 1052"/>
                  <a:gd name="T31" fmla="*/ 0 h 1089"/>
                  <a:gd name="T32" fmla="*/ 0 w 1052"/>
                  <a:gd name="T33" fmla="*/ 0 h 1089"/>
                  <a:gd name="T34" fmla="*/ 0 w 1052"/>
                  <a:gd name="T35" fmla="*/ 0 h 1089"/>
                  <a:gd name="T36" fmla="*/ 0 w 1052"/>
                  <a:gd name="T37" fmla="*/ 0 h 1089"/>
                  <a:gd name="T38" fmla="*/ 0 w 1052"/>
                  <a:gd name="T39" fmla="*/ 0 h 1089"/>
                  <a:gd name="T40" fmla="*/ 0 w 1052"/>
                  <a:gd name="T41" fmla="*/ 0 h 1089"/>
                  <a:gd name="T42" fmla="*/ 0 w 1052"/>
                  <a:gd name="T43" fmla="*/ 0 h 1089"/>
                  <a:gd name="T44" fmla="*/ 0 w 1052"/>
                  <a:gd name="T45" fmla="*/ 0 h 1089"/>
                  <a:gd name="T46" fmla="*/ 0 w 1052"/>
                  <a:gd name="T47" fmla="*/ 0 h 1089"/>
                  <a:gd name="T48" fmla="*/ 0 w 1052"/>
                  <a:gd name="T49" fmla="*/ 0 h 1089"/>
                  <a:gd name="T50" fmla="*/ 0 w 1052"/>
                  <a:gd name="T51" fmla="*/ 0 h 1089"/>
                  <a:gd name="T52" fmla="*/ 0 w 1052"/>
                  <a:gd name="T53" fmla="*/ 0 h 1089"/>
                  <a:gd name="T54" fmla="*/ 0 w 1052"/>
                  <a:gd name="T55" fmla="*/ 0 h 1089"/>
                  <a:gd name="T56" fmla="*/ 0 w 1052"/>
                  <a:gd name="T57" fmla="*/ 0 h 1089"/>
                  <a:gd name="T58" fmla="*/ 0 w 1052"/>
                  <a:gd name="T59" fmla="*/ 0 h 1089"/>
                  <a:gd name="T60" fmla="*/ 0 w 1052"/>
                  <a:gd name="T61" fmla="*/ 0 h 1089"/>
                  <a:gd name="T62" fmla="*/ 0 w 1052"/>
                  <a:gd name="T63" fmla="*/ 0 h 1089"/>
                  <a:gd name="T64" fmla="*/ 0 w 1052"/>
                  <a:gd name="T65" fmla="*/ 0 h 1089"/>
                  <a:gd name="T66" fmla="*/ 0 w 1052"/>
                  <a:gd name="T67" fmla="*/ 0 h 1089"/>
                  <a:gd name="T68" fmla="*/ 0 w 1052"/>
                  <a:gd name="T69" fmla="*/ 0 h 10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52" h="1089">
                    <a:moveTo>
                      <a:pt x="0" y="0"/>
                    </a:moveTo>
                    <a:lnTo>
                      <a:pt x="265" y="0"/>
                    </a:lnTo>
                    <a:lnTo>
                      <a:pt x="265" y="717"/>
                    </a:lnTo>
                    <a:lnTo>
                      <a:pt x="727" y="66"/>
                    </a:lnTo>
                    <a:lnTo>
                      <a:pt x="732" y="58"/>
                    </a:lnTo>
                    <a:lnTo>
                      <a:pt x="738" y="52"/>
                    </a:lnTo>
                    <a:lnTo>
                      <a:pt x="744" y="46"/>
                    </a:lnTo>
                    <a:lnTo>
                      <a:pt x="751" y="40"/>
                    </a:lnTo>
                    <a:lnTo>
                      <a:pt x="765" y="29"/>
                    </a:lnTo>
                    <a:lnTo>
                      <a:pt x="784" y="19"/>
                    </a:lnTo>
                    <a:lnTo>
                      <a:pt x="802" y="11"/>
                    </a:lnTo>
                    <a:lnTo>
                      <a:pt x="819" y="5"/>
                    </a:lnTo>
                    <a:lnTo>
                      <a:pt x="829" y="3"/>
                    </a:lnTo>
                    <a:lnTo>
                      <a:pt x="837" y="1"/>
                    </a:lnTo>
                    <a:lnTo>
                      <a:pt x="846" y="0"/>
                    </a:lnTo>
                    <a:lnTo>
                      <a:pt x="853" y="0"/>
                    </a:lnTo>
                    <a:lnTo>
                      <a:pt x="1052" y="0"/>
                    </a:lnTo>
                    <a:lnTo>
                      <a:pt x="1052" y="1089"/>
                    </a:lnTo>
                    <a:lnTo>
                      <a:pt x="786" y="1089"/>
                    </a:lnTo>
                    <a:lnTo>
                      <a:pt x="786" y="369"/>
                    </a:lnTo>
                    <a:lnTo>
                      <a:pt x="323" y="1023"/>
                    </a:lnTo>
                    <a:lnTo>
                      <a:pt x="317" y="1030"/>
                    </a:lnTo>
                    <a:lnTo>
                      <a:pt x="312" y="1036"/>
                    </a:lnTo>
                    <a:lnTo>
                      <a:pt x="305" y="1043"/>
                    </a:lnTo>
                    <a:lnTo>
                      <a:pt x="299" y="1048"/>
                    </a:lnTo>
                    <a:lnTo>
                      <a:pt x="284" y="1060"/>
                    </a:lnTo>
                    <a:lnTo>
                      <a:pt x="267" y="1069"/>
                    </a:lnTo>
                    <a:lnTo>
                      <a:pt x="249" y="1078"/>
                    </a:lnTo>
                    <a:lnTo>
                      <a:pt x="232" y="1083"/>
                    </a:lnTo>
                    <a:lnTo>
                      <a:pt x="223" y="1085"/>
                    </a:lnTo>
                    <a:lnTo>
                      <a:pt x="215" y="1088"/>
                    </a:lnTo>
                    <a:lnTo>
                      <a:pt x="206" y="1088"/>
                    </a:lnTo>
                    <a:lnTo>
                      <a:pt x="197" y="1089"/>
                    </a:lnTo>
                    <a:lnTo>
                      <a:pt x="0" y="10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"/>
              <p:cNvSpPr>
                <a:spLocks/>
              </p:cNvSpPr>
              <p:nvPr userDrawn="1"/>
            </p:nvSpPr>
            <p:spPr bwMode="auto">
              <a:xfrm>
                <a:off x="1894" y="559"/>
                <a:ext cx="89" cy="99"/>
              </a:xfrm>
              <a:custGeom>
                <a:avLst/>
                <a:gdLst>
                  <a:gd name="T0" fmla="*/ 0 w 975"/>
                  <a:gd name="T1" fmla="*/ 0 h 1089"/>
                  <a:gd name="T2" fmla="*/ 0 w 975"/>
                  <a:gd name="T3" fmla="*/ 0 h 1089"/>
                  <a:gd name="T4" fmla="*/ 0 w 975"/>
                  <a:gd name="T5" fmla="*/ 0 h 1089"/>
                  <a:gd name="T6" fmla="*/ 0 w 975"/>
                  <a:gd name="T7" fmla="*/ 0 h 1089"/>
                  <a:gd name="T8" fmla="*/ 0 w 975"/>
                  <a:gd name="T9" fmla="*/ 0 h 1089"/>
                  <a:gd name="T10" fmla="*/ 0 w 975"/>
                  <a:gd name="T11" fmla="*/ 0 h 1089"/>
                  <a:gd name="T12" fmla="*/ 0 w 975"/>
                  <a:gd name="T13" fmla="*/ 0 h 1089"/>
                  <a:gd name="T14" fmla="*/ 0 w 975"/>
                  <a:gd name="T15" fmla="*/ 0 h 1089"/>
                  <a:gd name="T16" fmla="*/ 0 w 975"/>
                  <a:gd name="T17" fmla="*/ 0 h 1089"/>
                  <a:gd name="T18" fmla="*/ 0 w 975"/>
                  <a:gd name="T19" fmla="*/ 0 h 1089"/>
                  <a:gd name="T20" fmla="*/ 0 w 975"/>
                  <a:gd name="T21" fmla="*/ 0 h 1089"/>
                  <a:gd name="T22" fmla="*/ 0 w 975"/>
                  <a:gd name="T23" fmla="*/ 0 h 1089"/>
                  <a:gd name="T24" fmla="*/ 0 w 975"/>
                  <a:gd name="T25" fmla="*/ 0 h 1089"/>
                  <a:gd name="T26" fmla="*/ 0 w 975"/>
                  <a:gd name="T27" fmla="*/ 0 h 1089"/>
                  <a:gd name="T28" fmla="*/ 0 w 975"/>
                  <a:gd name="T29" fmla="*/ 0 h 1089"/>
                  <a:gd name="T30" fmla="*/ 0 w 975"/>
                  <a:gd name="T31" fmla="*/ 0 h 1089"/>
                  <a:gd name="T32" fmla="*/ 0 w 975"/>
                  <a:gd name="T33" fmla="*/ 0 h 1089"/>
                  <a:gd name="T34" fmla="*/ 0 w 975"/>
                  <a:gd name="T35" fmla="*/ 0 h 1089"/>
                  <a:gd name="T36" fmla="*/ 0 w 975"/>
                  <a:gd name="T37" fmla="*/ 0 h 1089"/>
                  <a:gd name="T38" fmla="*/ 0 w 975"/>
                  <a:gd name="T39" fmla="*/ 0 h 1089"/>
                  <a:gd name="T40" fmla="*/ 0 w 975"/>
                  <a:gd name="T41" fmla="*/ 0 h 1089"/>
                  <a:gd name="T42" fmla="*/ 0 w 975"/>
                  <a:gd name="T43" fmla="*/ 0 h 1089"/>
                  <a:gd name="T44" fmla="*/ 0 w 975"/>
                  <a:gd name="T45" fmla="*/ 0 h 1089"/>
                  <a:gd name="T46" fmla="*/ 0 w 975"/>
                  <a:gd name="T47" fmla="*/ 0 h 1089"/>
                  <a:gd name="T48" fmla="*/ 0 w 975"/>
                  <a:gd name="T49" fmla="*/ 0 h 1089"/>
                  <a:gd name="T50" fmla="*/ 0 w 975"/>
                  <a:gd name="T51" fmla="*/ 0 h 1089"/>
                  <a:gd name="T52" fmla="*/ 0 w 975"/>
                  <a:gd name="T53" fmla="*/ 0 h 1089"/>
                  <a:gd name="T54" fmla="*/ 0 w 975"/>
                  <a:gd name="T55" fmla="*/ 0 h 1089"/>
                  <a:gd name="T56" fmla="*/ 0 w 975"/>
                  <a:gd name="T57" fmla="*/ 0 h 1089"/>
                  <a:gd name="T58" fmla="*/ 0 w 975"/>
                  <a:gd name="T59" fmla="*/ 0 h 1089"/>
                  <a:gd name="T60" fmla="*/ 0 w 975"/>
                  <a:gd name="T61" fmla="*/ 0 h 1089"/>
                  <a:gd name="T62" fmla="*/ 0 w 975"/>
                  <a:gd name="T63" fmla="*/ 0 h 1089"/>
                  <a:gd name="T64" fmla="*/ 0 w 975"/>
                  <a:gd name="T65" fmla="*/ 0 h 1089"/>
                  <a:gd name="T66" fmla="*/ 0 w 975"/>
                  <a:gd name="T67" fmla="*/ 0 h 1089"/>
                  <a:gd name="T68" fmla="*/ 0 w 975"/>
                  <a:gd name="T69" fmla="*/ 0 h 1089"/>
                  <a:gd name="T70" fmla="*/ 0 w 975"/>
                  <a:gd name="T71" fmla="*/ 0 h 1089"/>
                  <a:gd name="T72" fmla="*/ 0 w 975"/>
                  <a:gd name="T73" fmla="*/ 0 h 1089"/>
                  <a:gd name="T74" fmla="*/ 0 w 975"/>
                  <a:gd name="T75" fmla="*/ 0 h 10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975" h="1089">
                    <a:moveTo>
                      <a:pt x="975" y="0"/>
                    </a:moveTo>
                    <a:lnTo>
                      <a:pt x="939" y="153"/>
                    </a:lnTo>
                    <a:lnTo>
                      <a:pt x="935" y="163"/>
                    </a:lnTo>
                    <a:lnTo>
                      <a:pt x="932" y="172"/>
                    </a:lnTo>
                    <a:lnTo>
                      <a:pt x="929" y="181"/>
                    </a:lnTo>
                    <a:lnTo>
                      <a:pt x="925" y="189"/>
                    </a:lnTo>
                    <a:lnTo>
                      <a:pt x="919" y="196"/>
                    </a:lnTo>
                    <a:lnTo>
                      <a:pt x="914" y="202"/>
                    </a:lnTo>
                    <a:lnTo>
                      <a:pt x="909" y="208"/>
                    </a:lnTo>
                    <a:lnTo>
                      <a:pt x="902" y="212"/>
                    </a:lnTo>
                    <a:lnTo>
                      <a:pt x="896" y="216"/>
                    </a:lnTo>
                    <a:lnTo>
                      <a:pt x="889" y="220"/>
                    </a:lnTo>
                    <a:lnTo>
                      <a:pt x="882" y="223"/>
                    </a:lnTo>
                    <a:lnTo>
                      <a:pt x="874" y="226"/>
                    </a:lnTo>
                    <a:lnTo>
                      <a:pt x="867" y="227"/>
                    </a:lnTo>
                    <a:lnTo>
                      <a:pt x="858" y="229"/>
                    </a:lnTo>
                    <a:lnTo>
                      <a:pt x="851" y="229"/>
                    </a:lnTo>
                    <a:lnTo>
                      <a:pt x="842" y="230"/>
                    </a:lnTo>
                    <a:lnTo>
                      <a:pt x="267" y="230"/>
                    </a:lnTo>
                    <a:lnTo>
                      <a:pt x="267" y="439"/>
                    </a:lnTo>
                    <a:lnTo>
                      <a:pt x="892" y="439"/>
                    </a:lnTo>
                    <a:lnTo>
                      <a:pt x="892" y="648"/>
                    </a:lnTo>
                    <a:lnTo>
                      <a:pt x="267" y="648"/>
                    </a:lnTo>
                    <a:lnTo>
                      <a:pt x="267" y="859"/>
                    </a:lnTo>
                    <a:lnTo>
                      <a:pt x="842" y="859"/>
                    </a:lnTo>
                    <a:lnTo>
                      <a:pt x="851" y="859"/>
                    </a:lnTo>
                    <a:lnTo>
                      <a:pt x="858" y="860"/>
                    </a:lnTo>
                    <a:lnTo>
                      <a:pt x="867" y="861"/>
                    </a:lnTo>
                    <a:lnTo>
                      <a:pt x="874" y="863"/>
                    </a:lnTo>
                    <a:lnTo>
                      <a:pt x="882" y="865"/>
                    </a:lnTo>
                    <a:lnTo>
                      <a:pt x="889" y="868"/>
                    </a:lnTo>
                    <a:lnTo>
                      <a:pt x="896" y="872"/>
                    </a:lnTo>
                    <a:lnTo>
                      <a:pt x="902" y="876"/>
                    </a:lnTo>
                    <a:lnTo>
                      <a:pt x="909" y="880"/>
                    </a:lnTo>
                    <a:lnTo>
                      <a:pt x="914" y="887"/>
                    </a:lnTo>
                    <a:lnTo>
                      <a:pt x="919" y="893"/>
                    </a:lnTo>
                    <a:lnTo>
                      <a:pt x="925" y="899"/>
                    </a:lnTo>
                    <a:lnTo>
                      <a:pt x="929" y="907"/>
                    </a:lnTo>
                    <a:lnTo>
                      <a:pt x="932" y="916"/>
                    </a:lnTo>
                    <a:lnTo>
                      <a:pt x="935" y="925"/>
                    </a:lnTo>
                    <a:lnTo>
                      <a:pt x="939" y="936"/>
                    </a:lnTo>
                    <a:lnTo>
                      <a:pt x="975" y="1089"/>
                    </a:lnTo>
                    <a:lnTo>
                      <a:pt x="81" y="1089"/>
                    </a:lnTo>
                    <a:lnTo>
                      <a:pt x="73" y="1088"/>
                    </a:lnTo>
                    <a:lnTo>
                      <a:pt x="65" y="1086"/>
                    </a:lnTo>
                    <a:lnTo>
                      <a:pt x="57" y="1085"/>
                    </a:lnTo>
                    <a:lnTo>
                      <a:pt x="51" y="1082"/>
                    </a:lnTo>
                    <a:lnTo>
                      <a:pt x="43" y="1079"/>
                    </a:lnTo>
                    <a:lnTo>
                      <a:pt x="37" y="1075"/>
                    </a:lnTo>
                    <a:lnTo>
                      <a:pt x="30" y="1070"/>
                    </a:lnTo>
                    <a:lnTo>
                      <a:pt x="24" y="1065"/>
                    </a:lnTo>
                    <a:lnTo>
                      <a:pt x="19" y="1059"/>
                    </a:lnTo>
                    <a:lnTo>
                      <a:pt x="14" y="1052"/>
                    </a:lnTo>
                    <a:lnTo>
                      <a:pt x="10" y="1046"/>
                    </a:lnTo>
                    <a:lnTo>
                      <a:pt x="7" y="1039"/>
                    </a:lnTo>
                    <a:lnTo>
                      <a:pt x="5" y="1032"/>
                    </a:lnTo>
                    <a:lnTo>
                      <a:pt x="3" y="1024"/>
                    </a:lnTo>
                    <a:lnTo>
                      <a:pt x="2" y="1016"/>
                    </a:lnTo>
                    <a:lnTo>
                      <a:pt x="0" y="1008"/>
                    </a:lnTo>
                    <a:lnTo>
                      <a:pt x="0" y="78"/>
                    </a:lnTo>
                    <a:lnTo>
                      <a:pt x="2" y="71"/>
                    </a:lnTo>
                    <a:lnTo>
                      <a:pt x="3" y="62"/>
                    </a:lnTo>
                    <a:lnTo>
                      <a:pt x="5" y="55"/>
                    </a:lnTo>
                    <a:lnTo>
                      <a:pt x="7" y="48"/>
                    </a:lnTo>
                    <a:lnTo>
                      <a:pt x="10" y="41"/>
                    </a:lnTo>
                    <a:lnTo>
                      <a:pt x="14" y="35"/>
                    </a:lnTo>
                    <a:lnTo>
                      <a:pt x="19" y="28"/>
                    </a:lnTo>
                    <a:lnTo>
                      <a:pt x="24" y="23"/>
                    </a:lnTo>
                    <a:lnTo>
                      <a:pt x="30" y="17"/>
                    </a:lnTo>
                    <a:lnTo>
                      <a:pt x="37" y="13"/>
                    </a:lnTo>
                    <a:lnTo>
                      <a:pt x="43" y="9"/>
                    </a:lnTo>
                    <a:lnTo>
                      <a:pt x="51" y="6"/>
                    </a:lnTo>
                    <a:lnTo>
                      <a:pt x="57" y="4"/>
                    </a:lnTo>
                    <a:lnTo>
                      <a:pt x="65" y="1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9"/>
              <p:cNvSpPr>
                <a:spLocks noEditPoints="1"/>
              </p:cNvSpPr>
              <p:nvPr userDrawn="1"/>
            </p:nvSpPr>
            <p:spPr bwMode="auto">
              <a:xfrm>
                <a:off x="427" y="374"/>
                <a:ext cx="323" cy="323"/>
              </a:xfrm>
              <a:custGeom>
                <a:avLst/>
                <a:gdLst>
                  <a:gd name="T0" fmla="*/ 0 w 3557"/>
                  <a:gd name="T1" fmla="*/ 0 h 3553"/>
                  <a:gd name="T2" fmla="*/ 0 w 3557"/>
                  <a:gd name="T3" fmla="*/ 0 h 3553"/>
                  <a:gd name="T4" fmla="*/ 0 w 3557"/>
                  <a:gd name="T5" fmla="*/ 0 h 3553"/>
                  <a:gd name="T6" fmla="*/ 0 w 3557"/>
                  <a:gd name="T7" fmla="*/ 0 h 3553"/>
                  <a:gd name="T8" fmla="*/ 0 w 3557"/>
                  <a:gd name="T9" fmla="*/ 0 h 3553"/>
                  <a:gd name="T10" fmla="*/ 0 w 3557"/>
                  <a:gd name="T11" fmla="*/ 0 h 3553"/>
                  <a:gd name="T12" fmla="*/ 0 w 3557"/>
                  <a:gd name="T13" fmla="*/ 0 h 3553"/>
                  <a:gd name="T14" fmla="*/ 0 w 3557"/>
                  <a:gd name="T15" fmla="*/ 0 h 3553"/>
                  <a:gd name="T16" fmla="*/ 0 w 3557"/>
                  <a:gd name="T17" fmla="*/ 0 h 3553"/>
                  <a:gd name="T18" fmla="*/ 0 w 3557"/>
                  <a:gd name="T19" fmla="*/ 0 h 3553"/>
                  <a:gd name="T20" fmla="*/ 0 w 3557"/>
                  <a:gd name="T21" fmla="*/ 0 h 3553"/>
                  <a:gd name="T22" fmla="*/ 0 w 3557"/>
                  <a:gd name="T23" fmla="*/ 0 h 3553"/>
                  <a:gd name="T24" fmla="*/ 0 w 3557"/>
                  <a:gd name="T25" fmla="*/ 0 h 3553"/>
                  <a:gd name="T26" fmla="*/ 0 w 3557"/>
                  <a:gd name="T27" fmla="*/ 0 h 3553"/>
                  <a:gd name="T28" fmla="*/ 0 w 3557"/>
                  <a:gd name="T29" fmla="*/ 0 h 3553"/>
                  <a:gd name="T30" fmla="*/ 0 w 3557"/>
                  <a:gd name="T31" fmla="*/ 0 h 3553"/>
                  <a:gd name="T32" fmla="*/ 0 w 3557"/>
                  <a:gd name="T33" fmla="*/ 0 h 3553"/>
                  <a:gd name="T34" fmla="*/ 0 w 3557"/>
                  <a:gd name="T35" fmla="*/ 0 h 3553"/>
                  <a:gd name="T36" fmla="*/ 0 w 3557"/>
                  <a:gd name="T37" fmla="*/ 0 h 3553"/>
                  <a:gd name="T38" fmla="*/ 0 w 3557"/>
                  <a:gd name="T39" fmla="*/ 0 h 3553"/>
                  <a:gd name="T40" fmla="*/ 0 w 3557"/>
                  <a:gd name="T41" fmla="*/ 0 h 3553"/>
                  <a:gd name="T42" fmla="*/ 0 w 3557"/>
                  <a:gd name="T43" fmla="*/ 0 h 3553"/>
                  <a:gd name="T44" fmla="*/ 0 w 3557"/>
                  <a:gd name="T45" fmla="*/ 0 h 3553"/>
                  <a:gd name="T46" fmla="*/ 0 w 3557"/>
                  <a:gd name="T47" fmla="*/ 0 h 3553"/>
                  <a:gd name="T48" fmla="*/ 0 w 3557"/>
                  <a:gd name="T49" fmla="*/ 0 h 3553"/>
                  <a:gd name="T50" fmla="*/ 0 w 3557"/>
                  <a:gd name="T51" fmla="*/ 0 h 3553"/>
                  <a:gd name="T52" fmla="*/ 0 w 3557"/>
                  <a:gd name="T53" fmla="*/ 0 h 3553"/>
                  <a:gd name="T54" fmla="*/ 0 w 3557"/>
                  <a:gd name="T55" fmla="*/ 0 h 3553"/>
                  <a:gd name="T56" fmla="*/ 0 w 3557"/>
                  <a:gd name="T57" fmla="*/ 0 h 3553"/>
                  <a:gd name="T58" fmla="*/ 0 w 3557"/>
                  <a:gd name="T59" fmla="*/ 0 h 3553"/>
                  <a:gd name="T60" fmla="*/ 0 w 3557"/>
                  <a:gd name="T61" fmla="*/ 0 h 3553"/>
                  <a:gd name="T62" fmla="*/ 0 w 3557"/>
                  <a:gd name="T63" fmla="*/ 0 h 3553"/>
                  <a:gd name="T64" fmla="*/ 0 w 3557"/>
                  <a:gd name="T65" fmla="*/ 0 h 3553"/>
                  <a:gd name="T66" fmla="*/ 0 w 3557"/>
                  <a:gd name="T67" fmla="*/ 0 h 3553"/>
                  <a:gd name="T68" fmla="*/ 0 w 3557"/>
                  <a:gd name="T69" fmla="*/ 0 h 3553"/>
                  <a:gd name="T70" fmla="*/ 0 w 3557"/>
                  <a:gd name="T71" fmla="*/ 0 h 3553"/>
                  <a:gd name="T72" fmla="*/ 0 w 3557"/>
                  <a:gd name="T73" fmla="*/ 0 h 3553"/>
                  <a:gd name="T74" fmla="*/ 0 w 3557"/>
                  <a:gd name="T75" fmla="*/ 0 h 3553"/>
                  <a:gd name="T76" fmla="*/ 0 w 3557"/>
                  <a:gd name="T77" fmla="*/ 0 h 3553"/>
                  <a:gd name="T78" fmla="*/ 0 w 3557"/>
                  <a:gd name="T79" fmla="*/ 0 h 3553"/>
                  <a:gd name="T80" fmla="*/ 0 w 3557"/>
                  <a:gd name="T81" fmla="*/ 0 h 3553"/>
                  <a:gd name="T82" fmla="*/ 0 w 3557"/>
                  <a:gd name="T83" fmla="*/ 0 h 3553"/>
                  <a:gd name="T84" fmla="*/ 0 w 3557"/>
                  <a:gd name="T85" fmla="*/ 0 h 3553"/>
                  <a:gd name="T86" fmla="*/ 0 w 3557"/>
                  <a:gd name="T87" fmla="*/ 0 h 3553"/>
                  <a:gd name="T88" fmla="*/ 0 w 3557"/>
                  <a:gd name="T89" fmla="*/ 0 h 3553"/>
                  <a:gd name="T90" fmla="*/ 0 w 3557"/>
                  <a:gd name="T91" fmla="*/ 0 h 3553"/>
                  <a:gd name="T92" fmla="*/ 0 w 3557"/>
                  <a:gd name="T93" fmla="*/ 0 h 3553"/>
                  <a:gd name="T94" fmla="*/ 0 w 3557"/>
                  <a:gd name="T95" fmla="*/ 0 h 3553"/>
                  <a:gd name="T96" fmla="*/ 0 w 3557"/>
                  <a:gd name="T97" fmla="*/ 0 h 3553"/>
                  <a:gd name="T98" fmla="*/ 0 w 3557"/>
                  <a:gd name="T99" fmla="*/ 0 h 3553"/>
                  <a:gd name="T100" fmla="*/ 0 w 3557"/>
                  <a:gd name="T101" fmla="*/ 0 h 3553"/>
                  <a:gd name="T102" fmla="*/ 0 w 3557"/>
                  <a:gd name="T103" fmla="*/ 0 h 3553"/>
                  <a:gd name="T104" fmla="*/ 0 w 3557"/>
                  <a:gd name="T105" fmla="*/ 0 h 3553"/>
                  <a:gd name="T106" fmla="*/ 0 w 3557"/>
                  <a:gd name="T107" fmla="*/ 0 h 3553"/>
                  <a:gd name="T108" fmla="*/ 0 w 3557"/>
                  <a:gd name="T109" fmla="*/ 0 h 3553"/>
                  <a:gd name="T110" fmla="*/ 0 w 3557"/>
                  <a:gd name="T111" fmla="*/ 0 h 3553"/>
                  <a:gd name="T112" fmla="*/ 0 w 3557"/>
                  <a:gd name="T113" fmla="*/ 0 h 3553"/>
                  <a:gd name="T114" fmla="*/ 0 w 3557"/>
                  <a:gd name="T115" fmla="*/ 0 h 3553"/>
                  <a:gd name="T116" fmla="*/ 0 w 3557"/>
                  <a:gd name="T117" fmla="*/ 0 h 3553"/>
                  <a:gd name="T118" fmla="*/ 0 w 3557"/>
                  <a:gd name="T119" fmla="*/ 0 h 3553"/>
                  <a:gd name="T120" fmla="*/ 0 w 3557"/>
                  <a:gd name="T121" fmla="*/ 0 h 3553"/>
                  <a:gd name="T122" fmla="*/ 0 w 3557"/>
                  <a:gd name="T123" fmla="*/ 0 h 35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557" h="3553">
                    <a:moveTo>
                      <a:pt x="2499" y="0"/>
                    </a:moveTo>
                    <a:lnTo>
                      <a:pt x="1059" y="0"/>
                    </a:lnTo>
                    <a:lnTo>
                      <a:pt x="1004" y="1"/>
                    </a:lnTo>
                    <a:lnTo>
                      <a:pt x="951" y="5"/>
                    </a:lnTo>
                    <a:lnTo>
                      <a:pt x="898" y="12"/>
                    </a:lnTo>
                    <a:lnTo>
                      <a:pt x="846" y="21"/>
                    </a:lnTo>
                    <a:lnTo>
                      <a:pt x="795" y="33"/>
                    </a:lnTo>
                    <a:lnTo>
                      <a:pt x="745" y="48"/>
                    </a:lnTo>
                    <a:lnTo>
                      <a:pt x="695" y="64"/>
                    </a:lnTo>
                    <a:lnTo>
                      <a:pt x="647" y="83"/>
                    </a:lnTo>
                    <a:lnTo>
                      <a:pt x="600" y="105"/>
                    </a:lnTo>
                    <a:lnTo>
                      <a:pt x="554" y="128"/>
                    </a:lnTo>
                    <a:lnTo>
                      <a:pt x="510" y="153"/>
                    </a:lnTo>
                    <a:lnTo>
                      <a:pt x="467" y="181"/>
                    </a:lnTo>
                    <a:lnTo>
                      <a:pt x="426" y="211"/>
                    </a:lnTo>
                    <a:lnTo>
                      <a:pt x="386" y="242"/>
                    </a:lnTo>
                    <a:lnTo>
                      <a:pt x="348" y="275"/>
                    </a:lnTo>
                    <a:lnTo>
                      <a:pt x="310" y="310"/>
                    </a:lnTo>
                    <a:lnTo>
                      <a:pt x="275" y="346"/>
                    </a:lnTo>
                    <a:lnTo>
                      <a:pt x="242" y="385"/>
                    </a:lnTo>
                    <a:lnTo>
                      <a:pt x="211" y="425"/>
                    </a:lnTo>
                    <a:lnTo>
                      <a:pt x="181" y="466"/>
                    </a:lnTo>
                    <a:lnTo>
                      <a:pt x="153" y="509"/>
                    </a:lnTo>
                    <a:lnTo>
                      <a:pt x="128" y="554"/>
                    </a:lnTo>
                    <a:lnTo>
                      <a:pt x="105" y="600"/>
                    </a:lnTo>
                    <a:lnTo>
                      <a:pt x="83" y="646"/>
                    </a:lnTo>
                    <a:lnTo>
                      <a:pt x="64" y="694"/>
                    </a:lnTo>
                    <a:lnTo>
                      <a:pt x="48" y="743"/>
                    </a:lnTo>
                    <a:lnTo>
                      <a:pt x="33" y="793"/>
                    </a:lnTo>
                    <a:lnTo>
                      <a:pt x="21" y="845"/>
                    </a:lnTo>
                    <a:lnTo>
                      <a:pt x="12" y="896"/>
                    </a:lnTo>
                    <a:lnTo>
                      <a:pt x="5" y="949"/>
                    </a:lnTo>
                    <a:lnTo>
                      <a:pt x="1" y="1003"/>
                    </a:lnTo>
                    <a:lnTo>
                      <a:pt x="0" y="1057"/>
                    </a:lnTo>
                    <a:lnTo>
                      <a:pt x="0" y="2497"/>
                    </a:lnTo>
                    <a:lnTo>
                      <a:pt x="1" y="2551"/>
                    </a:lnTo>
                    <a:lnTo>
                      <a:pt x="5" y="2604"/>
                    </a:lnTo>
                    <a:lnTo>
                      <a:pt x="12" y="2658"/>
                    </a:lnTo>
                    <a:lnTo>
                      <a:pt x="21" y="2710"/>
                    </a:lnTo>
                    <a:lnTo>
                      <a:pt x="33" y="2760"/>
                    </a:lnTo>
                    <a:lnTo>
                      <a:pt x="48" y="2810"/>
                    </a:lnTo>
                    <a:lnTo>
                      <a:pt x="64" y="2860"/>
                    </a:lnTo>
                    <a:lnTo>
                      <a:pt x="83" y="2908"/>
                    </a:lnTo>
                    <a:lnTo>
                      <a:pt x="105" y="2955"/>
                    </a:lnTo>
                    <a:lnTo>
                      <a:pt x="128" y="3000"/>
                    </a:lnTo>
                    <a:lnTo>
                      <a:pt x="153" y="3044"/>
                    </a:lnTo>
                    <a:lnTo>
                      <a:pt x="181" y="3087"/>
                    </a:lnTo>
                    <a:lnTo>
                      <a:pt x="211" y="3129"/>
                    </a:lnTo>
                    <a:lnTo>
                      <a:pt x="242" y="3168"/>
                    </a:lnTo>
                    <a:lnTo>
                      <a:pt x="275" y="3207"/>
                    </a:lnTo>
                    <a:lnTo>
                      <a:pt x="310" y="3243"/>
                    </a:lnTo>
                    <a:lnTo>
                      <a:pt x="348" y="3279"/>
                    </a:lnTo>
                    <a:lnTo>
                      <a:pt x="386" y="3312"/>
                    </a:lnTo>
                    <a:lnTo>
                      <a:pt x="426" y="3344"/>
                    </a:lnTo>
                    <a:lnTo>
                      <a:pt x="467" y="3373"/>
                    </a:lnTo>
                    <a:lnTo>
                      <a:pt x="510" y="3400"/>
                    </a:lnTo>
                    <a:lnTo>
                      <a:pt x="554" y="3426"/>
                    </a:lnTo>
                    <a:lnTo>
                      <a:pt x="600" y="3450"/>
                    </a:lnTo>
                    <a:lnTo>
                      <a:pt x="647" y="3471"/>
                    </a:lnTo>
                    <a:lnTo>
                      <a:pt x="695" y="3489"/>
                    </a:lnTo>
                    <a:lnTo>
                      <a:pt x="745" y="3506"/>
                    </a:lnTo>
                    <a:lnTo>
                      <a:pt x="795" y="3520"/>
                    </a:lnTo>
                    <a:lnTo>
                      <a:pt x="846" y="3532"/>
                    </a:lnTo>
                    <a:lnTo>
                      <a:pt x="898" y="3542"/>
                    </a:lnTo>
                    <a:lnTo>
                      <a:pt x="951" y="3548"/>
                    </a:lnTo>
                    <a:lnTo>
                      <a:pt x="1004" y="3552"/>
                    </a:lnTo>
                    <a:lnTo>
                      <a:pt x="1059" y="3553"/>
                    </a:lnTo>
                    <a:lnTo>
                      <a:pt x="2499" y="3553"/>
                    </a:lnTo>
                    <a:lnTo>
                      <a:pt x="2553" y="3552"/>
                    </a:lnTo>
                    <a:lnTo>
                      <a:pt x="2607" y="3548"/>
                    </a:lnTo>
                    <a:lnTo>
                      <a:pt x="2659" y="3542"/>
                    </a:lnTo>
                    <a:lnTo>
                      <a:pt x="2712" y="3532"/>
                    </a:lnTo>
                    <a:lnTo>
                      <a:pt x="2763" y="3520"/>
                    </a:lnTo>
                    <a:lnTo>
                      <a:pt x="2813" y="3506"/>
                    </a:lnTo>
                    <a:lnTo>
                      <a:pt x="2863" y="3489"/>
                    </a:lnTo>
                    <a:lnTo>
                      <a:pt x="2910" y="3471"/>
                    </a:lnTo>
                    <a:lnTo>
                      <a:pt x="2957" y="3450"/>
                    </a:lnTo>
                    <a:lnTo>
                      <a:pt x="3003" y="3426"/>
                    </a:lnTo>
                    <a:lnTo>
                      <a:pt x="3047" y="3400"/>
                    </a:lnTo>
                    <a:lnTo>
                      <a:pt x="3089" y="3373"/>
                    </a:lnTo>
                    <a:lnTo>
                      <a:pt x="3131" y="3344"/>
                    </a:lnTo>
                    <a:lnTo>
                      <a:pt x="3171" y="3312"/>
                    </a:lnTo>
                    <a:lnTo>
                      <a:pt x="3209" y="3279"/>
                    </a:lnTo>
                    <a:lnTo>
                      <a:pt x="3247" y="3243"/>
                    </a:lnTo>
                    <a:lnTo>
                      <a:pt x="3282" y="3207"/>
                    </a:lnTo>
                    <a:lnTo>
                      <a:pt x="3315" y="3168"/>
                    </a:lnTo>
                    <a:lnTo>
                      <a:pt x="3346" y="3129"/>
                    </a:lnTo>
                    <a:lnTo>
                      <a:pt x="3376" y="3087"/>
                    </a:lnTo>
                    <a:lnTo>
                      <a:pt x="3403" y="3044"/>
                    </a:lnTo>
                    <a:lnTo>
                      <a:pt x="3429" y="3000"/>
                    </a:lnTo>
                    <a:lnTo>
                      <a:pt x="3452" y="2955"/>
                    </a:lnTo>
                    <a:lnTo>
                      <a:pt x="3473" y="2908"/>
                    </a:lnTo>
                    <a:lnTo>
                      <a:pt x="3493" y="2860"/>
                    </a:lnTo>
                    <a:lnTo>
                      <a:pt x="3509" y="2810"/>
                    </a:lnTo>
                    <a:lnTo>
                      <a:pt x="3524" y="2760"/>
                    </a:lnTo>
                    <a:lnTo>
                      <a:pt x="3536" y="2710"/>
                    </a:lnTo>
                    <a:lnTo>
                      <a:pt x="3544" y="2658"/>
                    </a:lnTo>
                    <a:lnTo>
                      <a:pt x="3552" y="2604"/>
                    </a:lnTo>
                    <a:lnTo>
                      <a:pt x="3556" y="2551"/>
                    </a:lnTo>
                    <a:lnTo>
                      <a:pt x="3557" y="2497"/>
                    </a:lnTo>
                    <a:lnTo>
                      <a:pt x="3557" y="1057"/>
                    </a:lnTo>
                    <a:lnTo>
                      <a:pt x="3556" y="1003"/>
                    </a:lnTo>
                    <a:lnTo>
                      <a:pt x="3552" y="949"/>
                    </a:lnTo>
                    <a:lnTo>
                      <a:pt x="3544" y="896"/>
                    </a:lnTo>
                    <a:lnTo>
                      <a:pt x="3536" y="845"/>
                    </a:lnTo>
                    <a:lnTo>
                      <a:pt x="3524" y="793"/>
                    </a:lnTo>
                    <a:lnTo>
                      <a:pt x="3509" y="743"/>
                    </a:lnTo>
                    <a:lnTo>
                      <a:pt x="3493" y="694"/>
                    </a:lnTo>
                    <a:lnTo>
                      <a:pt x="3473" y="646"/>
                    </a:lnTo>
                    <a:lnTo>
                      <a:pt x="3452" y="600"/>
                    </a:lnTo>
                    <a:lnTo>
                      <a:pt x="3429" y="554"/>
                    </a:lnTo>
                    <a:lnTo>
                      <a:pt x="3403" y="509"/>
                    </a:lnTo>
                    <a:lnTo>
                      <a:pt x="3376" y="466"/>
                    </a:lnTo>
                    <a:lnTo>
                      <a:pt x="3346" y="425"/>
                    </a:lnTo>
                    <a:lnTo>
                      <a:pt x="3315" y="385"/>
                    </a:lnTo>
                    <a:lnTo>
                      <a:pt x="3282" y="346"/>
                    </a:lnTo>
                    <a:lnTo>
                      <a:pt x="3247" y="310"/>
                    </a:lnTo>
                    <a:lnTo>
                      <a:pt x="3209" y="275"/>
                    </a:lnTo>
                    <a:lnTo>
                      <a:pt x="3171" y="242"/>
                    </a:lnTo>
                    <a:lnTo>
                      <a:pt x="3131" y="211"/>
                    </a:lnTo>
                    <a:lnTo>
                      <a:pt x="3089" y="181"/>
                    </a:lnTo>
                    <a:lnTo>
                      <a:pt x="3047" y="153"/>
                    </a:lnTo>
                    <a:lnTo>
                      <a:pt x="3003" y="128"/>
                    </a:lnTo>
                    <a:lnTo>
                      <a:pt x="2957" y="105"/>
                    </a:lnTo>
                    <a:lnTo>
                      <a:pt x="2910" y="83"/>
                    </a:lnTo>
                    <a:lnTo>
                      <a:pt x="2863" y="64"/>
                    </a:lnTo>
                    <a:lnTo>
                      <a:pt x="2813" y="48"/>
                    </a:lnTo>
                    <a:lnTo>
                      <a:pt x="2763" y="33"/>
                    </a:lnTo>
                    <a:lnTo>
                      <a:pt x="2712" y="21"/>
                    </a:lnTo>
                    <a:lnTo>
                      <a:pt x="2659" y="12"/>
                    </a:lnTo>
                    <a:lnTo>
                      <a:pt x="2607" y="5"/>
                    </a:lnTo>
                    <a:lnTo>
                      <a:pt x="2553" y="1"/>
                    </a:lnTo>
                    <a:lnTo>
                      <a:pt x="2499" y="0"/>
                    </a:lnTo>
                    <a:close/>
                    <a:moveTo>
                      <a:pt x="2901" y="2214"/>
                    </a:moveTo>
                    <a:lnTo>
                      <a:pt x="2900" y="2230"/>
                    </a:lnTo>
                    <a:lnTo>
                      <a:pt x="2899" y="2241"/>
                    </a:lnTo>
                    <a:lnTo>
                      <a:pt x="2896" y="2252"/>
                    </a:lnTo>
                    <a:lnTo>
                      <a:pt x="2894" y="2264"/>
                    </a:lnTo>
                    <a:lnTo>
                      <a:pt x="2889" y="2275"/>
                    </a:lnTo>
                    <a:lnTo>
                      <a:pt x="2885" y="2286"/>
                    </a:lnTo>
                    <a:lnTo>
                      <a:pt x="2880" y="2296"/>
                    </a:lnTo>
                    <a:lnTo>
                      <a:pt x="2874" y="2306"/>
                    </a:lnTo>
                    <a:lnTo>
                      <a:pt x="2868" y="2314"/>
                    </a:lnTo>
                    <a:lnTo>
                      <a:pt x="2861" y="2323"/>
                    </a:lnTo>
                    <a:lnTo>
                      <a:pt x="2853" y="2330"/>
                    </a:lnTo>
                    <a:lnTo>
                      <a:pt x="2844" y="2337"/>
                    </a:lnTo>
                    <a:lnTo>
                      <a:pt x="2835" y="2343"/>
                    </a:lnTo>
                    <a:lnTo>
                      <a:pt x="2825" y="2348"/>
                    </a:lnTo>
                    <a:lnTo>
                      <a:pt x="2815" y="2351"/>
                    </a:lnTo>
                    <a:lnTo>
                      <a:pt x="2804" y="2353"/>
                    </a:lnTo>
                    <a:lnTo>
                      <a:pt x="2792" y="2354"/>
                    </a:lnTo>
                    <a:lnTo>
                      <a:pt x="2774" y="2353"/>
                    </a:lnTo>
                    <a:lnTo>
                      <a:pt x="2757" y="2351"/>
                    </a:lnTo>
                    <a:lnTo>
                      <a:pt x="2741" y="2346"/>
                    </a:lnTo>
                    <a:lnTo>
                      <a:pt x="2725" y="2340"/>
                    </a:lnTo>
                    <a:lnTo>
                      <a:pt x="2711" y="2333"/>
                    </a:lnTo>
                    <a:lnTo>
                      <a:pt x="2697" y="2323"/>
                    </a:lnTo>
                    <a:lnTo>
                      <a:pt x="2684" y="2311"/>
                    </a:lnTo>
                    <a:lnTo>
                      <a:pt x="2671" y="2298"/>
                    </a:lnTo>
                    <a:lnTo>
                      <a:pt x="2656" y="2281"/>
                    </a:lnTo>
                    <a:lnTo>
                      <a:pt x="2642" y="2263"/>
                    </a:lnTo>
                    <a:lnTo>
                      <a:pt x="2629" y="2243"/>
                    </a:lnTo>
                    <a:lnTo>
                      <a:pt x="2616" y="2220"/>
                    </a:lnTo>
                    <a:lnTo>
                      <a:pt x="2603" y="2196"/>
                    </a:lnTo>
                    <a:lnTo>
                      <a:pt x="2589" y="2168"/>
                    </a:lnTo>
                    <a:lnTo>
                      <a:pt x="2576" y="2138"/>
                    </a:lnTo>
                    <a:lnTo>
                      <a:pt x="2563" y="2103"/>
                    </a:lnTo>
                    <a:lnTo>
                      <a:pt x="2583" y="2031"/>
                    </a:lnTo>
                    <a:lnTo>
                      <a:pt x="2609" y="1945"/>
                    </a:lnTo>
                    <a:lnTo>
                      <a:pt x="2637" y="1846"/>
                    </a:lnTo>
                    <a:lnTo>
                      <a:pt x="2668" y="1738"/>
                    </a:lnTo>
                    <a:lnTo>
                      <a:pt x="2701" y="1624"/>
                    </a:lnTo>
                    <a:lnTo>
                      <a:pt x="2735" y="1505"/>
                    </a:lnTo>
                    <a:lnTo>
                      <a:pt x="2770" y="1384"/>
                    </a:lnTo>
                    <a:lnTo>
                      <a:pt x="2804" y="1266"/>
                    </a:lnTo>
                    <a:lnTo>
                      <a:pt x="2837" y="1150"/>
                    </a:lnTo>
                    <a:lnTo>
                      <a:pt x="2868" y="1042"/>
                    </a:lnTo>
                    <a:lnTo>
                      <a:pt x="2896" y="943"/>
                    </a:lnTo>
                    <a:lnTo>
                      <a:pt x="2920" y="856"/>
                    </a:lnTo>
                    <a:lnTo>
                      <a:pt x="2942" y="784"/>
                    </a:lnTo>
                    <a:lnTo>
                      <a:pt x="2957" y="729"/>
                    </a:lnTo>
                    <a:lnTo>
                      <a:pt x="2966" y="694"/>
                    </a:lnTo>
                    <a:lnTo>
                      <a:pt x="2971" y="681"/>
                    </a:lnTo>
                    <a:lnTo>
                      <a:pt x="2387" y="681"/>
                    </a:lnTo>
                    <a:lnTo>
                      <a:pt x="2384" y="693"/>
                    </a:lnTo>
                    <a:lnTo>
                      <a:pt x="2377" y="725"/>
                    </a:lnTo>
                    <a:lnTo>
                      <a:pt x="2367" y="774"/>
                    </a:lnTo>
                    <a:lnTo>
                      <a:pt x="2353" y="837"/>
                    </a:lnTo>
                    <a:lnTo>
                      <a:pt x="2337" y="912"/>
                    </a:lnTo>
                    <a:lnTo>
                      <a:pt x="2320" y="993"/>
                    </a:lnTo>
                    <a:lnTo>
                      <a:pt x="2302" y="1080"/>
                    </a:lnTo>
                    <a:lnTo>
                      <a:pt x="2283" y="1166"/>
                    </a:lnTo>
                    <a:lnTo>
                      <a:pt x="2276" y="1150"/>
                    </a:lnTo>
                    <a:lnTo>
                      <a:pt x="2257" y="1111"/>
                    </a:lnTo>
                    <a:lnTo>
                      <a:pt x="2235" y="1071"/>
                    </a:lnTo>
                    <a:lnTo>
                      <a:pt x="2210" y="1031"/>
                    </a:lnTo>
                    <a:lnTo>
                      <a:pt x="2184" y="991"/>
                    </a:lnTo>
                    <a:lnTo>
                      <a:pt x="2156" y="954"/>
                    </a:lnTo>
                    <a:lnTo>
                      <a:pt x="2127" y="916"/>
                    </a:lnTo>
                    <a:lnTo>
                      <a:pt x="2111" y="899"/>
                    </a:lnTo>
                    <a:lnTo>
                      <a:pt x="2096" y="882"/>
                    </a:lnTo>
                    <a:lnTo>
                      <a:pt x="2080" y="866"/>
                    </a:lnTo>
                    <a:lnTo>
                      <a:pt x="2064" y="850"/>
                    </a:lnTo>
                    <a:lnTo>
                      <a:pt x="2035" y="824"/>
                    </a:lnTo>
                    <a:lnTo>
                      <a:pt x="2006" y="800"/>
                    </a:lnTo>
                    <a:lnTo>
                      <a:pt x="1976" y="778"/>
                    </a:lnTo>
                    <a:lnTo>
                      <a:pt x="1946" y="757"/>
                    </a:lnTo>
                    <a:lnTo>
                      <a:pt x="1915" y="739"/>
                    </a:lnTo>
                    <a:lnTo>
                      <a:pt x="1883" y="722"/>
                    </a:lnTo>
                    <a:lnTo>
                      <a:pt x="1850" y="706"/>
                    </a:lnTo>
                    <a:lnTo>
                      <a:pt x="1816" y="692"/>
                    </a:lnTo>
                    <a:lnTo>
                      <a:pt x="1783" y="680"/>
                    </a:lnTo>
                    <a:lnTo>
                      <a:pt x="1748" y="669"/>
                    </a:lnTo>
                    <a:lnTo>
                      <a:pt x="1713" y="660"/>
                    </a:lnTo>
                    <a:lnTo>
                      <a:pt x="1676" y="652"/>
                    </a:lnTo>
                    <a:lnTo>
                      <a:pt x="1639" y="647"/>
                    </a:lnTo>
                    <a:lnTo>
                      <a:pt x="1601" y="642"/>
                    </a:lnTo>
                    <a:lnTo>
                      <a:pt x="1562" y="640"/>
                    </a:lnTo>
                    <a:lnTo>
                      <a:pt x="1522" y="639"/>
                    </a:lnTo>
                    <a:lnTo>
                      <a:pt x="1496" y="640"/>
                    </a:lnTo>
                    <a:lnTo>
                      <a:pt x="1468" y="640"/>
                    </a:lnTo>
                    <a:lnTo>
                      <a:pt x="1441" y="642"/>
                    </a:lnTo>
                    <a:lnTo>
                      <a:pt x="1414" y="645"/>
                    </a:lnTo>
                    <a:lnTo>
                      <a:pt x="1387" y="648"/>
                    </a:lnTo>
                    <a:lnTo>
                      <a:pt x="1362" y="651"/>
                    </a:lnTo>
                    <a:lnTo>
                      <a:pt x="1335" y="655"/>
                    </a:lnTo>
                    <a:lnTo>
                      <a:pt x="1310" y="660"/>
                    </a:lnTo>
                    <a:lnTo>
                      <a:pt x="1285" y="665"/>
                    </a:lnTo>
                    <a:lnTo>
                      <a:pt x="1259" y="671"/>
                    </a:lnTo>
                    <a:lnTo>
                      <a:pt x="1234" y="678"/>
                    </a:lnTo>
                    <a:lnTo>
                      <a:pt x="1210" y="685"/>
                    </a:lnTo>
                    <a:lnTo>
                      <a:pt x="1186" y="693"/>
                    </a:lnTo>
                    <a:lnTo>
                      <a:pt x="1162" y="702"/>
                    </a:lnTo>
                    <a:lnTo>
                      <a:pt x="1138" y="711"/>
                    </a:lnTo>
                    <a:lnTo>
                      <a:pt x="1115" y="721"/>
                    </a:lnTo>
                    <a:lnTo>
                      <a:pt x="1092" y="731"/>
                    </a:lnTo>
                    <a:lnTo>
                      <a:pt x="1070" y="742"/>
                    </a:lnTo>
                    <a:lnTo>
                      <a:pt x="1047" y="754"/>
                    </a:lnTo>
                    <a:lnTo>
                      <a:pt x="1025" y="766"/>
                    </a:lnTo>
                    <a:lnTo>
                      <a:pt x="1002" y="779"/>
                    </a:lnTo>
                    <a:lnTo>
                      <a:pt x="981" y="793"/>
                    </a:lnTo>
                    <a:lnTo>
                      <a:pt x="960" y="807"/>
                    </a:lnTo>
                    <a:lnTo>
                      <a:pt x="939" y="822"/>
                    </a:lnTo>
                    <a:lnTo>
                      <a:pt x="918" y="838"/>
                    </a:lnTo>
                    <a:lnTo>
                      <a:pt x="898" y="854"/>
                    </a:lnTo>
                    <a:lnTo>
                      <a:pt x="877" y="870"/>
                    </a:lnTo>
                    <a:lnTo>
                      <a:pt x="858" y="887"/>
                    </a:lnTo>
                    <a:lnTo>
                      <a:pt x="838" y="905"/>
                    </a:lnTo>
                    <a:lnTo>
                      <a:pt x="818" y="925"/>
                    </a:lnTo>
                    <a:lnTo>
                      <a:pt x="800" y="944"/>
                    </a:lnTo>
                    <a:lnTo>
                      <a:pt x="781" y="963"/>
                    </a:lnTo>
                    <a:lnTo>
                      <a:pt x="763" y="983"/>
                    </a:lnTo>
                    <a:lnTo>
                      <a:pt x="746" y="1004"/>
                    </a:lnTo>
                    <a:lnTo>
                      <a:pt x="728" y="1025"/>
                    </a:lnTo>
                    <a:lnTo>
                      <a:pt x="712" y="1047"/>
                    </a:lnTo>
                    <a:lnTo>
                      <a:pt x="696" y="1068"/>
                    </a:lnTo>
                    <a:lnTo>
                      <a:pt x="680" y="1089"/>
                    </a:lnTo>
                    <a:lnTo>
                      <a:pt x="666" y="1112"/>
                    </a:lnTo>
                    <a:lnTo>
                      <a:pt x="651" y="1134"/>
                    </a:lnTo>
                    <a:lnTo>
                      <a:pt x="638" y="1158"/>
                    </a:lnTo>
                    <a:lnTo>
                      <a:pt x="625" y="1180"/>
                    </a:lnTo>
                    <a:lnTo>
                      <a:pt x="612" y="1204"/>
                    </a:lnTo>
                    <a:lnTo>
                      <a:pt x="600" y="1228"/>
                    </a:lnTo>
                    <a:lnTo>
                      <a:pt x="588" y="1252"/>
                    </a:lnTo>
                    <a:lnTo>
                      <a:pt x="578" y="1276"/>
                    </a:lnTo>
                    <a:lnTo>
                      <a:pt x="568" y="1301"/>
                    </a:lnTo>
                    <a:lnTo>
                      <a:pt x="557" y="1326"/>
                    </a:lnTo>
                    <a:lnTo>
                      <a:pt x="549" y="1351"/>
                    </a:lnTo>
                    <a:lnTo>
                      <a:pt x="540" y="1376"/>
                    </a:lnTo>
                    <a:lnTo>
                      <a:pt x="532" y="1401"/>
                    </a:lnTo>
                    <a:lnTo>
                      <a:pt x="524" y="1428"/>
                    </a:lnTo>
                    <a:lnTo>
                      <a:pt x="518" y="1454"/>
                    </a:lnTo>
                    <a:lnTo>
                      <a:pt x="511" y="1481"/>
                    </a:lnTo>
                    <a:lnTo>
                      <a:pt x="506" y="1507"/>
                    </a:lnTo>
                    <a:lnTo>
                      <a:pt x="501" y="1534"/>
                    </a:lnTo>
                    <a:lnTo>
                      <a:pt x="496" y="1561"/>
                    </a:lnTo>
                    <a:lnTo>
                      <a:pt x="492" y="1589"/>
                    </a:lnTo>
                    <a:lnTo>
                      <a:pt x="489" y="1615"/>
                    </a:lnTo>
                    <a:lnTo>
                      <a:pt x="487" y="1643"/>
                    </a:lnTo>
                    <a:lnTo>
                      <a:pt x="485" y="1671"/>
                    </a:lnTo>
                    <a:lnTo>
                      <a:pt x="482" y="1700"/>
                    </a:lnTo>
                    <a:lnTo>
                      <a:pt x="481" y="1727"/>
                    </a:lnTo>
                    <a:lnTo>
                      <a:pt x="481" y="1756"/>
                    </a:lnTo>
                    <a:lnTo>
                      <a:pt x="481" y="1788"/>
                    </a:lnTo>
                    <a:lnTo>
                      <a:pt x="482" y="1819"/>
                    </a:lnTo>
                    <a:lnTo>
                      <a:pt x="485" y="1850"/>
                    </a:lnTo>
                    <a:lnTo>
                      <a:pt x="486" y="1880"/>
                    </a:lnTo>
                    <a:lnTo>
                      <a:pt x="489" y="1911"/>
                    </a:lnTo>
                    <a:lnTo>
                      <a:pt x="492" y="1940"/>
                    </a:lnTo>
                    <a:lnTo>
                      <a:pt x="495" y="1970"/>
                    </a:lnTo>
                    <a:lnTo>
                      <a:pt x="500" y="1999"/>
                    </a:lnTo>
                    <a:lnTo>
                      <a:pt x="505" y="2028"/>
                    </a:lnTo>
                    <a:lnTo>
                      <a:pt x="510" y="2057"/>
                    </a:lnTo>
                    <a:lnTo>
                      <a:pt x="517" y="2085"/>
                    </a:lnTo>
                    <a:lnTo>
                      <a:pt x="523" y="2112"/>
                    </a:lnTo>
                    <a:lnTo>
                      <a:pt x="530" y="2139"/>
                    </a:lnTo>
                    <a:lnTo>
                      <a:pt x="538" y="2167"/>
                    </a:lnTo>
                    <a:lnTo>
                      <a:pt x="546" y="2193"/>
                    </a:lnTo>
                    <a:lnTo>
                      <a:pt x="555" y="2219"/>
                    </a:lnTo>
                    <a:lnTo>
                      <a:pt x="564" y="2245"/>
                    </a:lnTo>
                    <a:lnTo>
                      <a:pt x="574" y="2271"/>
                    </a:lnTo>
                    <a:lnTo>
                      <a:pt x="585" y="2295"/>
                    </a:lnTo>
                    <a:lnTo>
                      <a:pt x="596" y="2320"/>
                    </a:lnTo>
                    <a:lnTo>
                      <a:pt x="608" y="2344"/>
                    </a:lnTo>
                    <a:lnTo>
                      <a:pt x="619" y="2368"/>
                    </a:lnTo>
                    <a:lnTo>
                      <a:pt x="632" y="2391"/>
                    </a:lnTo>
                    <a:lnTo>
                      <a:pt x="646" y="2415"/>
                    </a:lnTo>
                    <a:lnTo>
                      <a:pt x="660" y="2437"/>
                    </a:lnTo>
                    <a:lnTo>
                      <a:pt x="675" y="2460"/>
                    </a:lnTo>
                    <a:lnTo>
                      <a:pt x="690" y="2481"/>
                    </a:lnTo>
                    <a:lnTo>
                      <a:pt x="705" y="2503"/>
                    </a:lnTo>
                    <a:lnTo>
                      <a:pt x="721" y="2524"/>
                    </a:lnTo>
                    <a:lnTo>
                      <a:pt x="738" y="2544"/>
                    </a:lnTo>
                    <a:lnTo>
                      <a:pt x="755" y="2565"/>
                    </a:lnTo>
                    <a:lnTo>
                      <a:pt x="773" y="2585"/>
                    </a:lnTo>
                    <a:lnTo>
                      <a:pt x="793" y="2605"/>
                    </a:lnTo>
                    <a:lnTo>
                      <a:pt x="812" y="2624"/>
                    </a:lnTo>
                    <a:lnTo>
                      <a:pt x="831" y="2644"/>
                    </a:lnTo>
                    <a:lnTo>
                      <a:pt x="852" y="2662"/>
                    </a:lnTo>
                    <a:lnTo>
                      <a:pt x="872" y="2679"/>
                    </a:lnTo>
                    <a:lnTo>
                      <a:pt x="892" y="2696"/>
                    </a:lnTo>
                    <a:lnTo>
                      <a:pt x="912" y="2712"/>
                    </a:lnTo>
                    <a:lnTo>
                      <a:pt x="934" y="2728"/>
                    </a:lnTo>
                    <a:lnTo>
                      <a:pt x="954" y="2743"/>
                    </a:lnTo>
                    <a:lnTo>
                      <a:pt x="977" y="2757"/>
                    </a:lnTo>
                    <a:lnTo>
                      <a:pt x="998" y="2771"/>
                    </a:lnTo>
                    <a:lnTo>
                      <a:pt x="1021" y="2784"/>
                    </a:lnTo>
                    <a:lnTo>
                      <a:pt x="1043" y="2795"/>
                    </a:lnTo>
                    <a:lnTo>
                      <a:pt x="1065" y="2807"/>
                    </a:lnTo>
                    <a:lnTo>
                      <a:pt x="1088" y="2818"/>
                    </a:lnTo>
                    <a:lnTo>
                      <a:pt x="1111" y="2829"/>
                    </a:lnTo>
                    <a:lnTo>
                      <a:pt x="1135" y="2838"/>
                    </a:lnTo>
                    <a:lnTo>
                      <a:pt x="1160" y="2847"/>
                    </a:lnTo>
                    <a:lnTo>
                      <a:pt x="1184" y="2855"/>
                    </a:lnTo>
                    <a:lnTo>
                      <a:pt x="1209" y="2863"/>
                    </a:lnTo>
                    <a:lnTo>
                      <a:pt x="1233" y="2870"/>
                    </a:lnTo>
                    <a:lnTo>
                      <a:pt x="1259" y="2877"/>
                    </a:lnTo>
                    <a:lnTo>
                      <a:pt x="1285" y="2882"/>
                    </a:lnTo>
                    <a:lnTo>
                      <a:pt x="1312" y="2887"/>
                    </a:lnTo>
                    <a:lnTo>
                      <a:pt x="1337" y="2892"/>
                    </a:lnTo>
                    <a:lnTo>
                      <a:pt x="1365" y="2896"/>
                    </a:lnTo>
                    <a:lnTo>
                      <a:pt x="1392" y="2899"/>
                    </a:lnTo>
                    <a:lnTo>
                      <a:pt x="1420" y="2902"/>
                    </a:lnTo>
                    <a:lnTo>
                      <a:pt x="1447" y="2904"/>
                    </a:lnTo>
                    <a:lnTo>
                      <a:pt x="1476" y="2906"/>
                    </a:lnTo>
                    <a:lnTo>
                      <a:pt x="1505" y="2907"/>
                    </a:lnTo>
                    <a:lnTo>
                      <a:pt x="1535" y="2907"/>
                    </a:lnTo>
                    <a:lnTo>
                      <a:pt x="1569" y="2907"/>
                    </a:lnTo>
                    <a:lnTo>
                      <a:pt x="1604" y="2904"/>
                    </a:lnTo>
                    <a:lnTo>
                      <a:pt x="1638" y="2901"/>
                    </a:lnTo>
                    <a:lnTo>
                      <a:pt x="1672" y="2897"/>
                    </a:lnTo>
                    <a:lnTo>
                      <a:pt x="1705" y="2891"/>
                    </a:lnTo>
                    <a:lnTo>
                      <a:pt x="1739" y="2884"/>
                    </a:lnTo>
                    <a:lnTo>
                      <a:pt x="1773" y="2876"/>
                    </a:lnTo>
                    <a:lnTo>
                      <a:pt x="1806" y="2866"/>
                    </a:lnTo>
                    <a:lnTo>
                      <a:pt x="1838" y="2855"/>
                    </a:lnTo>
                    <a:lnTo>
                      <a:pt x="1871" y="2842"/>
                    </a:lnTo>
                    <a:lnTo>
                      <a:pt x="1903" y="2830"/>
                    </a:lnTo>
                    <a:lnTo>
                      <a:pt x="1934" y="2815"/>
                    </a:lnTo>
                    <a:lnTo>
                      <a:pt x="1966" y="2799"/>
                    </a:lnTo>
                    <a:lnTo>
                      <a:pt x="1997" y="2782"/>
                    </a:lnTo>
                    <a:lnTo>
                      <a:pt x="2028" y="2763"/>
                    </a:lnTo>
                    <a:lnTo>
                      <a:pt x="2059" y="2744"/>
                    </a:lnTo>
                    <a:lnTo>
                      <a:pt x="2079" y="2730"/>
                    </a:lnTo>
                    <a:lnTo>
                      <a:pt x="2099" y="2716"/>
                    </a:lnTo>
                    <a:lnTo>
                      <a:pt x="2118" y="2701"/>
                    </a:lnTo>
                    <a:lnTo>
                      <a:pt x="2137" y="2686"/>
                    </a:lnTo>
                    <a:lnTo>
                      <a:pt x="2156" y="2670"/>
                    </a:lnTo>
                    <a:lnTo>
                      <a:pt x="2175" y="2654"/>
                    </a:lnTo>
                    <a:lnTo>
                      <a:pt x="2193" y="2637"/>
                    </a:lnTo>
                    <a:lnTo>
                      <a:pt x="2211" y="2619"/>
                    </a:lnTo>
                    <a:lnTo>
                      <a:pt x="2229" y="2601"/>
                    </a:lnTo>
                    <a:lnTo>
                      <a:pt x="2248" y="2582"/>
                    </a:lnTo>
                    <a:lnTo>
                      <a:pt x="2265" y="2561"/>
                    </a:lnTo>
                    <a:lnTo>
                      <a:pt x="2283" y="2541"/>
                    </a:lnTo>
                    <a:lnTo>
                      <a:pt x="2318" y="2498"/>
                    </a:lnTo>
                    <a:lnTo>
                      <a:pt x="2352" y="2452"/>
                    </a:lnTo>
                    <a:lnTo>
                      <a:pt x="2367" y="2497"/>
                    </a:lnTo>
                    <a:lnTo>
                      <a:pt x="2381" y="2538"/>
                    </a:lnTo>
                    <a:lnTo>
                      <a:pt x="2396" y="2576"/>
                    </a:lnTo>
                    <a:lnTo>
                      <a:pt x="2411" y="2610"/>
                    </a:lnTo>
                    <a:lnTo>
                      <a:pt x="2426" y="2643"/>
                    </a:lnTo>
                    <a:lnTo>
                      <a:pt x="2442" y="2672"/>
                    </a:lnTo>
                    <a:lnTo>
                      <a:pt x="2458" y="2699"/>
                    </a:lnTo>
                    <a:lnTo>
                      <a:pt x="2475" y="2724"/>
                    </a:lnTo>
                    <a:lnTo>
                      <a:pt x="2490" y="2743"/>
                    </a:lnTo>
                    <a:lnTo>
                      <a:pt x="2505" y="2760"/>
                    </a:lnTo>
                    <a:lnTo>
                      <a:pt x="2521" y="2776"/>
                    </a:lnTo>
                    <a:lnTo>
                      <a:pt x="2537" y="2792"/>
                    </a:lnTo>
                    <a:lnTo>
                      <a:pt x="2556" y="2806"/>
                    </a:lnTo>
                    <a:lnTo>
                      <a:pt x="2574" y="2820"/>
                    </a:lnTo>
                    <a:lnTo>
                      <a:pt x="2592" y="2832"/>
                    </a:lnTo>
                    <a:lnTo>
                      <a:pt x="2611" y="2842"/>
                    </a:lnTo>
                    <a:lnTo>
                      <a:pt x="2632" y="2852"/>
                    </a:lnTo>
                    <a:lnTo>
                      <a:pt x="2652" y="2861"/>
                    </a:lnTo>
                    <a:lnTo>
                      <a:pt x="2672" y="2868"/>
                    </a:lnTo>
                    <a:lnTo>
                      <a:pt x="2694" y="2873"/>
                    </a:lnTo>
                    <a:lnTo>
                      <a:pt x="2715" y="2879"/>
                    </a:lnTo>
                    <a:lnTo>
                      <a:pt x="2737" y="2882"/>
                    </a:lnTo>
                    <a:lnTo>
                      <a:pt x="2760" y="2884"/>
                    </a:lnTo>
                    <a:lnTo>
                      <a:pt x="2782" y="2884"/>
                    </a:lnTo>
                    <a:lnTo>
                      <a:pt x="2805" y="2884"/>
                    </a:lnTo>
                    <a:lnTo>
                      <a:pt x="2828" y="2882"/>
                    </a:lnTo>
                    <a:lnTo>
                      <a:pt x="2851" y="2878"/>
                    </a:lnTo>
                    <a:lnTo>
                      <a:pt x="2873" y="2873"/>
                    </a:lnTo>
                    <a:lnTo>
                      <a:pt x="2895" y="2867"/>
                    </a:lnTo>
                    <a:lnTo>
                      <a:pt x="2915" y="2858"/>
                    </a:lnTo>
                    <a:lnTo>
                      <a:pt x="2935" y="2850"/>
                    </a:lnTo>
                    <a:lnTo>
                      <a:pt x="2956" y="2839"/>
                    </a:lnTo>
                    <a:lnTo>
                      <a:pt x="2974" y="2829"/>
                    </a:lnTo>
                    <a:lnTo>
                      <a:pt x="2992" y="2816"/>
                    </a:lnTo>
                    <a:lnTo>
                      <a:pt x="3009" y="2802"/>
                    </a:lnTo>
                    <a:lnTo>
                      <a:pt x="3025" y="2787"/>
                    </a:lnTo>
                    <a:lnTo>
                      <a:pt x="3040" y="2771"/>
                    </a:lnTo>
                    <a:lnTo>
                      <a:pt x="3054" y="2755"/>
                    </a:lnTo>
                    <a:lnTo>
                      <a:pt x="3067" y="2737"/>
                    </a:lnTo>
                    <a:lnTo>
                      <a:pt x="3079" y="2717"/>
                    </a:lnTo>
                    <a:lnTo>
                      <a:pt x="3088" y="2700"/>
                    </a:lnTo>
                    <a:lnTo>
                      <a:pt x="3097" y="2682"/>
                    </a:lnTo>
                    <a:lnTo>
                      <a:pt x="3104" y="2664"/>
                    </a:lnTo>
                    <a:lnTo>
                      <a:pt x="3112" y="2645"/>
                    </a:lnTo>
                    <a:lnTo>
                      <a:pt x="3119" y="2624"/>
                    </a:lnTo>
                    <a:lnTo>
                      <a:pt x="3125" y="2603"/>
                    </a:lnTo>
                    <a:lnTo>
                      <a:pt x="3130" y="2581"/>
                    </a:lnTo>
                    <a:lnTo>
                      <a:pt x="3135" y="2558"/>
                    </a:lnTo>
                    <a:lnTo>
                      <a:pt x="3140" y="2534"/>
                    </a:lnTo>
                    <a:lnTo>
                      <a:pt x="3143" y="2508"/>
                    </a:lnTo>
                    <a:lnTo>
                      <a:pt x="3146" y="2481"/>
                    </a:lnTo>
                    <a:lnTo>
                      <a:pt x="3148" y="2453"/>
                    </a:lnTo>
                    <a:lnTo>
                      <a:pt x="3150" y="2424"/>
                    </a:lnTo>
                    <a:lnTo>
                      <a:pt x="3151" y="2393"/>
                    </a:lnTo>
                    <a:lnTo>
                      <a:pt x="3153" y="2360"/>
                    </a:lnTo>
                    <a:lnTo>
                      <a:pt x="3153" y="2326"/>
                    </a:lnTo>
                    <a:lnTo>
                      <a:pt x="3153" y="2214"/>
                    </a:lnTo>
                    <a:lnTo>
                      <a:pt x="2901" y="2214"/>
                    </a:lnTo>
                    <a:close/>
                    <a:moveTo>
                      <a:pt x="1922" y="2431"/>
                    </a:moveTo>
                    <a:lnTo>
                      <a:pt x="1905" y="2454"/>
                    </a:lnTo>
                    <a:lnTo>
                      <a:pt x="1888" y="2476"/>
                    </a:lnTo>
                    <a:lnTo>
                      <a:pt x="1870" y="2497"/>
                    </a:lnTo>
                    <a:lnTo>
                      <a:pt x="1851" y="2516"/>
                    </a:lnTo>
                    <a:lnTo>
                      <a:pt x="1831" y="2534"/>
                    </a:lnTo>
                    <a:lnTo>
                      <a:pt x="1812" y="2550"/>
                    </a:lnTo>
                    <a:lnTo>
                      <a:pt x="1792" y="2565"/>
                    </a:lnTo>
                    <a:lnTo>
                      <a:pt x="1772" y="2578"/>
                    </a:lnTo>
                    <a:lnTo>
                      <a:pt x="1750" y="2590"/>
                    </a:lnTo>
                    <a:lnTo>
                      <a:pt x="1728" y="2600"/>
                    </a:lnTo>
                    <a:lnTo>
                      <a:pt x="1706" y="2608"/>
                    </a:lnTo>
                    <a:lnTo>
                      <a:pt x="1683" y="2616"/>
                    </a:lnTo>
                    <a:lnTo>
                      <a:pt x="1660" y="2621"/>
                    </a:lnTo>
                    <a:lnTo>
                      <a:pt x="1637" y="2625"/>
                    </a:lnTo>
                    <a:lnTo>
                      <a:pt x="1613" y="2628"/>
                    </a:lnTo>
                    <a:lnTo>
                      <a:pt x="1589" y="2629"/>
                    </a:lnTo>
                    <a:lnTo>
                      <a:pt x="1561" y="2628"/>
                    </a:lnTo>
                    <a:lnTo>
                      <a:pt x="1534" y="2625"/>
                    </a:lnTo>
                    <a:lnTo>
                      <a:pt x="1507" y="2621"/>
                    </a:lnTo>
                    <a:lnTo>
                      <a:pt x="1482" y="2616"/>
                    </a:lnTo>
                    <a:lnTo>
                      <a:pt x="1457" y="2608"/>
                    </a:lnTo>
                    <a:lnTo>
                      <a:pt x="1433" y="2600"/>
                    </a:lnTo>
                    <a:lnTo>
                      <a:pt x="1410" y="2589"/>
                    </a:lnTo>
                    <a:lnTo>
                      <a:pt x="1387" y="2576"/>
                    </a:lnTo>
                    <a:lnTo>
                      <a:pt x="1366" y="2562"/>
                    </a:lnTo>
                    <a:lnTo>
                      <a:pt x="1346" y="2547"/>
                    </a:lnTo>
                    <a:lnTo>
                      <a:pt x="1325" y="2530"/>
                    </a:lnTo>
                    <a:lnTo>
                      <a:pt x="1306" y="2512"/>
                    </a:lnTo>
                    <a:lnTo>
                      <a:pt x="1288" y="2491"/>
                    </a:lnTo>
                    <a:lnTo>
                      <a:pt x="1271" y="2469"/>
                    </a:lnTo>
                    <a:lnTo>
                      <a:pt x="1254" y="2446"/>
                    </a:lnTo>
                    <a:lnTo>
                      <a:pt x="1238" y="2420"/>
                    </a:lnTo>
                    <a:lnTo>
                      <a:pt x="1222" y="2391"/>
                    </a:lnTo>
                    <a:lnTo>
                      <a:pt x="1207" y="2361"/>
                    </a:lnTo>
                    <a:lnTo>
                      <a:pt x="1193" y="2329"/>
                    </a:lnTo>
                    <a:lnTo>
                      <a:pt x="1179" y="2296"/>
                    </a:lnTo>
                    <a:lnTo>
                      <a:pt x="1167" y="2261"/>
                    </a:lnTo>
                    <a:lnTo>
                      <a:pt x="1156" y="2225"/>
                    </a:lnTo>
                    <a:lnTo>
                      <a:pt x="1147" y="2186"/>
                    </a:lnTo>
                    <a:lnTo>
                      <a:pt x="1137" y="2145"/>
                    </a:lnTo>
                    <a:lnTo>
                      <a:pt x="1130" y="2104"/>
                    </a:lnTo>
                    <a:lnTo>
                      <a:pt x="1123" y="2060"/>
                    </a:lnTo>
                    <a:lnTo>
                      <a:pt x="1117" y="2015"/>
                    </a:lnTo>
                    <a:lnTo>
                      <a:pt x="1113" y="1968"/>
                    </a:lnTo>
                    <a:lnTo>
                      <a:pt x="1108" y="1920"/>
                    </a:lnTo>
                    <a:lnTo>
                      <a:pt x="1106" y="1870"/>
                    </a:lnTo>
                    <a:lnTo>
                      <a:pt x="1104" y="1818"/>
                    </a:lnTo>
                    <a:lnTo>
                      <a:pt x="1104" y="1765"/>
                    </a:lnTo>
                    <a:lnTo>
                      <a:pt x="1104" y="1717"/>
                    </a:lnTo>
                    <a:lnTo>
                      <a:pt x="1106" y="1669"/>
                    </a:lnTo>
                    <a:lnTo>
                      <a:pt x="1109" y="1623"/>
                    </a:lnTo>
                    <a:lnTo>
                      <a:pt x="1113" y="1578"/>
                    </a:lnTo>
                    <a:lnTo>
                      <a:pt x="1118" y="1534"/>
                    </a:lnTo>
                    <a:lnTo>
                      <a:pt x="1124" y="1492"/>
                    </a:lnTo>
                    <a:lnTo>
                      <a:pt x="1131" y="1451"/>
                    </a:lnTo>
                    <a:lnTo>
                      <a:pt x="1139" y="1411"/>
                    </a:lnTo>
                    <a:lnTo>
                      <a:pt x="1149" y="1373"/>
                    </a:lnTo>
                    <a:lnTo>
                      <a:pt x="1160" y="1336"/>
                    </a:lnTo>
                    <a:lnTo>
                      <a:pt x="1170" y="1300"/>
                    </a:lnTo>
                    <a:lnTo>
                      <a:pt x="1183" y="1266"/>
                    </a:lnTo>
                    <a:lnTo>
                      <a:pt x="1197" y="1234"/>
                    </a:lnTo>
                    <a:lnTo>
                      <a:pt x="1212" y="1202"/>
                    </a:lnTo>
                    <a:lnTo>
                      <a:pt x="1228" y="1172"/>
                    </a:lnTo>
                    <a:lnTo>
                      <a:pt x="1245" y="1143"/>
                    </a:lnTo>
                    <a:lnTo>
                      <a:pt x="1261" y="1117"/>
                    </a:lnTo>
                    <a:lnTo>
                      <a:pt x="1279" y="1094"/>
                    </a:lnTo>
                    <a:lnTo>
                      <a:pt x="1297" y="1071"/>
                    </a:lnTo>
                    <a:lnTo>
                      <a:pt x="1316" y="1051"/>
                    </a:lnTo>
                    <a:lnTo>
                      <a:pt x="1335" y="1033"/>
                    </a:lnTo>
                    <a:lnTo>
                      <a:pt x="1354" y="1016"/>
                    </a:lnTo>
                    <a:lnTo>
                      <a:pt x="1375" y="1001"/>
                    </a:lnTo>
                    <a:lnTo>
                      <a:pt x="1396" y="987"/>
                    </a:lnTo>
                    <a:lnTo>
                      <a:pt x="1417" y="975"/>
                    </a:lnTo>
                    <a:lnTo>
                      <a:pt x="1440" y="964"/>
                    </a:lnTo>
                    <a:lnTo>
                      <a:pt x="1463" y="956"/>
                    </a:lnTo>
                    <a:lnTo>
                      <a:pt x="1488" y="949"/>
                    </a:lnTo>
                    <a:lnTo>
                      <a:pt x="1513" y="944"/>
                    </a:lnTo>
                    <a:lnTo>
                      <a:pt x="1538" y="940"/>
                    </a:lnTo>
                    <a:lnTo>
                      <a:pt x="1565" y="938"/>
                    </a:lnTo>
                    <a:lnTo>
                      <a:pt x="1592" y="936"/>
                    </a:lnTo>
                    <a:lnTo>
                      <a:pt x="1616" y="938"/>
                    </a:lnTo>
                    <a:lnTo>
                      <a:pt x="1640" y="940"/>
                    </a:lnTo>
                    <a:lnTo>
                      <a:pt x="1663" y="943"/>
                    </a:lnTo>
                    <a:lnTo>
                      <a:pt x="1686" y="947"/>
                    </a:lnTo>
                    <a:lnTo>
                      <a:pt x="1708" y="952"/>
                    </a:lnTo>
                    <a:lnTo>
                      <a:pt x="1730" y="960"/>
                    </a:lnTo>
                    <a:lnTo>
                      <a:pt x="1750" y="969"/>
                    </a:lnTo>
                    <a:lnTo>
                      <a:pt x="1770" y="979"/>
                    </a:lnTo>
                    <a:lnTo>
                      <a:pt x="1791" y="990"/>
                    </a:lnTo>
                    <a:lnTo>
                      <a:pt x="1810" y="1003"/>
                    </a:lnTo>
                    <a:lnTo>
                      <a:pt x="1829" y="1018"/>
                    </a:lnTo>
                    <a:lnTo>
                      <a:pt x="1847" y="1033"/>
                    </a:lnTo>
                    <a:lnTo>
                      <a:pt x="1866" y="1050"/>
                    </a:lnTo>
                    <a:lnTo>
                      <a:pt x="1884" y="1069"/>
                    </a:lnTo>
                    <a:lnTo>
                      <a:pt x="1901" y="1088"/>
                    </a:lnTo>
                    <a:lnTo>
                      <a:pt x="1918" y="1110"/>
                    </a:lnTo>
                    <a:lnTo>
                      <a:pt x="1936" y="1135"/>
                    </a:lnTo>
                    <a:lnTo>
                      <a:pt x="1953" y="1162"/>
                    </a:lnTo>
                    <a:lnTo>
                      <a:pt x="1970" y="1190"/>
                    </a:lnTo>
                    <a:lnTo>
                      <a:pt x="1988" y="1221"/>
                    </a:lnTo>
                    <a:lnTo>
                      <a:pt x="2004" y="1253"/>
                    </a:lnTo>
                    <a:lnTo>
                      <a:pt x="2020" y="1287"/>
                    </a:lnTo>
                    <a:lnTo>
                      <a:pt x="2035" y="1322"/>
                    </a:lnTo>
                    <a:lnTo>
                      <a:pt x="2051" y="1360"/>
                    </a:lnTo>
                    <a:lnTo>
                      <a:pt x="2065" y="1399"/>
                    </a:lnTo>
                    <a:lnTo>
                      <a:pt x="2080" y="1440"/>
                    </a:lnTo>
                    <a:lnTo>
                      <a:pt x="2092" y="1483"/>
                    </a:lnTo>
                    <a:lnTo>
                      <a:pt x="2106" y="1527"/>
                    </a:lnTo>
                    <a:lnTo>
                      <a:pt x="2119" y="1572"/>
                    </a:lnTo>
                    <a:lnTo>
                      <a:pt x="2131" y="1620"/>
                    </a:lnTo>
                    <a:lnTo>
                      <a:pt x="2143" y="1668"/>
                    </a:lnTo>
                    <a:lnTo>
                      <a:pt x="2154" y="1718"/>
                    </a:lnTo>
                    <a:lnTo>
                      <a:pt x="2141" y="1784"/>
                    </a:lnTo>
                    <a:lnTo>
                      <a:pt x="2127" y="1847"/>
                    </a:lnTo>
                    <a:lnTo>
                      <a:pt x="2113" y="1908"/>
                    </a:lnTo>
                    <a:lnTo>
                      <a:pt x="2100" y="1965"/>
                    </a:lnTo>
                    <a:lnTo>
                      <a:pt x="2086" y="2019"/>
                    </a:lnTo>
                    <a:lnTo>
                      <a:pt x="2072" y="2070"/>
                    </a:lnTo>
                    <a:lnTo>
                      <a:pt x="2058" y="2118"/>
                    </a:lnTo>
                    <a:lnTo>
                      <a:pt x="2043" y="2163"/>
                    </a:lnTo>
                    <a:lnTo>
                      <a:pt x="2029" y="2205"/>
                    </a:lnTo>
                    <a:lnTo>
                      <a:pt x="2015" y="2245"/>
                    </a:lnTo>
                    <a:lnTo>
                      <a:pt x="2000" y="2282"/>
                    </a:lnTo>
                    <a:lnTo>
                      <a:pt x="1985" y="2317"/>
                    </a:lnTo>
                    <a:lnTo>
                      <a:pt x="1970" y="2349"/>
                    </a:lnTo>
                    <a:lnTo>
                      <a:pt x="1954" y="2379"/>
                    </a:lnTo>
                    <a:lnTo>
                      <a:pt x="1938" y="2405"/>
                    </a:lnTo>
                    <a:lnTo>
                      <a:pt x="1922" y="2431"/>
                    </a:lnTo>
                    <a:close/>
                  </a:path>
                </a:pathLst>
              </a:custGeom>
              <a:solidFill>
                <a:srgbClr val="CF1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" name="Freeform 1063"/>
          <p:cNvSpPr>
            <a:spLocks/>
          </p:cNvSpPr>
          <p:nvPr userDrawn="1"/>
        </p:nvSpPr>
        <p:spPr bwMode="auto">
          <a:xfrm>
            <a:off x="8250777" y="6241747"/>
            <a:ext cx="272854" cy="289409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rgbClr val="A0A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endParaRPr lang="ru-RU"/>
          </a:p>
        </p:txBody>
      </p:sp>
      <p:sp>
        <p:nvSpPr>
          <p:cNvPr id="36" name="Номер слайда 6"/>
          <p:cNvSpPr txBox="1">
            <a:spLocks/>
          </p:cNvSpPr>
          <p:nvPr userDrawn="1"/>
        </p:nvSpPr>
        <p:spPr>
          <a:xfrm>
            <a:off x="8201907" y="6241745"/>
            <a:ext cx="370593" cy="282210"/>
          </a:xfrm>
          <a:prstGeom prst="rect">
            <a:avLst/>
          </a:prstGeom>
        </p:spPr>
        <p:txBody>
          <a:bodyPr lIns="87272" tIns="41020" rIns="87272" bIns="43637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4D875C-ACE9-4021-A8B6-F7DE591CC555}" type="slidenum">
              <a:rPr lang="ru-RU" sz="1200" smtClean="0"/>
              <a:pPr>
                <a:defRPr/>
              </a:pPr>
              <a:t>‹#›</a:t>
            </a:fld>
            <a:endParaRPr lang="ru-RU" sz="12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90631" y="514801"/>
            <a:ext cx="5418559" cy="514800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65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 userDrawn="1"/>
        </p:nvGrpSpPr>
        <p:grpSpPr bwMode="auto">
          <a:xfrm>
            <a:off x="0" y="0"/>
            <a:ext cx="9145358" cy="6858000"/>
            <a:chOff x="0" y="0"/>
            <a:chExt cx="10694795" cy="7561263"/>
          </a:xfrm>
        </p:grpSpPr>
        <p:pic>
          <p:nvPicPr>
            <p:cNvPr id="4" name="Объект 6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5" r="15471"/>
            <a:stretch>
              <a:fillRect/>
            </a:stretch>
          </p:blipFill>
          <p:spPr bwMode="auto">
            <a:xfrm>
              <a:off x="0" y="0"/>
              <a:ext cx="10692000" cy="75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10694795" cy="756126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2742114" y="483789"/>
            <a:ext cx="12218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7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9" y="483790"/>
            <a:ext cx="2019933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842568" y="501889"/>
            <a:ext cx="5539885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6755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2643" cy="68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ручной ввод 9"/>
          <p:cNvSpPr/>
          <p:nvPr userDrawn="1"/>
        </p:nvSpPr>
        <p:spPr>
          <a:xfrm rot="5400000">
            <a:off x="-740247" y="740245"/>
            <a:ext cx="6852959" cy="53724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243 h 10243"/>
              <a:gd name="connsiteX1" fmla="*/ 10000 w 10000"/>
              <a:gd name="connsiteY1" fmla="*/ 0 h 10243"/>
              <a:gd name="connsiteX2" fmla="*/ 10000 w 10000"/>
              <a:gd name="connsiteY2" fmla="*/ 10243 h 10243"/>
              <a:gd name="connsiteX3" fmla="*/ 0 w 10000"/>
              <a:gd name="connsiteY3" fmla="*/ 10243 h 10243"/>
              <a:gd name="connsiteX4" fmla="*/ 0 w 10000"/>
              <a:gd name="connsiteY4" fmla="*/ 2243 h 10243"/>
              <a:gd name="connsiteX0" fmla="*/ 0 w 10008"/>
              <a:gd name="connsiteY0" fmla="*/ 2405 h 10243"/>
              <a:gd name="connsiteX1" fmla="*/ 10008 w 10008"/>
              <a:gd name="connsiteY1" fmla="*/ 0 h 10243"/>
              <a:gd name="connsiteX2" fmla="*/ 10008 w 10008"/>
              <a:gd name="connsiteY2" fmla="*/ 10243 h 10243"/>
              <a:gd name="connsiteX3" fmla="*/ 8 w 10008"/>
              <a:gd name="connsiteY3" fmla="*/ 10243 h 10243"/>
              <a:gd name="connsiteX4" fmla="*/ 0 w 10008"/>
              <a:gd name="connsiteY4" fmla="*/ 2405 h 1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243">
                <a:moveTo>
                  <a:pt x="0" y="2405"/>
                </a:moveTo>
                <a:lnTo>
                  <a:pt x="10008" y="0"/>
                </a:lnTo>
                <a:lnTo>
                  <a:pt x="10008" y="10243"/>
                </a:lnTo>
                <a:lnTo>
                  <a:pt x="8" y="10243"/>
                </a:lnTo>
                <a:cubicBezTo>
                  <a:pt x="5" y="7630"/>
                  <a:pt x="3" y="5018"/>
                  <a:pt x="0" y="2405"/>
                </a:cubicBezTo>
                <a:close/>
              </a:path>
            </a:pathLst>
          </a:custGeom>
          <a:solidFill>
            <a:srgbClr val="CD0A32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4" name="Group 50"/>
          <p:cNvGrpSpPr>
            <a:grpSpLocks noChangeAspect="1"/>
          </p:cNvGrpSpPr>
          <p:nvPr userDrawn="1"/>
        </p:nvGrpSpPr>
        <p:grpSpPr bwMode="auto">
          <a:xfrm>
            <a:off x="570967" y="555332"/>
            <a:ext cx="2493492" cy="785783"/>
            <a:chOff x="2733" y="3613"/>
            <a:chExt cx="1555" cy="462"/>
          </a:xfrm>
          <a:solidFill>
            <a:schemeClr val="bg1"/>
          </a:solidFill>
        </p:grpSpPr>
        <p:sp>
          <p:nvSpPr>
            <p:cNvPr id="5" name="Freeform 51"/>
            <p:cNvSpPr>
              <a:spLocks noEditPoints="1"/>
            </p:cNvSpPr>
            <p:nvPr/>
          </p:nvSpPr>
          <p:spPr bwMode="auto">
            <a:xfrm>
              <a:off x="3130" y="3937"/>
              <a:ext cx="139" cy="112"/>
            </a:xfrm>
            <a:custGeom>
              <a:avLst/>
              <a:gdLst>
                <a:gd name="T0" fmla="*/ 0 w 1529"/>
                <a:gd name="T1" fmla="*/ 1225 h 1225"/>
                <a:gd name="T2" fmla="*/ 372 w 1529"/>
                <a:gd name="T3" fmla="*/ 1 h 1225"/>
                <a:gd name="T4" fmla="*/ 415 w 1529"/>
                <a:gd name="T5" fmla="*/ 7 h 1225"/>
                <a:gd name="T6" fmla="*/ 455 w 1529"/>
                <a:gd name="T7" fmla="*/ 20 h 1225"/>
                <a:gd name="T8" fmla="*/ 494 w 1529"/>
                <a:gd name="T9" fmla="*/ 41 h 1225"/>
                <a:gd name="T10" fmla="*/ 524 w 1529"/>
                <a:gd name="T11" fmla="*/ 71 h 1225"/>
                <a:gd name="T12" fmla="*/ 546 w 1529"/>
                <a:gd name="T13" fmla="*/ 108 h 1225"/>
                <a:gd name="T14" fmla="*/ 989 w 1529"/>
                <a:gd name="T15" fmla="*/ 96 h 1225"/>
                <a:gd name="T16" fmla="*/ 1013 w 1529"/>
                <a:gd name="T17" fmla="*/ 60 h 1225"/>
                <a:gd name="T18" fmla="*/ 1048 w 1529"/>
                <a:gd name="T19" fmla="*/ 34 h 1225"/>
                <a:gd name="T20" fmla="*/ 1086 w 1529"/>
                <a:gd name="T21" fmla="*/ 14 h 1225"/>
                <a:gd name="T22" fmla="*/ 1129 w 1529"/>
                <a:gd name="T23" fmla="*/ 4 h 1225"/>
                <a:gd name="T24" fmla="*/ 1172 w 1529"/>
                <a:gd name="T25" fmla="*/ 1 h 1225"/>
                <a:gd name="T26" fmla="*/ 1126 w 1529"/>
                <a:gd name="T27" fmla="*/ 1225 h 1225"/>
                <a:gd name="T28" fmla="*/ 1010 w 1529"/>
                <a:gd name="T29" fmla="*/ 1067 h 1225"/>
                <a:gd name="T30" fmla="*/ 979 w 1529"/>
                <a:gd name="T31" fmla="*/ 1123 h 1225"/>
                <a:gd name="T32" fmla="*/ 944 w 1529"/>
                <a:gd name="T33" fmla="*/ 1165 h 1225"/>
                <a:gd name="T34" fmla="*/ 919 w 1529"/>
                <a:gd name="T35" fmla="*/ 1185 h 1225"/>
                <a:gd name="T36" fmla="*/ 865 w 1529"/>
                <a:gd name="T37" fmla="*/ 1212 h 1225"/>
                <a:gd name="T38" fmla="*/ 805 w 1529"/>
                <a:gd name="T39" fmla="*/ 1223 h 1225"/>
                <a:gd name="T40" fmla="*/ 743 w 1529"/>
                <a:gd name="T41" fmla="*/ 1225 h 1225"/>
                <a:gd name="T42" fmla="*/ 681 w 1529"/>
                <a:gd name="T43" fmla="*/ 1217 h 1225"/>
                <a:gd name="T44" fmla="*/ 624 w 1529"/>
                <a:gd name="T45" fmla="*/ 1196 h 1225"/>
                <a:gd name="T46" fmla="*/ 575 w 1529"/>
                <a:gd name="T47" fmla="*/ 1157 h 1225"/>
                <a:gd name="T48" fmla="*/ 537 w 1529"/>
                <a:gd name="T49" fmla="*/ 1107 h 1225"/>
                <a:gd name="T50" fmla="*/ 509 w 1529"/>
                <a:gd name="T51" fmla="*/ 1047 h 1225"/>
                <a:gd name="T52" fmla="*/ 947 w 1529"/>
                <a:gd name="T53" fmla="*/ 1041 h 1225"/>
                <a:gd name="T54" fmla="*/ 921 w 1529"/>
                <a:gd name="T55" fmla="*/ 1086 h 1225"/>
                <a:gd name="T56" fmla="*/ 891 w 1529"/>
                <a:gd name="T57" fmla="*/ 1120 h 1225"/>
                <a:gd name="T58" fmla="*/ 857 w 1529"/>
                <a:gd name="T59" fmla="*/ 1141 h 1225"/>
                <a:gd name="T60" fmla="*/ 814 w 1529"/>
                <a:gd name="T61" fmla="*/ 1154 h 1225"/>
                <a:gd name="T62" fmla="*/ 763 w 1529"/>
                <a:gd name="T63" fmla="*/ 1157 h 1225"/>
                <a:gd name="T64" fmla="*/ 712 w 1529"/>
                <a:gd name="T65" fmla="*/ 1154 h 1225"/>
                <a:gd name="T66" fmla="*/ 670 w 1529"/>
                <a:gd name="T67" fmla="*/ 1142 h 1225"/>
                <a:gd name="T68" fmla="*/ 635 w 1529"/>
                <a:gd name="T69" fmla="*/ 1120 h 1225"/>
                <a:gd name="T70" fmla="*/ 605 w 1529"/>
                <a:gd name="T71" fmla="*/ 1086 h 1225"/>
                <a:gd name="T72" fmla="*/ 579 w 1529"/>
                <a:gd name="T73" fmla="*/ 1041 h 1225"/>
                <a:gd name="T74" fmla="*/ 334 w 1529"/>
                <a:gd name="T75" fmla="*/ 1157 h 1225"/>
                <a:gd name="T76" fmla="*/ 357 w 1529"/>
                <a:gd name="T77" fmla="*/ 69 h 1225"/>
                <a:gd name="T78" fmla="*/ 390 w 1529"/>
                <a:gd name="T79" fmla="*/ 72 h 1225"/>
                <a:gd name="T80" fmla="*/ 420 w 1529"/>
                <a:gd name="T81" fmla="*/ 79 h 1225"/>
                <a:gd name="T82" fmla="*/ 445 w 1529"/>
                <a:gd name="T83" fmla="*/ 91 h 1225"/>
                <a:gd name="T84" fmla="*/ 465 w 1529"/>
                <a:gd name="T85" fmla="*/ 107 h 1225"/>
                <a:gd name="T86" fmla="*/ 479 w 1529"/>
                <a:gd name="T87" fmla="*/ 127 h 1225"/>
                <a:gd name="T88" fmla="*/ 1046 w 1529"/>
                <a:gd name="T89" fmla="*/ 134 h 1225"/>
                <a:gd name="T90" fmla="*/ 1058 w 1529"/>
                <a:gd name="T91" fmla="*/ 114 h 1225"/>
                <a:gd name="T92" fmla="*/ 1076 w 1529"/>
                <a:gd name="T93" fmla="*/ 97 h 1225"/>
                <a:gd name="T94" fmla="*/ 1100 w 1529"/>
                <a:gd name="T95" fmla="*/ 83 h 1225"/>
                <a:gd name="T96" fmla="*/ 1128 w 1529"/>
                <a:gd name="T97" fmla="*/ 74 h 1225"/>
                <a:gd name="T98" fmla="*/ 1160 w 1529"/>
                <a:gd name="T99" fmla="*/ 70 h 1225"/>
                <a:gd name="T100" fmla="*/ 1460 w 1529"/>
                <a:gd name="T101" fmla="*/ 1157 h 1225"/>
                <a:gd name="T102" fmla="*/ 956 w 1529"/>
                <a:gd name="T103" fmla="*/ 1021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9" h="1225">
                  <a:moveTo>
                    <a:pt x="403" y="789"/>
                  </a:moveTo>
                  <a:lnTo>
                    <a:pt x="403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357" y="0"/>
                  </a:lnTo>
                  <a:lnTo>
                    <a:pt x="372" y="1"/>
                  </a:lnTo>
                  <a:lnTo>
                    <a:pt x="386" y="3"/>
                  </a:lnTo>
                  <a:lnTo>
                    <a:pt x="401" y="4"/>
                  </a:lnTo>
                  <a:lnTo>
                    <a:pt x="415" y="7"/>
                  </a:lnTo>
                  <a:lnTo>
                    <a:pt x="429" y="10"/>
                  </a:lnTo>
                  <a:lnTo>
                    <a:pt x="442" y="14"/>
                  </a:lnTo>
                  <a:lnTo>
                    <a:pt x="455" y="20"/>
                  </a:lnTo>
                  <a:lnTo>
                    <a:pt x="469" y="26"/>
                  </a:lnTo>
                  <a:lnTo>
                    <a:pt x="482" y="34"/>
                  </a:lnTo>
                  <a:lnTo>
                    <a:pt x="494" y="41"/>
                  </a:lnTo>
                  <a:lnTo>
                    <a:pt x="504" y="51"/>
                  </a:lnTo>
                  <a:lnTo>
                    <a:pt x="515" y="60"/>
                  </a:lnTo>
                  <a:lnTo>
                    <a:pt x="524" y="71"/>
                  </a:lnTo>
                  <a:lnTo>
                    <a:pt x="532" y="83"/>
                  </a:lnTo>
                  <a:lnTo>
                    <a:pt x="540" y="96"/>
                  </a:lnTo>
                  <a:lnTo>
                    <a:pt x="546" y="108"/>
                  </a:lnTo>
                  <a:lnTo>
                    <a:pt x="764" y="643"/>
                  </a:lnTo>
                  <a:lnTo>
                    <a:pt x="982" y="109"/>
                  </a:lnTo>
                  <a:lnTo>
                    <a:pt x="989" y="96"/>
                  </a:lnTo>
                  <a:lnTo>
                    <a:pt x="996" y="83"/>
                  </a:lnTo>
                  <a:lnTo>
                    <a:pt x="1005" y="71"/>
                  </a:lnTo>
                  <a:lnTo>
                    <a:pt x="1013" y="60"/>
                  </a:lnTo>
                  <a:lnTo>
                    <a:pt x="1024" y="51"/>
                  </a:lnTo>
                  <a:lnTo>
                    <a:pt x="1035" y="41"/>
                  </a:lnTo>
                  <a:lnTo>
                    <a:pt x="1048" y="34"/>
                  </a:lnTo>
                  <a:lnTo>
                    <a:pt x="1060" y="26"/>
                  </a:lnTo>
                  <a:lnTo>
                    <a:pt x="1073" y="20"/>
                  </a:lnTo>
                  <a:lnTo>
                    <a:pt x="1086" y="14"/>
                  </a:lnTo>
                  <a:lnTo>
                    <a:pt x="1100" y="10"/>
                  </a:lnTo>
                  <a:lnTo>
                    <a:pt x="1114" y="7"/>
                  </a:lnTo>
                  <a:lnTo>
                    <a:pt x="1129" y="4"/>
                  </a:lnTo>
                  <a:lnTo>
                    <a:pt x="1143" y="3"/>
                  </a:lnTo>
                  <a:lnTo>
                    <a:pt x="1158" y="1"/>
                  </a:lnTo>
                  <a:lnTo>
                    <a:pt x="1172" y="1"/>
                  </a:lnTo>
                  <a:lnTo>
                    <a:pt x="1529" y="0"/>
                  </a:lnTo>
                  <a:lnTo>
                    <a:pt x="1529" y="1225"/>
                  </a:lnTo>
                  <a:lnTo>
                    <a:pt x="1126" y="1225"/>
                  </a:lnTo>
                  <a:lnTo>
                    <a:pt x="1126" y="787"/>
                  </a:lnTo>
                  <a:lnTo>
                    <a:pt x="1019" y="1047"/>
                  </a:lnTo>
                  <a:lnTo>
                    <a:pt x="1010" y="1067"/>
                  </a:lnTo>
                  <a:lnTo>
                    <a:pt x="1000" y="1086"/>
                  </a:lnTo>
                  <a:lnTo>
                    <a:pt x="991" y="1105"/>
                  </a:lnTo>
                  <a:lnTo>
                    <a:pt x="979" y="1123"/>
                  </a:lnTo>
                  <a:lnTo>
                    <a:pt x="966" y="1141"/>
                  </a:lnTo>
                  <a:lnTo>
                    <a:pt x="951" y="1157"/>
                  </a:lnTo>
                  <a:lnTo>
                    <a:pt x="944" y="1165"/>
                  </a:lnTo>
                  <a:lnTo>
                    <a:pt x="936" y="1172"/>
                  </a:lnTo>
                  <a:lnTo>
                    <a:pt x="928" y="1178"/>
                  </a:lnTo>
                  <a:lnTo>
                    <a:pt x="919" y="1185"/>
                  </a:lnTo>
                  <a:lnTo>
                    <a:pt x="902" y="1196"/>
                  </a:lnTo>
                  <a:lnTo>
                    <a:pt x="883" y="1204"/>
                  </a:lnTo>
                  <a:lnTo>
                    <a:pt x="865" y="1212"/>
                  </a:lnTo>
                  <a:lnTo>
                    <a:pt x="844" y="1217"/>
                  </a:lnTo>
                  <a:lnTo>
                    <a:pt x="825" y="1221"/>
                  </a:lnTo>
                  <a:lnTo>
                    <a:pt x="805" y="1223"/>
                  </a:lnTo>
                  <a:lnTo>
                    <a:pt x="785" y="1225"/>
                  </a:lnTo>
                  <a:lnTo>
                    <a:pt x="763" y="1225"/>
                  </a:lnTo>
                  <a:lnTo>
                    <a:pt x="743" y="1225"/>
                  </a:lnTo>
                  <a:lnTo>
                    <a:pt x="723" y="1224"/>
                  </a:lnTo>
                  <a:lnTo>
                    <a:pt x="701" y="1221"/>
                  </a:lnTo>
                  <a:lnTo>
                    <a:pt x="681" y="1217"/>
                  </a:lnTo>
                  <a:lnTo>
                    <a:pt x="662" y="1212"/>
                  </a:lnTo>
                  <a:lnTo>
                    <a:pt x="642" y="1204"/>
                  </a:lnTo>
                  <a:lnTo>
                    <a:pt x="624" y="1196"/>
                  </a:lnTo>
                  <a:lnTo>
                    <a:pt x="606" y="1184"/>
                  </a:lnTo>
                  <a:lnTo>
                    <a:pt x="590" y="1171"/>
                  </a:lnTo>
                  <a:lnTo>
                    <a:pt x="575" y="1157"/>
                  </a:lnTo>
                  <a:lnTo>
                    <a:pt x="561" y="1142"/>
                  </a:lnTo>
                  <a:lnTo>
                    <a:pt x="549" y="1126"/>
                  </a:lnTo>
                  <a:lnTo>
                    <a:pt x="537" y="1107"/>
                  </a:lnTo>
                  <a:lnTo>
                    <a:pt x="526" y="1088"/>
                  </a:lnTo>
                  <a:lnTo>
                    <a:pt x="516" y="1067"/>
                  </a:lnTo>
                  <a:lnTo>
                    <a:pt x="509" y="1047"/>
                  </a:lnTo>
                  <a:lnTo>
                    <a:pt x="403" y="789"/>
                  </a:lnTo>
                  <a:close/>
                  <a:moveTo>
                    <a:pt x="956" y="1021"/>
                  </a:moveTo>
                  <a:lnTo>
                    <a:pt x="947" y="1041"/>
                  </a:lnTo>
                  <a:lnTo>
                    <a:pt x="938" y="1057"/>
                  </a:lnTo>
                  <a:lnTo>
                    <a:pt x="930" y="1073"/>
                  </a:lnTo>
                  <a:lnTo>
                    <a:pt x="921" y="1086"/>
                  </a:lnTo>
                  <a:lnTo>
                    <a:pt x="912" y="1099"/>
                  </a:lnTo>
                  <a:lnTo>
                    <a:pt x="901" y="1110"/>
                  </a:lnTo>
                  <a:lnTo>
                    <a:pt x="891" y="1120"/>
                  </a:lnTo>
                  <a:lnTo>
                    <a:pt x="881" y="1128"/>
                  </a:lnTo>
                  <a:lnTo>
                    <a:pt x="869" y="1135"/>
                  </a:lnTo>
                  <a:lnTo>
                    <a:pt x="857" y="1141"/>
                  </a:lnTo>
                  <a:lnTo>
                    <a:pt x="844" y="1146"/>
                  </a:lnTo>
                  <a:lnTo>
                    <a:pt x="829" y="1151"/>
                  </a:lnTo>
                  <a:lnTo>
                    <a:pt x="814" y="1154"/>
                  </a:lnTo>
                  <a:lnTo>
                    <a:pt x="798" y="1156"/>
                  </a:lnTo>
                  <a:lnTo>
                    <a:pt x="781" y="1157"/>
                  </a:lnTo>
                  <a:lnTo>
                    <a:pt x="763" y="1157"/>
                  </a:lnTo>
                  <a:lnTo>
                    <a:pt x="745" y="1157"/>
                  </a:lnTo>
                  <a:lnTo>
                    <a:pt x="728" y="1156"/>
                  </a:lnTo>
                  <a:lnTo>
                    <a:pt x="712" y="1154"/>
                  </a:lnTo>
                  <a:lnTo>
                    <a:pt x="697" y="1151"/>
                  </a:lnTo>
                  <a:lnTo>
                    <a:pt x="683" y="1146"/>
                  </a:lnTo>
                  <a:lnTo>
                    <a:pt x="670" y="1142"/>
                  </a:lnTo>
                  <a:lnTo>
                    <a:pt x="657" y="1136"/>
                  </a:lnTo>
                  <a:lnTo>
                    <a:pt x="646" y="1128"/>
                  </a:lnTo>
                  <a:lnTo>
                    <a:pt x="635" y="1120"/>
                  </a:lnTo>
                  <a:lnTo>
                    <a:pt x="624" y="1110"/>
                  </a:lnTo>
                  <a:lnTo>
                    <a:pt x="615" y="1098"/>
                  </a:lnTo>
                  <a:lnTo>
                    <a:pt x="605" y="1086"/>
                  </a:lnTo>
                  <a:lnTo>
                    <a:pt x="596" y="1073"/>
                  </a:lnTo>
                  <a:lnTo>
                    <a:pt x="588" y="1058"/>
                  </a:lnTo>
                  <a:lnTo>
                    <a:pt x="579" y="1041"/>
                  </a:lnTo>
                  <a:lnTo>
                    <a:pt x="572" y="1021"/>
                  </a:lnTo>
                  <a:lnTo>
                    <a:pt x="334" y="441"/>
                  </a:lnTo>
                  <a:lnTo>
                    <a:pt x="334" y="1157"/>
                  </a:lnTo>
                  <a:lnTo>
                    <a:pt x="68" y="1157"/>
                  </a:lnTo>
                  <a:lnTo>
                    <a:pt x="68" y="69"/>
                  </a:lnTo>
                  <a:lnTo>
                    <a:pt x="357" y="69"/>
                  </a:lnTo>
                  <a:lnTo>
                    <a:pt x="369" y="70"/>
                  </a:lnTo>
                  <a:lnTo>
                    <a:pt x="379" y="70"/>
                  </a:lnTo>
                  <a:lnTo>
                    <a:pt x="390" y="72"/>
                  </a:lnTo>
                  <a:lnTo>
                    <a:pt x="401" y="74"/>
                  </a:lnTo>
                  <a:lnTo>
                    <a:pt x="410" y="76"/>
                  </a:lnTo>
                  <a:lnTo>
                    <a:pt x="420" y="79"/>
                  </a:lnTo>
                  <a:lnTo>
                    <a:pt x="429" y="83"/>
                  </a:lnTo>
                  <a:lnTo>
                    <a:pt x="437" y="87"/>
                  </a:lnTo>
                  <a:lnTo>
                    <a:pt x="445" y="91"/>
                  </a:lnTo>
                  <a:lnTo>
                    <a:pt x="452" y="97"/>
                  </a:lnTo>
                  <a:lnTo>
                    <a:pt x="460" y="102"/>
                  </a:lnTo>
                  <a:lnTo>
                    <a:pt x="465" y="107"/>
                  </a:lnTo>
                  <a:lnTo>
                    <a:pt x="470" y="114"/>
                  </a:lnTo>
                  <a:lnTo>
                    <a:pt x="476" y="120"/>
                  </a:lnTo>
                  <a:lnTo>
                    <a:pt x="479" y="127"/>
                  </a:lnTo>
                  <a:lnTo>
                    <a:pt x="482" y="134"/>
                  </a:lnTo>
                  <a:lnTo>
                    <a:pt x="763" y="823"/>
                  </a:lnTo>
                  <a:lnTo>
                    <a:pt x="1046" y="134"/>
                  </a:lnTo>
                  <a:lnTo>
                    <a:pt x="1050" y="127"/>
                  </a:lnTo>
                  <a:lnTo>
                    <a:pt x="1054" y="120"/>
                  </a:lnTo>
                  <a:lnTo>
                    <a:pt x="1058" y="114"/>
                  </a:lnTo>
                  <a:lnTo>
                    <a:pt x="1064" y="107"/>
                  </a:lnTo>
                  <a:lnTo>
                    <a:pt x="1070" y="102"/>
                  </a:lnTo>
                  <a:lnTo>
                    <a:pt x="1076" y="97"/>
                  </a:lnTo>
                  <a:lnTo>
                    <a:pt x="1084" y="91"/>
                  </a:lnTo>
                  <a:lnTo>
                    <a:pt x="1091" y="87"/>
                  </a:lnTo>
                  <a:lnTo>
                    <a:pt x="1100" y="83"/>
                  </a:lnTo>
                  <a:lnTo>
                    <a:pt x="1110" y="79"/>
                  </a:lnTo>
                  <a:lnTo>
                    <a:pt x="1118" y="76"/>
                  </a:lnTo>
                  <a:lnTo>
                    <a:pt x="1128" y="74"/>
                  </a:lnTo>
                  <a:lnTo>
                    <a:pt x="1138" y="72"/>
                  </a:lnTo>
                  <a:lnTo>
                    <a:pt x="1149" y="70"/>
                  </a:lnTo>
                  <a:lnTo>
                    <a:pt x="1160" y="70"/>
                  </a:lnTo>
                  <a:lnTo>
                    <a:pt x="1172" y="69"/>
                  </a:lnTo>
                  <a:lnTo>
                    <a:pt x="1460" y="69"/>
                  </a:lnTo>
                  <a:lnTo>
                    <a:pt x="1460" y="1157"/>
                  </a:lnTo>
                  <a:lnTo>
                    <a:pt x="1194" y="1157"/>
                  </a:lnTo>
                  <a:lnTo>
                    <a:pt x="1194" y="441"/>
                  </a:lnTo>
                  <a:lnTo>
                    <a:pt x="956" y="10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52"/>
            <p:cNvSpPr>
              <a:spLocks noEditPoints="1"/>
            </p:cNvSpPr>
            <p:nvPr/>
          </p:nvSpPr>
          <p:spPr bwMode="auto">
            <a:xfrm>
              <a:off x="3283" y="3937"/>
              <a:ext cx="103" cy="112"/>
            </a:xfrm>
            <a:custGeom>
              <a:avLst/>
              <a:gdLst>
                <a:gd name="T0" fmla="*/ 1026 w 1128"/>
                <a:gd name="T1" fmla="*/ 439 h 1225"/>
                <a:gd name="T2" fmla="*/ 402 w 1128"/>
                <a:gd name="T3" fmla="*/ 859 h 1225"/>
                <a:gd name="T4" fmla="*/ 934 w 1128"/>
                <a:gd name="T5" fmla="*/ 861 h 1225"/>
                <a:gd name="T6" fmla="*/ 973 w 1128"/>
                <a:gd name="T7" fmla="*/ 871 h 1225"/>
                <a:gd name="T8" fmla="*/ 1007 w 1128"/>
                <a:gd name="T9" fmla="*/ 889 h 1225"/>
                <a:gd name="T10" fmla="*/ 1040 w 1128"/>
                <a:gd name="T11" fmla="*/ 920 h 1225"/>
                <a:gd name="T12" fmla="*/ 1062 w 1128"/>
                <a:gd name="T13" fmla="*/ 959 h 1225"/>
                <a:gd name="T14" fmla="*/ 1128 w 1128"/>
                <a:gd name="T15" fmla="*/ 1225 h 1225"/>
                <a:gd name="T16" fmla="*/ 118 w 1128"/>
                <a:gd name="T17" fmla="*/ 1223 h 1225"/>
                <a:gd name="T18" fmla="*/ 78 w 1128"/>
                <a:gd name="T19" fmla="*/ 1208 h 1225"/>
                <a:gd name="T20" fmla="*/ 43 w 1128"/>
                <a:gd name="T21" fmla="*/ 1183 h 1225"/>
                <a:gd name="T22" fmla="*/ 17 w 1128"/>
                <a:gd name="T23" fmla="*/ 1147 h 1225"/>
                <a:gd name="T24" fmla="*/ 2 w 1128"/>
                <a:gd name="T25" fmla="*/ 1107 h 1225"/>
                <a:gd name="T26" fmla="*/ 0 w 1128"/>
                <a:gd name="T27" fmla="*/ 148 h 1225"/>
                <a:gd name="T28" fmla="*/ 6 w 1128"/>
                <a:gd name="T29" fmla="*/ 104 h 1225"/>
                <a:gd name="T30" fmla="*/ 24 w 1128"/>
                <a:gd name="T31" fmla="*/ 66 h 1225"/>
                <a:gd name="T32" fmla="*/ 54 w 1128"/>
                <a:gd name="T33" fmla="*/ 34 h 1225"/>
                <a:gd name="T34" fmla="*/ 92 w 1128"/>
                <a:gd name="T35" fmla="*/ 11 h 1225"/>
                <a:gd name="T36" fmla="*/ 133 w 1128"/>
                <a:gd name="T37" fmla="*/ 1 h 1225"/>
                <a:gd name="T38" fmla="*/ 1071 w 1128"/>
                <a:gd name="T39" fmla="*/ 239 h 1225"/>
                <a:gd name="T40" fmla="*/ 1056 w 1128"/>
                <a:gd name="T41" fmla="*/ 282 h 1225"/>
                <a:gd name="T42" fmla="*/ 1030 w 1128"/>
                <a:gd name="T43" fmla="*/ 318 h 1225"/>
                <a:gd name="T44" fmla="*/ 996 w 1128"/>
                <a:gd name="T45" fmla="*/ 346 h 1225"/>
                <a:gd name="T46" fmla="*/ 960 w 1128"/>
                <a:gd name="T47" fmla="*/ 361 h 1225"/>
                <a:gd name="T48" fmla="*/ 921 w 1128"/>
                <a:gd name="T49" fmla="*/ 367 h 1225"/>
                <a:gd name="T50" fmla="*/ 1041 w 1128"/>
                <a:gd name="T51" fmla="*/ 69 h 1225"/>
                <a:gd name="T52" fmla="*/ 998 w 1128"/>
                <a:gd name="T53" fmla="*/ 242 h 1225"/>
                <a:gd name="T54" fmla="*/ 986 w 1128"/>
                <a:gd name="T55" fmla="*/ 265 h 1225"/>
                <a:gd name="T56" fmla="*/ 968 w 1128"/>
                <a:gd name="T57" fmla="*/ 282 h 1225"/>
                <a:gd name="T58" fmla="*/ 948 w 1128"/>
                <a:gd name="T59" fmla="*/ 292 h 1225"/>
                <a:gd name="T60" fmla="*/ 926 w 1128"/>
                <a:gd name="T61" fmla="*/ 298 h 1225"/>
                <a:gd name="T62" fmla="*/ 334 w 1128"/>
                <a:gd name="T63" fmla="*/ 299 h 1225"/>
                <a:gd name="T64" fmla="*/ 958 w 1128"/>
                <a:gd name="T65" fmla="*/ 718 h 1225"/>
                <a:gd name="T66" fmla="*/ 909 w 1128"/>
                <a:gd name="T67" fmla="*/ 928 h 1225"/>
                <a:gd name="T68" fmla="*/ 933 w 1128"/>
                <a:gd name="T69" fmla="*/ 930 h 1225"/>
                <a:gd name="T70" fmla="*/ 956 w 1128"/>
                <a:gd name="T71" fmla="*/ 938 h 1225"/>
                <a:gd name="T72" fmla="*/ 975 w 1128"/>
                <a:gd name="T73" fmla="*/ 950 h 1225"/>
                <a:gd name="T74" fmla="*/ 991 w 1128"/>
                <a:gd name="T75" fmla="*/ 969 h 1225"/>
                <a:gd name="T76" fmla="*/ 1003 w 1128"/>
                <a:gd name="T77" fmla="*/ 995 h 1225"/>
                <a:gd name="T78" fmla="*/ 148 w 1128"/>
                <a:gd name="T79" fmla="*/ 1157 h 1225"/>
                <a:gd name="T80" fmla="*/ 125 w 1128"/>
                <a:gd name="T81" fmla="*/ 1154 h 1225"/>
                <a:gd name="T82" fmla="*/ 104 w 1128"/>
                <a:gd name="T83" fmla="*/ 1144 h 1225"/>
                <a:gd name="T84" fmla="*/ 86 w 1128"/>
                <a:gd name="T85" fmla="*/ 1128 h 1225"/>
                <a:gd name="T86" fmla="*/ 74 w 1128"/>
                <a:gd name="T87" fmla="*/ 1108 h 1225"/>
                <a:gd name="T88" fmla="*/ 68 w 1128"/>
                <a:gd name="T89" fmla="*/ 1085 h 1225"/>
                <a:gd name="T90" fmla="*/ 68 w 1128"/>
                <a:gd name="T91" fmla="*/ 139 h 1225"/>
                <a:gd name="T92" fmla="*/ 74 w 1128"/>
                <a:gd name="T93" fmla="*/ 117 h 1225"/>
                <a:gd name="T94" fmla="*/ 86 w 1128"/>
                <a:gd name="T95" fmla="*/ 98 h 1225"/>
                <a:gd name="T96" fmla="*/ 104 w 1128"/>
                <a:gd name="T97" fmla="*/ 82 h 1225"/>
                <a:gd name="T98" fmla="*/ 125 w 1128"/>
                <a:gd name="T99" fmla="*/ 72 h 1225"/>
                <a:gd name="T100" fmla="*/ 148 w 1128"/>
                <a:gd name="T101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8" h="1225">
                  <a:moveTo>
                    <a:pt x="402" y="367"/>
                  </a:moveTo>
                  <a:lnTo>
                    <a:pt x="402" y="439"/>
                  </a:lnTo>
                  <a:lnTo>
                    <a:pt x="1026" y="439"/>
                  </a:lnTo>
                  <a:lnTo>
                    <a:pt x="1026" y="786"/>
                  </a:lnTo>
                  <a:lnTo>
                    <a:pt x="402" y="786"/>
                  </a:lnTo>
                  <a:lnTo>
                    <a:pt x="402" y="859"/>
                  </a:lnTo>
                  <a:lnTo>
                    <a:pt x="909" y="859"/>
                  </a:lnTo>
                  <a:lnTo>
                    <a:pt x="921" y="860"/>
                  </a:lnTo>
                  <a:lnTo>
                    <a:pt x="934" y="861"/>
                  </a:lnTo>
                  <a:lnTo>
                    <a:pt x="947" y="863"/>
                  </a:lnTo>
                  <a:lnTo>
                    <a:pt x="960" y="866"/>
                  </a:lnTo>
                  <a:lnTo>
                    <a:pt x="973" y="871"/>
                  </a:lnTo>
                  <a:lnTo>
                    <a:pt x="984" y="876"/>
                  </a:lnTo>
                  <a:lnTo>
                    <a:pt x="996" y="881"/>
                  </a:lnTo>
                  <a:lnTo>
                    <a:pt x="1007" y="889"/>
                  </a:lnTo>
                  <a:lnTo>
                    <a:pt x="1020" y="898"/>
                  </a:lnTo>
                  <a:lnTo>
                    <a:pt x="1030" y="908"/>
                  </a:lnTo>
                  <a:lnTo>
                    <a:pt x="1040" y="920"/>
                  </a:lnTo>
                  <a:lnTo>
                    <a:pt x="1049" y="933"/>
                  </a:lnTo>
                  <a:lnTo>
                    <a:pt x="1056" y="945"/>
                  </a:lnTo>
                  <a:lnTo>
                    <a:pt x="1062" y="959"/>
                  </a:lnTo>
                  <a:lnTo>
                    <a:pt x="1068" y="974"/>
                  </a:lnTo>
                  <a:lnTo>
                    <a:pt x="1072" y="989"/>
                  </a:lnTo>
                  <a:lnTo>
                    <a:pt x="1128" y="1225"/>
                  </a:lnTo>
                  <a:lnTo>
                    <a:pt x="148" y="1225"/>
                  </a:lnTo>
                  <a:lnTo>
                    <a:pt x="133" y="1225"/>
                  </a:lnTo>
                  <a:lnTo>
                    <a:pt x="118" y="1223"/>
                  </a:lnTo>
                  <a:lnTo>
                    <a:pt x="105" y="1220"/>
                  </a:lnTo>
                  <a:lnTo>
                    <a:pt x="91" y="1215"/>
                  </a:lnTo>
                  <a:lnTo>
                    <a:pt x="78" y="1208"/>
                  </a:lnTo>
                  <a:lnTo>
                    <a:pt x="66" y="1201"/>
                  </a:lnTo>
                  <a:lnTo>
                    <a:pt x="54" y="1192"/>
                  </a:lnTo>
                  <a:lnTo>
                    <a:pt x="43" y="1183"/>
                  </a:lnTo>
                  <a:lnTo>
                    <a:pt x="33" y="1171"/>
                  </a:lnTo>
                  <a:lnTo>
                    <a:pt x="24" y="1159"/>
                  </a:lnTo>
                  <a:lnTo>
                    <a:pt x="17" y="1147"/>
                  </a:lnTo>
                  <a:lnTo>
                    <a:pt x="11" y="1135"/>
                  </a:lnTo>
                  <a:lnTo>
                    <a:pt x="6" y="1121"/>
                  </a:lnTo>
                  <a:lnTo>
                    <a:pt x="2" y="1107"/>
                  </a:lnTo>
                  <a:lnTo>
                    <a:pt x="0" y="1092"/>
                  </a:lnTo>
                  <a:lnTo>
                    <a:pt x="0" y="1077"/>
                  </a:lnTo>
                  <a:lnTo>
                    <a:pt x="0" y="148"/>
                  </a:lnTo>
                  <a:lnTo>
                    <a:pt x="0" y="133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1" y="90"/>
                  </a:lnTo>
                  <a:lnTo>
                    <a:pt x="17" y="77"/>
                  </a:lnTo>
                  <a:lnTo>
                    <a:pt x="24" y="66"/>
                  </a:lnTo>
                  <a:lnTo>
                    <a:pt x="34" y="54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9" y="17"/>
                  </a:lnTo>
                  <a:lnTo>
                    <a:pt x="92" y="11"/>
                  </a:lnTo>
                  <a:lnTo>
                    <a:pt x="106" y="7"/>
                  </a:lnTo>
                  <a:lnTo>
                    <a:pt x="120" y="4"/>
                  </a:lnTo>
                  <a:lnTo>
                    <a:pt x="133" y="1"/>
                  </a:lnTo>
                  <a:lnTo>
                    <a:pt x="148" y="1"/>
                  </a:lnTo>
                  <a:lnTo>
                    <a:pt x="1128" y="0"/>
                  </a:lnTo>
                  <a:lnTo>
                    <a:pt x="1071" y="239"/>
                  </a:lnTo>
                  <a:lnTo>
                    <a:pt x="1067" y="253"/>
                  </a:lnTo>
                  <a:lnTo>
                    <a:pt x="1062" y="268"/>
                  </a:lnTo>
                  <a:lnTo>
                    <a:pt x="1056" y="282"/>
                  </a:lnTo>
                  <a:lnTo>
                    <a:pt x="1049" y="294"/>
                  </a:lnTo>
                  <a:lnTo>
                    <a:pt x="1040" y="307"/>
                  </a:lnTo>
                  <a:lnTo>
                    <a:pt x="1030" y="318"/>
                  </a:lnTo>
                  <a:lnTo>
                    <a:pt x="1020" y="329"/>
                  </a:lnTo>
                  <a:lnTo>
                    <a:pt x="1007" y="338"/>
                  </a:lnTo>
                  <a:lnTo>
                    <a:pt x="996" y="346"/>
                  </a:lnTo>
                  <a:lnTo>
                    <a:pt x="984" y="351"/>
                  </a:lnTo>
                  <a:lnTo>
                    <a:pt x="973" y="356"/>
                  </a:lnTo>
                  <a:lnTo>
                    <a:pt x="960" y="361"/>
                  </a:lnTo>
                  <a:lnTo>
                    <a:pt x="947" y="364"/>
                  </a:lnTo>
                  <a:lnTo>
                    <a:pt x="934" y="366"/>
                  </a:lnTo>
                  <a:lnTo>
                    <a:pt x="921" y="367"/>
                  </a:lnTo>
                  <a:lnTo>
                    <a:pt x="909" y="367"/>
                  </a:lnTo>
                  <a:lnTo>
                    <a:pt x="402" y="367"/>
                  </a:lnTo>
                  <a:close/>
                  <a:moveTo>
                    <a:pt x="1041" y="69"/>
                  </a:moveTo>
                  <a:lnTo>
                    <a:pt x="1005" y="222"/>
                  </a:lnTo>
                  <a:lnTo>
                    <a:pt x="1003" y="232"/>
                  </a:lnTo>
                  <a:lnTo>
                    <a:pt x="998" y="242"/>
                  </a:lnTo>
                  <a:lnTo>
                    <a:pt x="995" y="251"/>
                  </a:lnTo>
                  <a:lnTo>
                    <a:pt x="991" y="258"/>
                  </a:lnTo>
                  <a:lnTo>
                    <a:pt x="986" y="265"/>
                  </a:lnTo>
                  <a:lnTo>
                    <a:pt x="981" y="272"/>
                  </a:lnTo>
                  <a:lnTo>
                    <a:pt x="975" y="277"/>
                  </a:lnTo>
                  <a:lnTo>
                    <a:pt x="968" y="282"/>
                  </a:lnTo>
                  <a:lnTo>
                    <a:pt x="962" y="286"/>
                  </a:lnTo>
                  <a:lnTo>
                    <a:pt x="956" y="289"/>
                  </a:lnTo>
                  <a:lnTo>
                    <a:pt x="948" y="292"/>
                  </a:lnTo>
                  <a:lnTo>
                    <a:pt x="941" y="294"/>
                  </a:lnTo>
                  <a:lnTo>
                    <a:pt x="933" y="296"/>
                  </a:lnTo>
                  <a:lnTo>
                    <a:pt x="926" y="298"/>
                  </a:lnTo>
                  <a:lnTo>
                    <a:pt x="917" y="299"/>
                  </a:lnTo>
                  <a:lnTo>
                    <a:pt x="909" y="299"/>
                  </a:lnTo>
                  <a:lnTo>
                    <a:pt x="334" y="299"/>
                  </a:lnTo>
                  <a:lnTo>
                    <a:pt x="334" y="507"/>
                  </a:lnTo>
                  <a:lnTo>
                    <a:pt x="958" y="507"/>
                  </a:lnTo>
                  <a:lnTo>
                    <a:pt x="958" y="718"/>
                  </a:lnTo>
                  <a:lnTo>
                    <a:pt x="334" y="718"/>
                  </a:lnTo>
                  <a:lnTo>
                    <a:pt x="334" y="928"/>
                  </a:lnTo>
                  <a:lnTo>
                    <a:pt x="909" y="928"/>
                  </a:lnTo>
                  <a:lnTo>
                    <a:pt x="917" y="928"/>
                  </a:lnTo>
                  <a:lnTo>
                    <a:pt x="926" y="929"/>
                  </a:lnTo>
                  <a:lnTo>
                    <a:pt x="933" y="930"/>
                  </a:lnTo>
                  <a:lnTo>
                    <a:pt x="941" y="933"/>
                  </a:lnTo>
                  <a:lnTo>
                    <a:pt x="948" y="935"/>
                  </a:lnTo>
                  <a:lnTo>
                    <a:pt x="956" y="938"/>
                  </a:lnTo>
                  <a:lnTo>
                    <a:pt x="962" y="941"/>
                  </a:lnTo>
                  <a:lnTo>
                    <a:pt x="968" y="945"/>
                  </a:lnTo>
                  <a:lnTo>
                    <a:pt x="975" y="950"/>
                  </a:lnTo>
                  <a:lnTo>
                    <a:pt x="981" y="955"/>
                  </a:lnTo>
                  <a:lnTo>
                    <a:pt x="986" y="961"/>
                  </a:lnTo>
                  <a:lnTo>
                    <a:pt x="991" y="969"/>
                  </a:lnTo>
                  <a:lnTo>
                    <a:pt x="995" y="976"/>
                  </a:lnTo>
                  <a:lnTo>
                    <a:pt x="998" y="985"/>
                  </a:lnTo>
                  <a:lnTo>
                    <a:pt x="1003" y="995"/>
                  </a:lnTo>
                  <a:lnTo>
                    <a:pt x="1005" y="1005"/>
                  </a:lnTo>
                  <a:lnTo>
                    <a:pt x="1041" y="1157"/>
                  </a:lnTo>
                  <a:lnTo>
                    <a:pt x="148" y="1157"/>
                  </a:lnTo>
                  <a:lnTo>
                    <a:pt x="140" y="1157"/>
                  </a:lnTo>
                  <a:lnTo>
                    <a:pt x="132" y="1156"/>
                  </a:lnTo>
                  <a:lnTo>
                    <a:pt x="125" y="1154"/>
                  </a:lnTo>
                  <a:lnTo>
                    <a:pt x="117" y="1152"/>
                  </a:lnTo>
                  <a:lnTo>
                    <a:pt x="110" y="1148"/>
                  </a:lnTo>
                  <a:lnTo>
                    <a:pt x="104" y="1144"/>
                  </a:lnTo>
                  <a:lnTo>
                    <a:pt x="97" y="1140"/>
                  </a:lnTo>
                  <a:lnTo>
                    <a:pt x="92" y="1134"/>
                  </a:lnTo>
                  <a:lnTo>
                    <a:pt x="86" y="1128"/>
                  </a:lnTo>
                  <a:lnTo>
                    <a:pt x="81" y="1122"/>
                  </a:lnTo>
                  <a:lnTo>
                    <a:pt x="77" y="1115"/>
                  </a:lnTo>
                  <a:lnTo>
                    <a:pt x="74" y="1108"/>
                  </a:lnTo>
                  <a:lnTo>
                    <a:pt x="71" y="1101"/>
                  </a:lnTo>
                  <a:lnTo>
                    <a:pt x="69" y="1093"/>
                  </a:lnTo>
                  <a:lnTo>
                    <a:pt x="68" y="1085"/>
                  </a:lnTo>
                  <a:lnTo>
                    <a:pt x="68" y="1077"/>
                  </a:lnTo>
                  <a:lnTo>
                    <a:pt x="68" y="148"/>
                  </a:lnTo>
                  <a:lnTo>
                    <a:pt x="68" y="139"/>
                  </a:lnTo>
                  <a:lnTo>
                    <a:pt x="69" y="132"/>
                  </a:lnTo>
                  <a:lnTo>
                    <a:pt x="71" y="124"/>
                  </a:lnTo>
                  <a:lnTo>
                    <a:pt x="74" y="117"/>
                  </a:lnTo>
                  <a:lnTo>
                    <a:pt x="77" y="110"/>
                  </a:lnTo>
                  <a:lnTo>
                    <a:pt x="81" y="104"/>
                  </a:lnTo>
                  <a:lnTo>
                    <a:pt x="86" y="98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2"/>
                  </a:lnTo>
                  <a:lnTo>
                    <a:pt x="110" y="78"/>
                  </a:lnTo>
                  <a:lnTo>
                    <a:pt x="117" y="75"/>
                  </a:lnTo>
                  <a:lnTo>
                    <a:pt x="125" y="72"/>
                  </a:lnTo>
                  <a:lnTo>
                    <a:pt x="132" y="71"/>
                  </a:lnTo>
                  <a:lnTo>
                    <a:pt x="140" y="70"/>
                  </a:lnTo>
                  <a:lnTo>
                    <a:pt x="148" y="69"/>
                  </a:lnTo>
                  <a:lnTo>
                    <a:pt x="1041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3"/>
            <p:cNvSpPr>
              <a:spLocks noEditPoints="1"/>
            </p:cNvSpPr>
            <p:nvPr/>
          </p:nvSpPr>
          <p:spPr bwMode="auto">
            <a:xfrm>
              <a:off x="3389" y="3937"/>
              <a:ext cx="131" cy="138"/>
            </a:xfrm>
            <a:custGeom>
              <a:avLst/>
              <a:gdLst>
                <a:gd name="T0" fmla="*/ 392 w 1439"/>
                <a:gd name="T1" fmla="*/ 1359 h 1513"/>
                <a:gd name="T2" fmla="*/ 372 w 1439"/>
                <a:gd name="T3" fmla="*/ 1418 h 1513"/>
                <a:gd name="T4" fmla="*/ 334 w 1439"/>
                <a:gd name="T5" fmla="*/ 1472 h 1513"/>
                <a:gd name="T6" fmla="*/ 292 w 1439"/>
                <a:gd name="T7" fmla="*/ 1502 h 1513"/>
                <a:gd name="T8" fmla="*/ 258 w 1439"/>
                <a:gd name="T9" fmla="*/ 1512 h 1513"/>
                <a:gd name="T10" fmla="*/ 0 w 1439"/>
                <a:gd name="T11" fmla="*/ 1007 h 1513"/>
                <a:gd name="T12" fmla="*/ 12 w 1439"/>
                <a:gd name="T13" fmla="*/ 951 h 1513"/>
                <a:gd name="T14" fmla="*/ 44 w 1439"/>
                <a:gd name="T15" fmla="*/ 903 h 1513"/>
                <a:gd name="T16" fmla="*/ 92 w 1439"/>
                <a:gd name="T17" fmla="*/ 871 h 1513"/>
                <a:gd name="T18" fmla="*/ 149 w 1439"/>
                <a:gd name="T19" fmla="*/ 859 h 1513"/>
                <a:gd name="T20" fmla="*/ 192 w 1439"/>
                <a:gd name="T21" fmla="*/ 830 h 1513"/>
                <a:gd name="T22" fmla="*/ 239 w 1439"/>
                <a:gd name="T23" fmla="*/ 180 h 1513"/>
                <a:gd name="T24" fmla="*/ 273 w 1439"/>
                <a:gd name="T25" fmla="*/ 102 h 1513"/>
                <a:gd name="T26" fmla="*/ 317 w 1439"/>
                <a:gd name="T27" fmla="*/ 52 h 1513"/>
                <a:gd name="T28" fmla="*/ 353 w 1439"/>
                <a:gd name="T29" fmla="*/ 27 h 1513"/>
                <a:gd name="T30" fmla="*/ 394 w 1439"/>
                <a:gd name="T31" fmla="*/ 10 h 1513"/>
                <a:gd name="T32" fmla="*/ 460 w 1439"/>
                <a:gd name="T33" fmla="*/ 1 h 1513"/>
                <a:gd name="T34" fmla="*/ 1306 w 1439"/>
                <a:gd name="T35" fmla="*/ 860 h 1513"/>
                <a:gd name="T36" fmla="*/ 1360 w 1439"/>
                <a:gd name="T37" fmla="*/ 877 h 1513"/>
                <a:gd name="T38" fmla="*/ 1405 w 1439"/>
                <a:gd name="T39" fmla="*/ 913 h 1513"/>
                <a:gd name="T40" fmla="*/ 1433 w 1439"/>
                <a:gd name="T41" fmla="*/ 965 h 1513"/>
                <a:gd name="T42" fmla="*/ 1439 w 1439"/>
                <a:gd name="T43" fmla="*/ 1513 h 1513"/>
                <a:gd name="T44" fmla="*/ 1172 w 1439"/>
                <a:gd name="T45" fmla="*/ 1510 h 1513"/>
                <a:gd name="T46" fmla="*/ 1140 w 1439"/>
                <a:gd name="T47" fmla="*/ 1498 h 1513"/>
                <a:gd name="T48" fmla="*/ 1094 w 1439"/>
                <a:gd name="T49" fmla="*/ 1460 h 1513"/>
                <a:gd name="T50" fmla="*/ 1061 w 1439"/>
                <a:gd name="T51" fmla="*/ 1403 h 1513"/>
                <a:gd name="T52" fmla="*/ 1045 w 1439"/>
                <a:gd name="T53" fmla="*/ 1343 h 1513"/>
                <a:gd name="T54" fmla="*/ 524 w 1439"/>
                <a:gd name="T55" fmla="*/ 825 h 1513"/>
                <a:gd name="T56" fmla="*/ 511 w 1439"/>
                <a:gd name="T57" fmla="*/ 892 h 1513"/>
                <a:gd name="T58" fmla="*/ 489 w 1439"/>
                <a:gd name="T59" fmla="*/ 936 h 1513"/>
                <a:gd name="T60" fmla="*/ 524 w 1439"/>
                <a:gd name="T61" fmla="*/ 825 h 1513"/>
                <a:gd name="T62" fmla="*/ 324 w 1439"/>
                <a:gd name="T63" fmla="*/ 1346 h 1513"/>
                <a:gd name="T64" fmla="*/ 310 w 1439"/>
                <a:gd name="T65" fmla="*/ 1388 h 1513"/>
                <a:gd name="T66" fmla="*/ 287 w 1439"/>
                <a:gd name="T67" fmla="*/ 1423 h 1513"/>
                <a:gd name="T68" fmla="*/ 257 w 1439"/>
                <a:gd name="T69" fmla="*/ 1442 h 1513"/>
                <a:gd name="T70" fmla="*/ 69 w 1439"/>
                <a:gd name="T71" fmla="*/ 1007 h 1513"/>
                <a:gd name="T72" fmla="*/ 75 w 1439"/>
                <a:gd name="T73" fmla="*/ 977 h 1513"/>
                <a:gd name="T74" fmla="*/ 92 w 1439"/>
                <a:gd name="T75" fmla="*/ 951 h 1513"/>
                <a:gd name="T76" fmla="*/ 118 w 1439"/>
                <a:gd name="T77" fmla="*/ 934 h 1513"/>
                <a:gd name="T78" fmla="*/ 149 w 1439"/>
                <a:gd name="T79" fmla="*/ 928 h 1513"/>
                <a:gd name="T80" fmla="*/ 243 w 1439"/>
                <a:gd name="T81" fmla="*/ 898 h 1513"/>
                <a:gd name="T82" fmla="*/ 259 w 1439"/>
                <a:gd name="T83" fmla="*/ 842 h 1513"/>
                <a:gd name="T84" fmla="*/ 305 w 1439"/>
                <a:gd name="T85" fmla="*/ 196 h 1513"/>
                <a:gd name="T86" fmla="*/ 330 w 1439"/>
                <a:gd name="T87" fmla="*/ 139 h 1513"/>
                <a:gd name="T88" fmla="*/ 373 w 1439"/>
                <a:gd name="T89" fmla="*/ 96 h 1513"/>
                <a:gd name="T90" fmla="*/ 429 w 1439"/>
                <a:gd name="T91" fmla="*/ 72 h 1513"/>
                <a:gd name="T92" fmla="*/ 1208 w 1439"/>
                <a:gd name="T93" fmla="*/ 928 h 1513"/>
                <a:gd name="T94" fmla="*/ 1314 w 1439"/>
                <a:gd name="T95" fmla="*/ 931 h 1513"/>
                <a:gd name="T96" fmla="*/ 1341 w 1439"/>
                <a:gd name="T97" fmla="*/ 945 h 1513"/>
                <a:gd name="T98" fmla="*/ 1361 w 1439"/>
                <a:gd name="T99" fmla="*/ 970 h 1513"/>
                <a:gd name="T100" fmla="*/ 1370 w 1439"/>
                <a:gd name="T101" fmla="*/ 1000 h 1513"/>
                <a:gd name="T102" fmla="*/ 1191 w 1439"/>
                <a:gd name="T103" fmla="*/ 1444 h 1513"/>
                <a:gd name="T104" fmla="*/ 1160 w 1439"/>
                <a:gd name="T105" fmla="*/ 1430 h 1513"/>
                <a:gd name="T106" fmla="*/ 1134 w 1439"/>
                <a:gd name="T107" fmla="*/ 1398 h 1513"/>
                <a:gd name="T108" fmla="*/ 1118 w 1439"/>
                <a:gd name="T109" fmla="*/ 1357 h 1513"/>
                <a:gd name="T110" fmla="*/ 1103 w 1439"/>
                <a:gd name="T111" fmla="*/ 1157 h 1513"/>
                <a:gd name="T112" fmla="*/ 874 w 1439"/>
                <a:gd name="T113" fmla="*/ 367 h 1513"/>
                <a:gd name="T114" fmla="*/ 591 w 1439"/>
                <a:gd name="T115" fmla="*/ 848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9" h="1513">
                  <a:moveTo>
                    <a:pt x="401" y="1225"/>
                  </a:moveTo>
                  <a:lnTo>
                    <a:pt x="396" y="1328"/>
                  </a:lnTo>
                  <a:lnTo>
                    <a:pt x="394" y="1344"/>
                  </a:lnTo>
                  <a:lnTo>
                    <a:pt x="392" y="1359"/>
                  </a:lnTo>
                  <a:lnTo>
                    <a:pt x="388" y="1374"/>
                  </a:lnTo>
                  <a:lnTo>
                    <a:pt x="384" y="1389"/>
                  </a:lnTo>
                  <a:lnTo>
                    <a:pt x="379" y="1403"/>
                  </a:lnTo>
                  <a:lnTo>
                    <a:pt x="372" y="1418"/>
                  </a:lnTo>
                  <a:lnTo>
                    <a:pt x="365" y="1431"/>
                  </a:lnTo>
                  <a:lnTo>
                    <a:pt x="356" y="1445"/>
                  </a:lnTo>
                  <a:lnTo>
                    <a:pt x="346" y="1460"/>
                  </a:lnTo>
                  <a:lnTo>
                    <a:pt x="334" y="1472"/>
                  </a:lnTo>
                  <a:lnTo>
                    <a:pt x="321" y="1484"/>
                  </a:lnTo>
                  <a:lnTo>
                    <a:pt x="307" y="1494"/>
                  </a:lnTo>
                  <a:lnTo>
                    <a:pt x="300" y="1498"/>
                  </a:lnTo>
                  <a:lnTo>
                    <a:pt x="292" y="1502"/>
                  </a:lnTo>
                  <a:lnTo>
                    <a:pt x="284" y="1506"/>
                  </a:lnTo>
                  <a:lnTo>
                    <a:pt x="275" y="1508"/>
                  </a:lnTo>
                  <a:lnTo>
                    <a:pt x="267" y="1510"/>
                  </a:lnTo>
                  <a:lnTo>
                    <a:pt x="258" y="1512"/>
                  </a:lnTo>
                  <a:lnTo>
                    <a:pt x="249" y="1513"/>
                  </a:lnTo>
                  <a:lnTo>
                    <a:pt x="240" y="1513"/>
                  </a:lnTo>
                  <a:lnTo>
                    <a:pt x="0" y="1513"/>
                  </a:lnTo>
                  <a:lnTo>
                    <a:pt x="0" y="1007"/>
                  </a:lnTo>
                  <a:lnTo>
                    <a:pt x="1" y="992"/>
                  </a:lnTo>
                  <a:lnTo>
                    <a:pt x="4" y="979"/>
                  </a:lnTo>
                  <a:lnTo>
                    <a:pt x="7" y="965"/>
                  </a:lnTo>
                  <a:lnTo>
                    <a:pt x="12" y="951"/>
                  </a:lnTo>
                  <a:lnTo>
                    <a:pt x="17" y="938"/>
                  </a:lnTo>
                  <a:lnTo>
                    <a:pt x="25" y="925"/>
                  </a:lnTo>
                  <a:lnTo>
                    <a:pt x="35" y="913"/>
                  </a:lnTo>
                  <a:lnTo>
                    <a:pt x="44" y="903"/>
                  </a:lnTo>
                  <a:lnTo>
                    <a:pt x="55" y="893"/>
                  </a:lnTo>
                  <a:lnTo>
                    <a:pt x="67" y="884"/>
                  </a:lnTo>
                  <a:lnTo>
                    <a:pt x="79" y="877"/>
                  </a:lnTo>
                  <a:lnTo>
                    <a:pt x="92" y="871"/>
                  </a:lnTo>
                  <a:lnTo>
                    <a:pt x="106" y="865"/>
                  </a:lnTo>
                  <a:lnTo>
                    <a:pt x="120" y="862"/>
                  </a:lnTo>
                  <a:lnTo>
                    <a:pt x="134" y="860"/>
                  </a:lnTo>
                  <a:lnTo>
                    <a:pt x="149" y="859"/>
                  </a:lnTo>
                  <a:lnTo>
                    <a:pt x="185" y="859"/>
                  </a:lnTo>
                  <a:lnTo>
                    <a:pt x="187" y="849"/>
                  </a:lnTo>
                  <a:lnTo>
                    <a:pt x="191" y="840"/>
                  </a:lnTo>
                  <a:lnTo>
                    <a:pt x="192" y="830"/>
                  </a:lnTo>
                  <a:lnTo>
                    <a:pt x="193" y="820"/>
                  </a:lnTo>
                  <a:lnTo>
                    <a:pt x="232" y="224"/>
                  </a:lnTo>
                  <a:lnTo>
                    <a:pt x="235" y="201"/>
                  </a:lnTo>
                  <a:lnTo>
                    <a:pt x="239" y="180"/>
                  </a:lnTo>
                  <a:lnTo>
                    <a:pt x="244" y="160"/>
                  </a:lnTo>
                  <a:lnTo>
                    <a:pt x="252" y="139"/>
                  </a:lnTo>
                  <a:lnTo>
                    <a:pt x="261" y="120"/>
                  </a:lnTo>
                  <a:lnTo>
                    <a:pt x="273" y="102"/>
                  </a:lnTo>
                  <a:lnTo>
                    <a:pt x="286" y="85"/>
                  </a:lnTo>
                  <a:lnTo>
                    <a:pt x="301" y="68"/>
                  </a:lnTo>
                  <a:lnTo>
                    <a:pt x="308" y="59"/>
                  </a:lnTo>
                  <a:lnTo>
                    <a:pt x="317" y="52"/>
                  </a:lnTo>
                  <a:lnTo>
                    <a:pt x="325" y="45"/>
                  </a:lnTo>
                  <a:lnTo>
                    <a:pt x="335" y="39"/>
                  </a:lnTo>
                  <a:lnTo>
                    <a:pt x="345" y="32"/>
                  </a:lnTo>
                  <a:lnTo>
                    <a:pt x="353" y="27"/>
                  </a:lnTo>
                  <a:lnTo>
                    <a:pt x="364" y="22"/>
                  </a:lnTo>
                  <a:lnTo>
                    <a:pt x="373" y="17"/>
                  </a:lnTo>
                  <a:lnTo>
                    <a:pt x="383" y="13"/>
                  </a:lnTo>
                  <a:lnTo>
                    <a:pt x="394" y="10"/>
                  </a:lnTo>
                  <a:lnTo>
                    <a:pt x="404" y="8"/>
                  </a:lnTo>
                  <a:lnTo>
                    <a:pt x="415" y="5"/>
                  </a:lnTo>
                  <a:lnTo>
                    <a:pt x="438" y="1"/>
                  </a:lnTo>
                  <a:lnTo>
                    <a:pt x="460" y="1"/>
                  </a:lnTo>
                  <a:lnTo>
                    <a:pt x="1277" y="0"/>
                  </a:lnTo>
                  <a:lnTo>
                    <a:pt x="1277" y="859"/>
                  </a:lnTo>
                  <a:lnTo>
                    <a:pt x="1291" y="859"/>
                  </a:lnTo>
                  <a:lnTo>
                    <a:pt x="1306" y="860"/>
                  </a:lnTo>
                  <a:lnTo>
                    <a:pt x="1320" y="862"/>
                  </a:lnTo>
                  <a:lnTo>
                    <a:pt x="1334" y="865"/>
                  </a:lnTo>
                  <a:lnTo>
                    <a:pt x="1347" y="871"/>
                  </a:lnTo>
                  <a:lnTo>
                    <a:pt x="1360" y="877"/>
                  </a:lnTo>
                  <a:lnTo>
                    <a:pt x="1373" y="884"/>
                  </a:lnTo>
                  <a:lnTo>
                    <a:pt x="1385" y="893"/>
                  </a:lnTo>
                  <a:lnTo>
                    <a:pt x="1396" y="903"/>
                  </a:lnTo>
                  <a:lnTo>
                    <a:pt x="1405" y="913"/>
                  </a:lnTo>
                  <a:lnTo>
                    <a:pt x="1414" y="925"/>
                  </a:lnTo>
                  <a:lnTo>
                    <a:pt x="1421" y="938"/>
                  </a:lnTo>
                  <a:lnTo>
                    <a:pt x="1428" y="951"/>
                  </a:lnTo>
                  <a:lnTo>
                    <a:pt x="1433" y="965"/>
                  </a:lnTo>
                  <a:lnTo>
                    <a:pt x="1436" y="979"/>
                  </a:lnTo>
                  <a:lnTo>
                    <a:pt x="1438" y="992"/>
                  </a:lnTo>
                  <a:lnTo>
                    <a:pt x="1439" y="1007"/>
                  </a:lnTo>
                  <a:lnTo>
                    <a:pt x="1439" y="1513"/>
                  </a:lnTo>
                  <a:lnTo>
                    <a:pt x="1200" y="1513"/>
                  </a:lnTo>
                  <a:lnTo>
                    <a:pt x="1190" y="1513"/>
                  </a:lnTo>
                  <a:lnTo>
                    <a:pt x="1182" y="1512"/>
                  </a:lnTo>
                  <a:lnTo>
                    <a:pt x="1172" y="1510"/>
                  </a:lnTo>
                  <a:lnTo>
                    <a:pt x="1165" y="1508"/>
                  </a:lnTo>
                  <a:lnTo>
                    <a:pt x="1156" y="1506"/>
                  </a:lnTo>
                  <a:lnTo>
                    <a:pt x="1147" y="1502"/>
                  </a:lnTo>
                  <a:lnTo>
                    <a:pt x="1140" y="1498"/>
                  </a:lnTo>
                  <a:lnTo>
                    <a:pt x="1133" y="1494"/>
                  </a:lnTo>
                  <a:lnTo>
                    <a:pt x="1119" y="1484"/>
                  </a:lnTo>
                  <a:lnTo>
                    <a:pt x="1106" y="1472"/>
                  </a:lnTo>
                  <a:lnTo>
                    <a:pt x="1094" y="1460"/>
                  </a:lnTo>
                  <a:lnTo>
                    <a:pt x="1083" y="1445"/>
                  </a:lnTo>
                  <a:lnTo>
                    <a:pt x="1075" y="1431"/>
                  </a:lnTo>
                  <a:lnTo>
                    <a:pt x="1067" y="1418"/>
                  </a:lnTo>
                  <a:lnTo>
                    <a:pt x="1061" y="1403"/>
                  </a:lnTo>
                  <a:lnTo>
                    <a:pt x="1056" y="1389"/>
                  </a:lnTo>
                  <a:lnTo>
                    <a:pt x="1051" y="1374"/>
                  </a:lnTo>
                  <a:lnTo>
                    <a:pt x="1048" y="1359"/>
                  </a:lnTo>
                  <a:lnTo>
                    <a:pt x="1045" y="1343"/>
                  </a:lnTo>
                  <a:lnTo>
                    <a:pt x="1044" y="1327"/>
                  </a:lnTo>
                  <a:lnTo>
                    <a:pt x="1038" y="1225"/>
                  </a:lnTo>
                  <a:lnTo>
                    <a:pt x="401" y="1225"/>
                  </a:lnTo>
                  <a:close/>
                  <a:moveTo>
                    <a:pt x="524" y="825"/>
                  </a:moveTo>
                  <a:lnTo>
                    <a:pt x="522" y="844"/>
                  </a:lnTo>
                  <a:lnTo>
                    <a:pt x="519" y="861"/>
                  </a:lnTo>
                  <a:lnTo>
                    <a:pt x="516" y="878"/>
                  </a:lnTo>
                  <a:lnTo>
                    <a:pt x="511" y="892"/>
                  </a:lnTo>
                  <a:lnTo>
                    <a:pt x="506" y="906"/>
                  </a:lnTo>
                  <a:lnTo>
                    <a:pt x="501" y="917"/>
                  </a:lnTo>
                  <a:lnTo>
                    <a:pt x="495" y="927"/>
                  </a:lnTo>
                  <a:lnTo>
                    <a:pt x="489" y="936"/>
                  </a:lnTo>
                  <a:lnTo>
                    <a:pt x="942" y="936"/>
                  </a:lnTo>
                  <a:lnTo>
                    <a:pt x="942" y="299"/>
                  </a:lnTo>
                  <a:lnTo>
                    <a:pt x="558" y="299"/>
                  </a:lnTo>
                  <a:lnTo>
                    <a:pt x="524" y="825"/>
                  </a:lnTo>
                  <a:close/>
                  <a:moveTo>
                    <a:pt x="336" y="1157"/>
                  </a:moveTo>
                  <a:lnTo>
                    <a:pt x="328" y="1324"/>
                  </a:lnTo>
                  <a:lnTo>
                    <a:pt x="326" y="1334"/>
                  </a:lnTo>
                  <a:lnTo>
                    <a:pt x="324" y="1346"/>
                  </a:lnTo>
                  <a:lnTo>
                    <a:pt x="322" y="1357"/>
                  </a:lnTo>
                  <a:lnTo>
                    <a:pt x="319" y="1368"/>
                  </a:lnTo>
                  <a:lnTo>
                    <a:pt x="315" y="1377"/>
                  </a:lnTo>
                  <a:lnTo>
                    <a:pt x="310" y="1388"/>
                  </a:lnTo>
                  <a:lnTo>
                    <a:pt x="305" y="1398"/>
                  </a:lnTo>
                  <a:lnTo>
                    <a:pt x="300" y="1407"/>
                  </a:lnTo>
                  <a:lnTo>
                    <a:pt x="293" y="1416"/>
                  </a:lnTo>
                  <a:lnTo>
                    <a:pt x="287" y="1423"/>
                  </a:lnTo>
                  <a:lnTo>
                    <a:pt x="279" y="1430"/>
                  </a:lnTo>
                  <a:lnTo>
                    <a:pt x="272" y="1435"/>
                  </a:lnTo>
                  <a:lnTo>
                    <a:pt x="264" y="1439"/>
                  </a:lnTo>
                  <a:lnTo>
                    <a:pt x="257" y="1442"/>
                  </a:lnTo>
                  <a:lnTo>
                    <a:pt x="248" y="1444"/>
                  </a:lnTo>
                  <a:lnTo>
                    <a:pt x="240" y="1445"/>
                  </a:lnTo>
                  <a:lnTo>
                    <a:pt x="69" y="1445"/>
                  </a:lnTo>
                  <a:lnTo>
                    <a:pt x="69" y="1007"/>
                  </a:lnTo>
                  <a:lnTo>
                    <a:pt x="70" y="1000"/>
                  </a:lnTo>
                  <a:lnTo>
                    <a:pt x="71" y="991"/>
                  </a:lnTo>
                  <a:lnTo>
                    <a:pt x="72" y="984"/>
                  </a:lnTo>
                  <a:lnTo>
                    <a:pt x="75" y="977"/>
                  </a:lnTo>
                  <a:lnTo>
                    <a:pt x="78" y="970"/>
                  </a:lnTo>
                  <a:lnTo>
                    <a:pt x="83" y="964"/>
                  </a:lnTo>
                  <a:lnTo>
                    <a:pt x="87" y="957"/>
                  </a:lnTo>
                  <a:lnTo>
                    <a:pt x="92" y="951"/>
                  </a:lnTo>
                  <a:lnTo>
                    <a:pt x="99" y="945"/>
                  </a:lnTo>
                  <a:lnTo>
                    <a:pt x="105" y="941"/>
                  </a:lnTo>
                  <a:lnTo>
                    <a:pt x="112" y="937"/>
                  </a:lnTo>
                  <a:lnTo>
                    <a:pt x="118" y="934"/>
                  </a:lnTo>
                  <a:lnTo>
                    <a:pt x="125" y="931"/>
                  </a:lnTo>
                  <a:lnTo>
                    <a:pt x="133" y="929"/>
                  </a:lnTo>
                  <a:lnTo>
                    <a:pt x="141" y="928"/>
                  </a:lnTo>
                  <a:lnTo>
                    <a:pt x="149" y="928"/>
                  </a:lnTo>
                  <a:lnTo>
                    <a:pt x="226" y="928"/>
                  </a:lnTo>
                  <a:lnTo>
                    <a:pt x="232" y="920"/>
                  </a:lnTo>
                  <a:lnTo>
                    <a:pt x="238" y="910"/>
                  </a:lnTo>
                  <a:lnTo>
                    <a:pt x="243" y="898"/>
                  </a:lnTo>
                  <a:lnTo>
                    <a:pt x="248" y="887"/>
                  </a:lnTo>
                  <a:lnTo>
                    <a:pt x="253" y="873"/>
                  </a:lnTo>
                  <a:lnTo>
                    <a:pt x="256" y="858"/>
                  </a:lnTo>
                  <a:lnTo>
                    <a:pt x="259" y="842"/>
                  </a:lnTo>
                  <a:lnTo>
                    <a:pt x="261" y="825"/>
                  </a:lnTo>
                  <a:lnTo>
                    <a:pt x="301" y="228"/>
                  </a:lnTo>
                  <a:lnTo>
                    <a:pt x="302" y="212"/>
                  </a:lnTo>
                  <a:lnTo>
                    <a:pt x="305" y="196"/>
                  </a:lnTo>
                  <a:lnTo>
                    <a:pt x="309" y="181"/>
                  </a:lnTo>
                  <a:lnTo>
                    <a:pt x="315" y="166"/>
                  </a:lnTo>
                  <a:lnTo>
                    <a:pt x="321" y="153"/>
                  </a:lnTo>
                  <a:lnTo>
                    <a:pt x="330" y="139"/>
                  </a:lnTo>
                  <a:lnTo>
                    <a:pt x="339" y="128"/>
                  </a:lnTo>
                  <a:lnTo>
                    <a:pt x="350" y="116"/>
                  </a:lnTo>
                  <a:lnTo>
                    <a:pt x="361" y="104"/>
                  </a:lnTo>
                  <a:lnTo>
                    <a:pt x="373" y="96"/>
                  </a:lnTo>
                  <a:lnTo>
                    <a:pt x="386" y="87"/>
                  </a:lnTo>
                  <a:lnTo>
                    <a:pt x="399" y="81"/>
                  </a:lnTo>
                  <a:lnTo>
                    <a:pt x="414" y="76"/>
                  </a:lnTo>
                  <a:lnTo>
                    <a:pt x="429" y="72"/>
                  </a:lnTo>
                  <a:lnTo>
                    <a:pt x="444" y="70"/>
                  </a:lnTo>
                  <a:lnTo>
                    <a:pt x="460" y="69"/>
                  </a:lnTo>
                  <a:lnTo>
                    <a:pt x="1208" y="69"/>
                  </a:lnTo>
                  <a:lnTo>
                    <a:pt x="1208" y="928"/>
                  </a:lnTo>
                  <a:lnTo>
                    <a:pt x="1291" y="928"/>
                  </a:lnTo>
                  <a:lnTo>
                    <a:pt x="1298" y="928"/>
                  </a:lnTo>
                  <a:lnTo>
                    <a:pt x="1307" y="929"/>
                  </a:lnTo>
                  <a:lnTo>
                    <a:pt x="1314" y="931"/>
                  </a:lnTo>
                  <a:lnTo>
                    <a:pt x="1321" y="934"/>
                  </a:lnTo>
                  <a:lnTo>
                    <a:pt x="1328" y="937"/>
                  </a:lnTo>
                  <a:lnTo>
                    <a:pt x="1335" y="941"/>
                  </a:lnTo>
                  <a:lnTo>
                    <a:pt x="1341" y="945"/>
                  </a:lnTo>
                  <a:lnTo>
                    <a:pt x="1347" y="951"/>
                  </a:lnTo>
                  <a:lnTo>
                    <a:pt x="1353" y="957"/>
                  </a:lnTo>
                  <a:lnTo>
                    <a:pt x="1357" y="964"/>
                  </a:lnTo>
                  <a:lnTo>
                    <a:pt x="1361" y="970"/>
                  </a:lnTo>
                  <a:lnTo>
                    <a:pt x="1365" y="977"/>
                  </a:lnTo>
                  <a:lnTo>
                    <a:pt x="1367" y="984"/>
                  </a:lnTo>
                  <a:lnTo>
                    <a:pt x="1369" y="991"/>
                  </a:lnTo>
                  <a:lnTo>
                    <a:pt x="1370" y="1000"/>
                  </a:lnTo>
                  <a:lnTo>
                    <a:pt x="1371" y="1007"/>
                  </a:lnTo>
                  <a:lnTo>
                    <a:pt x="1371" y="1445"/>
                  </a:lnTo>
                  <a:lnTo>
                    <a:pt x="1200" y="1445"/>
                  </a:lnTo>
                  <a:lnTo>
                    <a:pt x="1191" y="1444"/>
                  </a:lnTo>
                  <a:lnTo>
                    <a:pt x="1183" y="1442"/>
                  </a:lnTo>
                  <a:lnTo>
                    <a:pt x="1175" y="1439"/>
                  </a:lnTo>
                  <a:lnTo>
                    <a:pt x="1168" y="1435"/>
                  </a:lnTo>
                  <a:lnTo>
                    <a:pt x="1160" y="1430"/>
                  </a:lnTo>
                  <a:lnTo>
                    <a:pt x="1153" y="1423"/>
                  </a:lnTo>
                  <a:lnTo>
                    <a:pt x="1146" y="1416"/>
                  </a:lnTo>
                  <a:lnTo>
                    <a:pt x="1140" y="1407"/>
                  </a:lnTo>
                  <a:lnTo>
                    <a:pt x="1134" y="1398"/>
                  </a:lnTo>
                  <a:lnTo>
                    <a:pt x="1129" y="1388"/>
                  </a:lnTo>
                  <a:lnTo>
                    <a:pt x="1124" y="1377"/>
                  </a:lnTo>
                  <a:lnTo>
                    <a:pt x="1121" y="1368"/>
                  </a:lnTo>
                  <a:lnTo>
                    <a:pt x="1118" y="1357"/>
                  </a:lnTo>
                  <a:lnTo>
                    <a:pt x="1114" y="1346"/>
                  </a:lnTo>
                  <a:lnTo>
                    <a:pt x="1113" y="1334"/>
                  </a:lnTo>
                  <a:lnTo>
                    <a:pt x="1112" y="1324"/>
                  </a:lnTo>
                  <a:lnTo>
                    <a:pt x="1103" y="1157"/>
                  </a:lnTo>
                  <a:lnTo>
                    <a:pt x="336" y="1157"/>
                  </a:lnTo>
                  <a:close/>
                  <a:moveTo>
                    <a:pt x="588" y="867"/>
                  </a:moveTo>
                  <a:lnTo>
                    <a:pt x="874" y="867"/>
                  </a:lnTo>
                  <a:lnTo>
                    <a:pt x="874" y="367"/>
                  </a:lnTo>
                  <a:lnTo>
                    <a:pt x="623" y="367"/>
                  </a:lnTo>
                  <a:lnTo>
                    <a:pt x="593" y="830"/>
                  </a:lnTo>
                  <a:lnTo>
                    <a:pt x="592" y="840"/>
                  </a:lnTo>
                  <a:lnTo>
                    <a:pt x="591" y="848"/>
                  </a:lnTo>
                  <a:lnTo>
                    <a:pt x="589" y="858"/>
                  </a:lnTo>
                  <a:lnTo>
                    <a:pt x="588" y="8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54"/>
            <p:cNvSpPr>
              <a:spLocks noEditPoints="1"/>
            </p:cNvSpPr>
            <p:nvPr/>
          </p:nvSpPr>
          <p:spPr bwMode="auto">
            <a:xfrm>
              <a:off x="3528" y="3937"/>
              <a:ext cx="108" cy="112"/>
            </a:xfrm>
            <a:custGeom>
              <a:avLst/>
              <a:gdLst>
                <a:gd name="T0" fmla="*/ 739 w 1188"/>
                <a:gd name="T1" fmla="*/ 94 h 1225"/>
                <a:gd name="T2" fmla="*/ 756 w 1188"/>
                <a:gd name="T3" fmla="*/ 74 h 1225"/>
                <a:gd name="T4" fmla="*/ 776 w 1188"/>
                <a:gd name="T5" fmla="*/ 56 h 1225"/>
                <a:gd name="T6" fmla="*/ 798 w 1188"/>
                <a:gd name="T7" fmla="*/ 41 h 1225"/>
                <a:gd name="T8" fmla="*/ 821 w 1188"/>
                <a:gd name="T9" fmla="*/ 27 h 1225"/>
                <a:gd name="T10" fmla="*/ 845 w 1188"/>
                <a:gd name="T11" fmla="*/ 16 h 1225"/>
                <a:gd name="T12" fmla="*/ 870 w 1188"/>
                <a:gd name="T13" fmla="*/ 8 h 1225"/>
                <a:gd name="T14" fmla="*/ 895 w 1188"/>
                <a:gd name="T15" fmla="*/ 3 h 1225"/>
                <a:gd name="T16" fmla="*/ 922 w 1188"/>
                <a:gd name="T17" fmla="*/ 1 h 1225"/>
                <a:gd name="T18" fmla="*/ 1188 w 1188"/>
                <a:gd name="T19" fmla="*/ 1225 h 1225"/>
                <a:gd name="T20" fmla="*/ 786 w 1188"/>
                <a:gd name="T21" fmla="*/ 654 h 1225"/>
                <a:gd name="T22" fmla="*/ 439 w 1188"/>
                <a:gd name="T23" fmla="*/ 1143 h 1225"/>
                <a:gd name="T24" fmla="*/ 421 w 1188"/>
                <a:gd name="T25" fmla="*/ 1162 h 1225"/>
                <a:gd name="T26" fmla="*/ 402 w 1188"/>
                <a:gd name="T27" fmla="*/ 1178 h 1225"/>
                <a:gd name="T28" fmla="*/ 379 w 1188"/>
                <a:gd name="T29" fmla="*/ 1193 h 1225"/>
                <a:gd name="T30" fmla="*/ 356 w 1188"/>
                <a:gd name="T31" fmla="*/ 1205 h 1225"/>
                <a:gd name="T32" fmla="*/ 331 w 1188"/>
                <a:gd name="T33" fmla="*/ 1215 h 1225"/>
                <a:gd name="T34" fmla="*/ 305 w 1188"/>
                <a:gd name="T35" fmla="*/ 1222 h 1225"/>
                <a:gd name="T36" fmla="*/ 280 w 1188"/>
                <a:gd name="T37" fmla="*/ 1225 h 1225"/>
                <a:gd name="T38" fmla="*/ 0 w 1188"/>
                <a:gd name="T39" fmla="*/ 1225 h 1225"/>
                <a:gd name="T40" fmla="*/ 403 w 1188"/>
                <a:gd name="T41" fmla="*/ 0 h 1225"/>
                <a:gd name="T42" fmla="*/ 68 w 1188"/>
                <a:gd name="T43" fmla="*/ 69 h 1225"/>
                <a:gd name="T44" fmla="*/ 334 w 1188"/>
                <a:gd name="T45" fmla="*/ 786 h 1225"/>
                <a:gd name="T46" fmla="*/ 800 w 1188"/>
                <a:gd name="T47" fmla="*/ 128 h 1225"/>
                <a:gd name="T48" fmla="*/ 813 w 1188"/>
                <a:gd name="T49" fmla="*/ 115 h 1225"/>
                <a:gd name="T50" fmla="*/ 835 w 1188"/>
                <a:gd name="T51" fmla="*/ 98 h 1225"/>
                <a:gd name="T52" fmla="*/ 871 w 1188"/>
                <a:gd name="T53" fmla="*/ 79 h 1225"/>
                <a:gd name="T54" fmla="*/ 897 w 1188"/>
                <a:gd name="T55" fmla="*/ 72 h 1225"/>
                <a:gd name="T56" fmla="*/ 914 w 1188"/>
                <a:gd name="T57" fmla="*/ 70 h 1225"/>
                <a:gd name="T58" fmla="*/ 1120 w 1188"/>
                <a:gd name="T59" fmla="*/ 69 h 1225"/>
                <a:gd name="T60" fmla="*/ 855 w 1188"/>
                <a:gd name="T61" fmla="*/ 1157 h 1225"/>
                <a:gd name="T62" fmla="*/ 392 w 1188"/>
                <a:gd name="T63" fmla="*/ 1093 h 1225"/>
                <a:gd name="T64" fmla="*/ 381 w 1188"/>
                <a:gd name="T65" fmla="*/ 1106 h 1225"/>
                <a:gd name="T66" fmla="*/ 368 w 1188"/>
                <a:gd name="T67" fmla="*/ 1117 h 1225"/>
                <a:gd name="T68" fmla="*/ 336 w 1188"/>
                <a:gd name="T69" fmla="*/ 1139 h 1225"/>
                <a:gd name="T70" fmla="*/ 300 w 1188"/>
                <a:gd name="T71" fmla="*/ 1153 h 1225"/>
                <a:gd name="T72" fmla="*/ 283 w 1188"/>
                <a:gd name="T73" fmla="*/ 1156 h 1225"/>
                <a:gd name="T74" fmla="*/ 267 w 1188"/>
                <a:gd name="T75" fmla="*/ 1157 h 1225"/>
                <a:gd name="T76" fmla="*/ 68 w 1188"/>
                <a:gd name="T77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8" h="1225">
                  <a:moveTo>
                    <a:pt x="403" y="570"/>
                  </a:moveTo>
                  <a:lnTo>
                    <a:pt x="739" y="94"/>
                  </a:lnTo>
                  <a:lnTo>
                    <a:pt x="748" y="84"/>
                  </a:lnTo>
                  <a:lnTo>
                    <a:pt x="756" y="74"/>
                  </a:lnTo>
                  <a:lnTo>
                    <a:pt x="766" y="65"/>
                  </a:lnTo>
                  <a:lnTo>
                    <a:pt x="776" y="56"/>
                  </a:lnTo>
                  <a:lnTo>
                    <a:pt x="786" y="48"/>
                  </a:lnTo>
                  <a:lnTo>
                    <a:pt x="798" y="41"/>
                  </a:lnTo>
                  <a:lnTo>
                    <a:pt x="809" y="34"/>
                  </a:lnTo>
                  <a:lnTo>
                    <a:pt x="821" y="27"/>
                  </a:lnTo>
                  <a:lnTo>
                    <a:pt x="833" y="22"/>
                  </a:lnTo>
                  <a:lnTo>
                    <a:pt x="845" y="16"/>
                  </a:lnTo>
                  <a:lnTo>
                    <a:pt x="858" y="12"/>
                  </a:lnTo>
                  <a:lnTo>
                    <a:pt x="870" y="8"/>
                  </a:lnTo>
                  <a:lnTo>
                    <a:pt x="883" y="5"/>
                  </a:lnTo>
                  <a:lnTo>
                    <a:pt x="895" y="3"/>
                  </a:lnTo>
                  <a:lnTo>
                    <a:pt x="909" y="1"/>
                  </a:lnTo>
                  <a:lnTo>
                    <a:pt x="922" y="1"/>
                  </a:lnTo>
                  <a:lnTo>
                    <a:pt x="1188" y="0"/>
                  </a:lnTo>
                  <a:lnTo>
                    <a:pt x="1188" y="1225"/>
                  </a:lnTo>
                  <a:lnTo>
                    <a:pt x="786" y="1225"/>
                  </a:lnTo>
                  <a:lnTo>
                    <a:pt x="786" y="654"/>
                  </a:lnTo>
                  <a:lnTo>
                    <a:pt x="448" y="1132"/>
                  </a:lnTo>
                  <a:lnTo>
                    <a:pt x="439" y="1143"/>
                  </a:lnTo>
                  <a:lnTo>
                    <a:pt x="430" y="1153"/>
                  </a:lnTo>
                  <a:lnTo>
                    <a:pt x="421" y="1162"/>
                  </a:lnTo>
                  <a:lnTo>
                    <a:pt x="411" y="1171"/>
                  </a:lnTo>
                  <a:lnTo>
                    <a:pt x="402" y="1178"/>
                  </a:lnTo>
                  <a:lnTo>
                    <a:pt x="390" y="1186"/>
                  </a:lnTo>
                  <a:lnTo>
                    <a:pt x="379" y="1193"/>
                  </a:lnTo>
                  <a:lnTo>
                    <a:pt x="367" y="1200"/>
                  </a:lnTo>
                  <a:lnTo>
                    <a:pt x="356" y="1205"/>
                  </a:lnTo>
                  <a:lnTo>
                    <a:pt x="344" y="1210"/>
                  </a:lnTo>
                  <a:lnTo>
                    <a:pt x="331" y="1215"/>
                  </a:lnTo>
                  <a:lnTo>
                    <a:pt x="318" y="1219"/>
                  </a:lnTo>
                  <a:lnTo>
                    <a:pt x="305" y="1222"/>
                  </a:lnTo>
                  <a:lnTo>
                    <a:pt x="293" y="1224"/>
                  </a:lnTo>
                  <a:lnTo>
                    <a:pt x="280" y="1225"/>
                  </a:lnTo>
                  <a:lnTo>
                    <a:pt x="267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570"/>
                  </a:lnTo>
                  <a:close/>
                  <a:moveTo>
                    <a:pt x="68" y="69"/>
                  </a:moveTo>
                  <a:lnTo>
                    <a:pt x="334" y="69"/>
                  </a:lnTo>
                  <a:lnTo>
                    <a:pt x="334" y="786"/>
                  </a:lnTo>
                  <a:lnTo>
                    <a:pt x="795" y="134"/>
                  </a:lnTo>
                  <a:lnTo>
                    <a:pt x="800" y="128"/>
                  </a:lnTo>
                  <a:lnTo>
                    <a:pt x="807" y="121"/>
                  </a:lnTo>
                  <a:lnTo>
                    <a:pt x="813" y="115"/>
                  </a:lnTo>
                  <a:lnTo>
                    <a:pt x="820" y="109"/>
                  </a:lnTo>
                  <a:lnTo>
                    <a:pt x="835" y="98"/>
                  </a:lnTo>
                  <a:lnTo>
                    <a:pt x="852" y="88"/>
                  </a:lnTo>
                  <a:lnTo>
                    <a:pt x="871" y="79"/>
                  </a:lnTo>
                  <a:lnTo>
                    <a:pt x="888" y="74"/>
                  </a:lnTo>
                  <a:lnTo>
                    <a:pt x="897" y="72"/>
                  </a:lnTo>
                  <a:lnTo>
                    <a:pt x="905" y="71"/>
                  </a:lnTo>
                  <a:lnTo>
                    <a:pt x="914" y="70"/>
                  </a:lnTo>
                  <a:lnTo>
                    <a:pt x="922" y="69"/>
                  </a:lnTo>
                  <a:lnTo>
                    <a:pt x="1120" y="69"/>
                  </a:lnTo>
                  <a:lnTo>
                    <a:pt x="1120" y="1157"/>
                  </a:lnTo>
                  <a:lnTo>
                    <a:pt x="855" y="1157"/>
                  </a:lnTo>
                  <a:lnTo>
                    <a:pt x="855" y="438"/>
                  </a:lnTo>
                  <a:lnTo>
                    <a:pt x="392" y="1093"/>
                  </a:lnTo>
                  <a:lnTo>
                    <a:pt x="387" y="1099"/>
                  </a:lnTo>
                  <a:lnTo>
                    <a:pt x="381" y="1106"/>
                  </a:lnTo>
                  <a:lnTo>
                    <a:pt x="375" y="1112"/>
                  </a:lnTo>
                  <a:lnTo>
                    <a:pt x="368" y="1117"/>
                  </a:lnTo>
                  <a:lnTo>
                    <a:pt x="353" y="1128"/>
                  </a:lnTo>
                  <a:lnTo>
                    <a:pt x="336" y="1139"/>
                  </a:lnTo>
                  <a:lnTo>
                    <a:pt x="318" y="1146"/>
                  </a:lnTo>
                  <a:lnTo>
                    <a:pt x="300" y="1153"/>
                  </a:lnTo>
                  <a:lnTo>
                    <a:pt x="291" y="1155"/>
                  </a:lnTo>
                  <a:lnTo>
                    <a:pt x="283" y="1156"/>
                  </a:lnTo>
                  <a:lnTo>
                    <a:pt x="274" y="1157"/>
                  </a:lnTo>
                  <a:lnTo>
                    <a:pt x="267" y="1157"/>
                  </a:lnTo>
                  <a:lnTo>
                    <a:pt x="68" y="1157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55"/>
            <p:cNvSpPr>
              <a:spLocks noEditPoints="1"/>
            </p:cNvSpPr>
            <p:nvPr/>
          </p:nvSpPr>
          <p:spPr bwMode="auto">
            <a:xfrm>
              <a:off x="3649" y="3937"/>
              <a:ext cx="118" cy="138"/>
            </a:xfrm>
            <a:custGeom>
              <a:avLst/>
              <a:gdLst>
                <a:gd name="T0" fmla="*/ 740 w 1304"/>
                <a:gd name="T1" fmla="*/ 859 h 1513"/>
                <a:gd name="T2" fmla="*/ 1142 w 1304"/>
                <a:gd name="T3" fmla="*/ 0 h 1513"/>
                <a:gd name="T4" fmla="*/ 1156 w 1304"/>
                <a:gd name="T5" fmla="*/ 859 h 1513"/>
                <a:gd name="T6" fmla="*/ 1184 w 1304"/>
                <a:gd name="T7" fmla="*/ 862 h 1513"/>
                <a:gd name="T8" fmla="*/ 1212 w 1304"/>
                <a:gd name="T9" fmla="*/ 871 h 1513"/>
                <a:gd name="T10" fmla="*/ 1238 w 1304"/>
                <a:gd name="T11" fmla="*/ 884 h 1513"/>
                <a:gd name="T12" fmla="*/ 1260 w 1304"/>
                <a:gd name="T13" fmla="*/ 903 h 1513"/>
                <a:gd name="T14" fmla="*/ 1280 w 1304"/>
                <a:gd name="T15" fmla="*/ 925 h 1513"/>
                <a:gd name="T16" fmla="*/ 1292 w 1304"/>
                <a:gd name="T17" fmla="*/ 951 h 1513"/>
                <a:gd name="T18" fmla="*/ 1301 w 1304"/>
                <a:gd name="T19" fmla="*/ 979 h 1513"/>
                <a:gd name="T20" fmla="*/ 1304 w 1304"/>
                <a:gd name="T21" fmla="*/ 1007 h 1513"/>
                <a:gd name="T22" fmla="*/ 1065 w 1304"/>
                <a:gd name="T23" fmla="*/ 1513 h 1513"/>
                <a:gd name="T24" fmla="*/ 1046 w 1304"/>
                <a:gd name="T25" fmla="*/ 1512 h 1513"/>
                <a:gd name="T26" fmla="*/ 1029 w 1304"/>
                <a:gd name="T27" fmla="*/ 1508 h 1513"/>
                <a:gd name="T28" fmla="*/ 1012 w 1304"/>
                <a:gd name="T29" fmla="*/ 1502 h 1513"/>
                <a:gd name="T30" fmla="*/ 997 w 1304"/>
                <a:gd name="T31" fmla="*/ 1494 h 1513"/>
                <a:gd name="T32" fmla="*/ 971 w 1304"/>
                <a:gd name="T33" fmla="*/ 1472 h 1513"/>
                <a:gd name="T34" fmla="*/ 948 w 1304"/>
                <a:gd name="T35" fmla="*/ 1445 h 1513"/>
                <a:gd name="T36" fmla="*/ 932 w 1304"/>
                <a:gd name="T37" fmla="*/ 1418 h 1513"/>
                <a:gd name="T38" fmla="*/ 920 w 1304"/>
                <a:gd name="T39" fmla="*/ 1389 h 1513"/>
                <a:gd name="T40" fmla="*/ 913 w 1304"/>
                <a:gd name="T41" fmla="*/ 1359 h 1513"/>
                <a:gd name="T42" fmla="*/ 909 w 1304"/>
                <a:gd name="T43" fmla="*/ 1327 h 1513"/>
                <a:gd name="T44" fmla="*/ 148 w 1304"/>
                <a:gd name="T45" fmla="*/ 1225 h 1513"/>
                <a:gd name="T46" fmla="*/ 120 w 1304"/>
                <a:gd name="T47" fmla="*/ 1223 h 1513"/>
                <a:gd name="T48" fmla="*/ 92 w 1304"/>
                <a:gd name="T49" fmla="*/ 1215 h 1513"/>
                <a:gd name="T50" fmla="*/ 66 w 1304"/>
                <a:gd name="T51" fmla="*/ 1201 h 1513"/>
                <a:gd name="T52" fmla="*/ 44 w 1304"/>
                <a:gd name="T53" fmla="*/ 1183 h 1513"/>
                <a:gd name="T54" fmla="*/ 24 w 1304"/>
                <a:gd name="T55" fmla="*/ 1159 h 1513"/>
                <a:gd name="T56" fmla="*/ 12 w 1304"/>
                <a:gd name="T57" fmla="*/ 1135 h 1513"/>
                <a:gd name="T58" fmla="*/ 3 w 1304"/>
                <a:gd name="T59" fmla="*/ 1107 h 1513"/>
                <a:gd name="T60" fmla="*/ 0 w 1304"/>
                <a:gd name="T61" fmla="*/ 1077 h 1513"/>
                <a:gd name="T62" fmla="*/ 403 w 1304"/>
                <a:gd name="T63" fmla="*/ 0 h 1513"/>
                <a:gd name="T64" fmla="*/ 148 w 1304"/>
                <a:gd name="T65" fmla="*/ 1157 h 1513"/>
                <a:gd name="T66" fmla="*/ 132 w 1304"/>
                <a:gd name="T67" fmla="*/ 1156 h 1513"/>
                <a:gd name="T68" fmla="*/ 117 w 1304"/>
                <a:gd name="T69" fmla="*/ 1152 h 1513"/>
                <a:gd name="T70" fmla="*/ 105 w 1304"/>
                <a:gd name="T71" fmla="*/ 1144 h 1513"/>
                <a:gd name="T72" fmla="*/ 92 w 1304"/>
                <a:gd name="T73" fmla="*/ 1134 h 1513"/>
                <a:gd name="T74" fmla="*/ 82 w 1304"/>
                <a:gd name="T75" fmla="*/ 1122 h 1513"/>
                <a:gd name="T76" fmla="*/ 75 w 1304"/>
                <a:gd name="T77" fmla="*/ 1108 h 1513"/>
                <a:gd name="T78" fmla="*/ 70 w 1304"/>
                <a:gd name="T79" fmla="*/ 1093 h 1513"/>
                <a:gd name="T80" fmla="*/ 68 w 1304"/>
                <a:gd name="T81" fmla="*/ 1077 h 1513"/>
                <a:gd name="T82" fmla="*/ 334 w 1304"/>
                <a:gd name="T83" fmla="*/ 69 h 1513"/>
                <a:gd name="T84" fmla="*/ 808 w 1304"/>
                <a:gd name="T85" fmla="*/ 928 h 1513"/>
                <a:gd name="T86" fmla="*/ 1074 w 1304"/>
                <a:gd name="T87" fmla="*/ 69 h 1513"/>
                <a:gd name="T88" fmla="*/ 1156 w 1304"/>
                <a:gd name="T89" fmla="*/ 928 h 1513"/>
                <a:gd name="T90" fmla="*/ 1172 w 1304"/>
                <a:gd name="T91" fmla="*/ 929 h 1513"/>
                <a:gd name="T92" fmla="*/ 1187 w 1304"/>
                <a:gd name="T93" fmla="*/ 934 h 1513"/>
                <a:gd name="T94" fmla="*/ 1199 w 1304"/>
                <a:gd name="T95" fmla="*/ 941 h 1513"/>
                <a:gd name="T96" fmla="*/ 1212 w 1304"/>
                <a:gd name="T97" fmla="*/ 951 h 1513"/>
                <a:gd name="T98" fmla="*/ 1222 w 1304"/>
                <a:gd name="T99" fmla="*/ 964 h 1513"/>
                <a:gd name="T100" fmla="*/ 1229 w 1304"/>
                <a:gd name="T101" fmla="*/ 977 h 1513"/>
                <a:gd name="T102" fmla="*/ 1234 w 1304"/>
                <a:gd name="T103" fmla="*/ 991 h 1513"/>
                <a:gd name="T104" fmla="*/ 1236 w 1304"/>
                <a:gd name="T105" fmla="*/ 1007 h 1513"/>
                <a:gd name="T106" fmla="*/ 1065 w 1304"/>
                <a:gd name="T107" fmla="*/ 1445 h 1513"/>
                <a:gd name="T108" fmla="*/ 1048 w 1304"/>
                <a:gd name="T109" fmla="*/ 1442 h 1513"/>
                <a:gd name="T110" fmla="*/ 1033 w 1304"/>
                <a:gd name="T111" fmla="*/ 1435 h 1513"/>
                <a:gd name="T112" fmla="*/ 1018 w 1304"/>
                <a:gd name="T113" fmla="*/ 1423 h 1513"/>
                <a:gd name="T114" fmla="*/ 1005 w 1304"/>
                <a:gd name="T115" fmla="*/ 1407 h 1513"/>
                <a:gd name="T116" fmla="*/ 994 w 1304"/>
                <a:gd name="T117" fmla="*/ 1388 h 1513"/>
                <a:gd name="T118" fmla="*/ 986 w 1304"/>
                <a:gd name="T119" fmla="*/ 1368 h 1513"/>
                <a:gd name="T120" fmla="*/ 980 w 1304"/>
                <a:gd name="T121" fmla="*/ 1346 h 1513"/>
                <a:gd name="T122" fmla="*/ 977 w 1304"/>
                <a:gd name="T123" fmla="*/ 1324 h 1513"/>
                <a:gd name="T124" fmla="*/ 148 w 1304"/>
                <a:gd name="T125" fmla="*/ 1157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1513">
                  <a:moveTo>
                    <a:pt x="403" y="859"/>
                  </a:moveTo>
                  <a:lnTo>
                    <a:pt x="740" y="859"/>
                  </a:lnTo>
                  <a:lnTo>
                    <a:pt x="740" y="0"/>
                  </a:lnTo>
                  <a:lnTo>
                    <a:pt x="1142" y="0"/>
                  </a:lnTo>
                  <a:lnTo>
                    <a:pt x="1142" y="859"/>
                  </a:lnTo>
                  <a:lnTo>
                    <a:pt x="1156" y="859"/>
                  </a:lnTo>
                  <a:lnTo>
                    <a:pt x="1170" y="860"/>
                  </a:lnTo>
                  <a:lnTo>
                    <a:pt x="1184" y="862"/>
                  </a:lnTo>
                  <a:lnTo>
                    <a:pt x="1198" y="865"/>
                  </a:lnTo>
                  <a:lnTo>
                    <a:pt x="1212" y="871"/>
                  </a:lnTo>
                  <a:lnTo>
                    <a:pt x="1225" y="877"/>
                  </a:lnTo>
                  <a:lnTo>
                    <a:pt x="1238" y="884"/>
                  </a:lnTo>
                  <a:lnTo>
                    <a:pt x="1250" y="893"/>
                  </a:lnTo>
                  <a:lnTo>
                    <a:pt x="1260" y="903"/>
                  </a:lnTo>
                  <a:lnTo>
                    <a:pt x="1270" y="913"/>
                  </a:lnTo>
                  <a:lnTo>
                    <a:pt x="1280" y="925"/>
                  </a:lnTo>
                  <a:lnTo>
                    <a:pt x="1287" y="938"/>
                  </a:lnTo>
                  <a:lnTo>
                    <a:pt x="1292" y="951"/>
                  </a:lnTo>
                  <a:lnTo>
                    <a:pt x="1298" y="965"/>
                  </a:lnTo>
                  <a:lnTo>
                    <a:pt x="1301" y="979"/>
                  </a:lnTo>
                  <a:lnTo>
                    <a:pt x="1303" y="992"/>
                  </a:lnTo>
                  <a:lnTo>
                    <a:pt x="1304" y="1007"/>
                  </a:lnTo>
                  <a:lnTo>
                    <a:pt x="1304" y="1513"/>
                  </a:lnTo>
                  <a:lnTo>
                    <a:pt x="1065" y="1513"/>
                  </a:lnTo>
                  <a:lnTo>
                    <a:pt x="1055" y="1513"/>
                  </a:lnTo>
                  <a:lnTo>
                    <a:pt x="1046" y="1512"/>
                  </a:lnTo>
                  <a:lnTo>
                    <a:pt x="1038" y="1510"/>
                  </a:lnTo>
                  <a:lnTo>
                    <a:pt x="1029" y="1508"/>
                  </a:lnTo>
                  <a:lnTo>
                    <a:pt x="1021" y="1506"/>
                  </a:lnTo>
                  <a:lnTo>
                    <a:pt x="1012" y="1502"/>
                  </a:lnTo>
                  <a:lnTo>
                    <a:pt x="1005" y="1498"/>
                  </a:lnTo>
                  <a:lnTo>
                    <a:pt x="997" y="1494"/>
                  </a:lnTo>
                  <a:lnTo>
                    <a:pt x="983" y="1484"/>
                  </a:lnTo>
                  <a:lnTo>
                    <a:pt x="971" y="1472"/>
                  </a:lnTo>
                  <a:lnTo>
                    <a:pt x="959" y="1460"/>
                  </a:lnTo>
                  <a:lnTo>
                    <a:pt x="948" y="1445"/>
                  </a:lnTo>
                  <a:lnTo>
                    <a:pt x="940" y="1431"/>
                  </a:lnTo>
                  <a:lnTo>
                    <a:pt x="932" y="1418"/>
                  </a:lnTo>
                  <a:lnTo>
                    <a:pt x="926" y="1403"/>
                  </a:lnTo>
                  <a:lnTo>
                    <a:pt x="920" y="1389"/>
                  </a:lnTo>
                  <a:lnTo>
                    <a:pt x="916" y="1374"/>
                  </a:lnTo>
                  <a:lnTo>
                    <a:pt x="913" y="1359"/>
                  </a:lnTo>
                  <a:lnTo>
                    <a:pt x="911" y="1343"/>
                  </a:lnTo>
                  <a:lnTo>
                    <a:pt x="909" y="1327"/>
                  </a:lnTo>
                  <a:lnTo>
                    <a:pt x="903" y="1225"/>
                  </a:lnTo>
                  <a:lnTo>
                    <a:pt x="148" y="1225"/>
                  </a:lnTo>
                  <a:lnTo>
                    <a:pt x="133" y="1225"/>
                  </a:lnTo>
                  <a:lnTo>
                    <a:pt x="120" y="1223"/>
                  </a:lnTo>
                  <a:lnTo>
                    <a:pt x="106" y="1220"/>
                  </a:lnTo>
                  <a:lnTo>
                    <a:pt x="92" y="1215"/>
                  </a:lnTo>
                  <a:lnTo>
                    <a:pt x="79" y="1208"/>
                  </a:lnTo>
                  <a:lnTo>
                    <a:pt x="66" y="1201"/>
                  </a:lnTo>
                  <a:lnTo>
                    <a:pt x="54" y="1192"/>
                  </a:lnTo>
                  <a:lnTo>
                    <a:pt x="44" y="1183"/>
                  </a:lnTo>
                  <a:lnTo>
                    <a:pt x="34" y="1171"/>
                  </a:lnTo>
                  <a:lnTo>
                    <a:pt x="24" y="1159"/>
                  </a:lnTo>
                  <a:lnTo>
                    <a:pt x="17" y="1147"/>
                  </a:lnTo>
                  <a:lnTo>
                    <a:pt x="12" y="1135"/>
                  </a:lnTo>
                  <a:lnTo>
                    <a:pt x="6" y="1121"/>
                  </a:lnTo>
                  <a:lnTo>
                    <a:pt x="3" y="1107"/>
                  </a:lnTo>
                  <a:lnTo>
                    <a:pt x="1" y="1092"/>
                  </a:lnTo>
                  <a:lnTo>
                    <a:pt x="0" y="1077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859"/>
                  </a:lnTo>
                  <a:close/>
                  <a:moveTo>
                    <a:pt x="148" y="1157"/>
                  </a:moveTo>
                  <a:lnTo>
                    <a:pt x="141" y="1157"/>
                  </a:lnTo>
                  <a:lnTo>
                    <a:pt x="132" y="1156"/>
                  </a:lnTo>
                  <a:lnTo>
                    <a:pt x="125" y="1154"/>
                  </a:lnTo>
                  <a:lnTo>
                    <a:pt x="117" y="1152"/>
                  </a:lnTo>
                  <a:lnTo>
                    <a:pt x="111" y="1148"/>
                  </a:lnTo>
                  <a:lnTo>
                    <a:pt x="105" y="1144"/>
                  </a:lnTo>
                  <a:lnTo>
                    <a:pt x="98" y="1140"/>
                  </a:lnTo>
                  <a:lnTo>
                    <a:pt x="92" y="1134"/>
                  </a:lnTo>
                  <a:lnTo>
                    <a:pt x="86" y="1128"/>
                  </a:lnTo>
                  <a:lnTo>
                    <a:pt x="82" y="1122"/>
                  </a:lnTo>
                  <a:lnTo>
                    <a:pt x="78" y="1115"/>
                  </a:lnTo>
                  <a:lnTo>
                    <a:pt x="75" y="1108"/>
                  </a:lnTo>
                  <a:lnTo>
                    <a:pt x="71" y="1101"/>
                  </a:lnTo>
                  <a:lnTo>
                    <a:pt x="70" y="1093"/>
                  </a:lnTo>
                  <a:lnTo>
                    <a:pt x="69" y="1085"/>
                  </a:lnTo>
                  <a:lnTo>
                    <a:pt x="68" y="1077"/>
                  </a:lnTo>
                  <a:lnTo>
                    <a:pt x="68" y="69"/>
                  </a:lnTo>
                  <a:lnTo>
                    <a:pt x="334" y="69"/>
                  </a:lnTo>
                  <a:lnTo>
                    <a:pt x="334" y="928"/>
                  </a:lnTo>
                  <a:lnTo>
                    <a:pt x="808" y="928"/>
                  </a:lnTo>
                  <a:lnTo>
                    <a:pt x="808" y="69"/>
                  </a:lnTo>
                  <a:lnTo>
                    <a:pt x="1074" y="69"/>
                  </a:lnTo>
                  <a:lnTo>
                    <a:pt x="1074" y="928"/>
                  </a:lnTo>
                  <a:lnTo>
                    <a:pt x="1156" y="928"/>
                  </a:lnTo>
                  <a:lnTo>
                    <a:pt x="1163" y="928"/>
                  </a:lnTo>
                  <a:lnTo>
                    <a:pt x="1172" y="929"/>
                  </a:lnTo>
                  <a:lnTo>
                    <a:pt x="1179" y="931"/>
                  </a:lnTo>
                  <a:lnTo>
                    <a:pt x="1187" y="934"/>
                  </a:lnTo>
                  <a:lnTo>
                    <a:pt x="1193" y="937"/>
                  </a:lnTo>
                  <a:lnTo>
                    <a:pt x="1199" y="941"/>
                  </a:lnTo>
                  <a:lnTo>
                    <a:pt x="1206" y="945"/>
                  </a:lnTo>
                  <a:lnTo>
                    <a:pt x="1212" y="951"/>
                  </a:lnTo>
                  <a:lnTo>
                    <a:pt x="1218" y="957"/>
                  </a:lnTo>
                  <a:lnTo>
                    <a:pt x="1222" y="964"/>
                  </a:lnTo>
                  <a:lnTo>
                    <a:pt x="1226" y="970"/>
                  </a:lnTo>
                  <a:lnTo>
                    <a:pt x="1229" y="977"/>
                  </a:lnTo>
                  <a:lnTo>
                    <a:pt x="1232" y="984"/>
                  </a:lnTo>
                  <a:lnTo>
                    <a:pt x="1234" y="991"/>
                  </a:lnTo>
                  <a:lnTo>
                    <a:pt x="1235" y="1000"/>
                  </a:lnTo>
                  <a:lnTo>
                    <a:pt x="1236" y="1007"/>
                  </a:lnTo>
                  <a:lnTo>
                    <a:pt x="1236" y="1445"/>
                  </a:lnTo>
                  <a:lnTo>
                    <a:pt x="1065" y="1445"/>
                  </a:lnTo>
                  <a:lnTo>
                    <a:pt x="1056" y="1444"/>
                  </a:lnTo>
                  <a:lnTo>
                    <a:pt x="1048" y="1442"/>
                  </a:lnTo>
                  <a:lnTo>
                    <a:pt x="1040" y="1439"/>
                  </a:lnTo>
                  <a:lnTo>
                    <a:pt x="1033" y="1435"/>
                  </a:lnTo>
                  <a:lnTo>
                    <a:pt x="1025" y="1430"/>
                  </a:lnTo>
                  <a:lnTo>
                    <a:pt x="1018" y="1423"/>
                  </a:lnTo>
                  <a:lnTo>
                    <a:pt x="1011" y="1416"/>
                  </a:lnTo>
                  <a:lnTo>
                    <a:pt x="1005" y="1407"/>
                  </a:lnTo>
                  <a:lnTo>
                    <a:pt x="999" y="1398"/>
                  </a:lnTo>
                  <a:lnTo>
                    <a:pt x="994" y="1388"/>
                  </a:lnTo>
                  <a:lnTo>
                    <a:pt x="990" y="1377"/>
                  </a:lnTo>
                  <a:lnTo>
                    <a:pt x="986" y="1368"/>
                  </a:lnTo>
                  <a:lnTo>
                    <a:pt x="982" y="1357"/>
                  </a:lnTo>
                  <a:lnTo>
                    <a:pt x="980" y="1346"/>
                  </a:lnTo>
                  <a:lnTo>
                    <a:pt x="978" y="1334"/>
                  </a:lnTo>
                  <a:lnTo>
                    <a:pt x="977" y="1324"/>
                  </a:lnTo>
                  <a:lnTo>
                    <a:pt x="968" y="1157"/>
                  </a:lnTo>
                  <a:lnTo>
                    <a:pt x="148" y="1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56"/>
            <p:cNvSpPr>
              <a:spLocks noEditPoints="1"/>
            </p:cNvSpPr>
            <p:nvPr/>
          </p:nvSpPr>
          <p:spPr bwMode="auto">
            <a:xfrm>
              <a:off x="3775" y="3937"/>
              <a:ext cx="108" cy="112"/>
            </a:xfrm>
            <a:custGeom>
              <a:avLst/>
              <a:gdLst>
                <a:gd name="T0" fmla="*/ 740 w 1189"/>
                <a:gd name="T1" fmla="*/ 94 h 1225"/>
                <a:gd name="T2" fmla="*/ 756 w 1189"/>
                <a:gd name="T3" fmla="*/ 74 h 1225"/>
                <a:gd name="T4" fmla="*/ 777 w 1189"/>
                <a:gd name="T5" fmla="*/ 56 h 1225"/>
                <a:gd name="T6" fmla="*/ 798 w 1189"/>
                <a:gd name="T7" fmla="*/ 41 h 1225"/>
                <a:gd name="T8" fmla="*/ 821 w 1189"/>
                <a:gd name="T9" fmla="*/ 27 h 1225"/>
                <a:gd name="T10" fmla="*/ 845 w 1189"/>
                <a:gd name="T11" fmla="*/ 16 h 1225"/>
                <a:gd name="T12" fmla="*/ 871 w 1189"/>
                <a:gd name="T13" fmla="*/ 8 h 1225"/>
                <a:gd name="T14" fmla="*/ 896 w 1189"/>
                <a:gd name="T15" fmla="*/ 3 h 1225"/>
                <a:gd name="T16" fmla="*/ 922 w 1189"/>
                <a:gd name="T17" fmla="*/ 1 h 1225"/>
                <a:gd name="T18" fmla="*/ 1189 w 1189"/>
                <a:gd name="T19" fmla="*/ 1225 h 1225"/>
                <a:gd name="T20" fmla="*/ 786 w 1189"/>
                <a:gd name="T21" fmla="*/ 654 h 1225"/>
                <a:gd name="T22" fmla="*/ 440 w 1189"/>
                <a:gd name="T23" fmla="*/ 1143 h 1225"/>
                <a:gd name="T24" fmla="*/ 422 w 1189"/>
                <a:gd name="T25" fmla="*/ 1162 h 1225"/>
                <a:gd name="T26" fmla="*/ 401 w 1189"/>
                <a:gd name="T27" fmla="*/ 1178 h 1225"/>
                <a:gd name="T28" fmla="*/ 379 w 1189"/>
                <a:gd name="T29" fmla="*/ 1193 h 1225"/>
                <a:gd name="T30" fmla="*/ 355 w 1189"/>
                <a:gd name="T31" fmla="*/ 1205 h 1225"/>
                <a:gd name="T32" fmla="*/ 331 w 1189"/>
                <a:gd name="T33" fmla="*/ 1215 h 1225"/>
                <a:gd name="T34" fmla="*/ 306 w 1189"/>
                <a:gd name="T35" fmla="*/ 1222 h 1225"/>
                <a:gd name="T36" fmla="*/ 279 w 1189"/>
                <a:gd name="T37" fmla="*/ 1225 h 1225"/>
                <a:gd name="T38" fmla="*/ 0 w 1189"/>
                <a:gd name="T39" fmla="*/ 1225 h 1225"/>
                <a:gd name="T40" fmla="*/ 402 w 1189"/>
                <a:gd name="T41" fmla="*/ 0 h 1225"/>
                <a:gd name="T42" fmla="*/ 69 w 1189"/>
                <a:gd name="T43" fmla="*/ 69 h 1225"/>
                <a:gd name="T44" fmla="*/ 334 w 1189"/>
                <a:gd name="T45" fmla="*/ 786 h 1225"/>
                <a:gd name="T46" fmla="*/ 801 w 1189"/>
                <a:gd name="T47" fmla="*/ 128 h 1225"/>
                <a:gd name="T48" fmla="*/ 813 w 1189"/>
                <a:gd name="T49" fmla="*/ 115 h 1225"/>
                <a:gd name="T50" fmla="*/ 834 w 1189"/>
                <a:gd name="T51" fmla="*/ 98 h 1225"/>
                <a:gd name="T52" fmla="*/ 871 w 1189"/>
                <a:gd name="T53" fmla="*/ 79 h 1225"/>
                <a:gd name="T54" fmla="*/ 897 w 1189"/>
                <a:gd name="T55" fmla="*/ 72 h 1225"/>
                <a:gd name="T56" fmla="*/ 914 w 1189"/>
                <a:gd name="T57" fmla="*/ 70 h 1225"/>
                <a:gd name="T58" fmla="*/ 1121 w 1189"/>
                <a:gd name="T59" fmla="*/ 69 h 1225"/>
                <a:gd name="T60" fmla="*/ 855 w 1189"/>
                <a:gd name="T61" fmla="*/ 1157 h 1225"/>
                <a:gd name="T62" fmla="*/ 392 w 1189"/>
                <a:gd name="T63" fmla="*/ 1093 h 1225"/>
                <a:gd name="T64" fmla="*/ 381 w 1189"/>
                <a:gd name="T65" fmla="*/ 1106 h 1225"/>
                <a:gd name="T66" fmla="*/ 368 w 1189"/>
                <a:gd name="T67" fmla="*/ 1117 h 1225"/>
                <a:gd name="T68" fmla="*/ 336 w 1189"/>
                <a:gd name="T69" fmla="*/ 1139 h 1225"/>
                <a:gd name="T70" fmla="*/ 301 w 1189"/>
                <a:gd name="T71" fmla="*/ 1153 h 1225"/>
                <a:gd name="T72" fmla="*/ 284 w 1189"/>
                <a:gd name="T73" fmla="*/ 1156 h 1225"/>
                <a:gd name="T74" fmla="*/ 267 w 1189"/>
                <a:gd name="T75" fmla="*/ 1157 h 1225"/>
                <a:gd name="T76" fmla="*/ 69 w 1189"/>
                <a:gd name="T77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9" h="1225">
                  <a:moveTo>
                    <a:pt x="402" y="570"/>
                  </a:moveTo>
                  <a:lnTo>
                    <a:pt x="740" y="94"/>
                  </a:lnTo>
                  <a:lnTo>
                    <a:pt x="748" y="84"/>
                  </a:lnTo>
                  <a:lnTo>
                    <a:pt x="756" y="74"/>
                  </a:lnTo>
                  <a:lnTo>
                    <a:pt x="766" y="65"/>
                  </a:lnTo>
                  <a:lnTo>
                    <a:pt x="777" y="56"/>
                  </a:lnTo>
                  <a:lnTo>
                    <a:pt x="787" y="48"/>
                  </a:lnTo>
                  <a:lnTo>
                    <a:pt x="798" y="41"/>
                  </a:lnTo>
                  <a:lnTo>
                    <a:pt x="810" y="34"/>
                  </a:lnTo>
                  <a:lnTo>
                    <a:pt x="821" y="27"/>
                  </a:lnTo>
                  <a:lnTo>
                    <a:pt x="833" y="22"/>
                  </a:lnTo>
                  <a:lnTo>
                    <a:pt x="845" y="16"/>
                  </a:lnTo>
                  <a:lnTo>
                    <a:pt x="858" y="12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96" y="3"/>
                  </a:lnTo>
                  <a:lnTo>
                    <a:pt x="909" y="1"/>
                  </a:lnTo>
                  <a:lnTo>
                    <a:pt x="922" y="1"/>
                  </a:lnTo>
                  <a:lnTo>
                    <a:pt x="1189" y="0"/>
                  </a:lnTo>
                  <a:lnTo>
                    <a:pt x="1189" y="1225"/>
                  </a:lnTo>
                  <a:lnTo>
                    <a:pt x="786" y="1225"/>
                  </a:lnTo>
                  <a:lnTo>
                    <a:pt x="786" y="654"/>
                  </a:lnTo>
                  <a:lnTo>
                    <a:pt x="447" y="1132"/>
                  </a:lnTo>
                  <a:lnTo>
                    <a:pt x="440" y="1143"/>
                  </a:lnTo>
                  <a:lnTo>
                    <a:pt x="430" y="1153"/>
                  </a:lnTo>
                  <a:lnTo>
                    <a:pt x="422" y="1162"/>
                  </a:lnTo>
                  <a:lnTo>
                    <a:pt x="411" y="1171"/>
                  </a:lnTo>
                  <a:lnTo>
                    <a:pt x="401" y="1178"/>
                  </a:lnTo>
                  <a:lnTo>
                    <a:pt x="391" y="1186"/>
                  </a:lnTo>
                  <a:lnTo>
                    <a:pt x="379" y="1193"/>
                  </a:lnTo>
                  <a:lnTo>
                    <a:pt x="367" y="1200"/>
                  </a:lnTo>
                  <a:lnTo>
                    <a:pt x="355" y="1205"/>
                  </a:lnTo>
                  <a:lnTo>
                    <a:pt x="344" y="1210"/>
                  </a:lnTo>
                  <a:lnTo>
                    <a:pt x="331" y="1215"/>
                  </a:lnTo>
                  <a:lnTo>
                    <a:pt x="319" y="1219"/>
                  </a:lnTo>
                  <a:lnTo>
                    <a:pt x="306" y="1222"/>
                  </a:lnTo>
                  <a:lnTo>
                    <a:pt x="293" y="1224"/>
                  </a:lnTo>
                  <a:lnTo>
                    <a:pt x="279" y="1225"/>
                  </a:lnTo>
                  <a:lnTo>
                    <a:pt x="267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402" y="0"/>
                  </a:lnTo>
                  <a:lnTo>
                    <a:pt x="402" y="570"/>
                  </a:lnTo>
                  <a:close/>
                  <a:moveTo>
                    <a:pt x="69" y="69"/>
                  </a:moveTo>
                  <a:lnTo>
                    <a:pt x="334" y="69"/>
                  </a:lnTo>
                  <a:lnTo>
                    <a:pt x="334" y="786"/>
                  </a:lnTo>
                  <a:lnTo>
                    <a:pt x="796" y="134"/>
                  </a:lnTo>
                  <a:lnTo>
                    <a:pt x="801" y="128"/>
                  </a:lnTo>
                  <a:lnTo>
                    <a:pt x="806" y="121"/>
                  </a:lnTo>
                  <a:lnTo>
                    <a:pt x="813" y="115"/>
                  </a:lnTo>
                  <a:lnTo>
                    <a:pt x="819" y="109"/>
                  </a:lnTo>
                  <a:lnTo>
                    <a:pt x="834" y="98"/>
                  </a:lnTo>
                  <a:lnTo>
                    <a:pt x="852" y="88"/>
                  </a:lnTo>
                  <a:lnTo>
                    <a:pt x="871" y="79"/>
                  </a:lnTo>
                  <a:lnTo>
                    <a:pt x="888" y="74"/>
                  </a:lnTo>
                  <a:lnTo>
                    <a:pt x="897" y="72"/>
                  </a:lnTo>
                  <a:lnTo>
                    <a:pt x="906" y="71"/>
                  </a:lnTo>
                  <a:lnTo>
                    <a:pt x="914" y="70"/>
                  </a:lnTo>
                  <a:lnTo>
                    <a:pt x="922" y="69"/>
                  </a:lnTo>
                  <a:lnTo>
                    <a:pt x="1121" y="69"/>
                  </a:lnTo>
                  <a:lnTo>
                    <a:pt x="1121" y="1157"/>
                  </a:lnTo>
                  <a:lnTo>
                    <a:pt x="855" y="1157"/>
                  </a:lnTo>
                  <a:lnTo>
                    <a:pt x="855" y="438"/>
                  </a:lnTo>
                  <a:lnTo>
                    <a:pt x="392" y="1093"/>
                  </a:lnTo>
                  <a:lnTo>
                    <a:pt x="386" y="1099"/>
                  </a:lnTo>
                  <a:lnTo>
                    <a:pt x="381" y="1106"/>
                  </a:lnTo>
                  <a:lnTo>
                    <a:pt x="375" y="1112"/>
                  </a:lnTo>
                  <a:lnTo>
                    <a:pt x="368" y="1117"/>
                  </a:lnTo>
                  <a:lnTo>
                    <a:pt x="353" y="1128"/>
                  </a:lnTo>
                  <a:lnTo>
                    <a:pt x="336" y="1139"/>
                  </a:lnTo>
                  <a:lnTo>
                    <a:pt x="318" y="1146"/>
                  </a:lnTo>
                  <a:lnTo>
                    <a:pt x="301" y="1153"/>
                  </a:lnTo>
                  <a:lnTo>
                    <a:pt x="292" y="1155"/>
                  </a:lnTo>
                  <a:lnTo>
                    <a:pt x="284" y="1156"/>
                  </a:lnTo>
                  <a:lnTo>
                    <a:pt x="275" y="1157"/>
                  </a:lnTo>
                  <a:lnTo>
                    <a:pt x="267" y="1157"/>
                  </a:lnTo>
                  <a:lnTo>
                    <a:pt x="69" y="1157"/>
                  </a:lnTo>
                  <a:lnTo>
                    <a:pt x="69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57"/>
            <p:cNvSpPr>
              <a:spLocks noEditPoints="1"/>
            </p:cNvSpPr>
            <p:nvPr/>
          </p:nvSpPr>
          <p:spPr bwMode="auto">
            <a:xfrm>
              <a:off x="3898" y="3937"/>
              <a:ext cx="108" cy="112"/>
            </a:xfrm>
            <a:custGeom>
              <a:avLst/>
              <a:gdLst>
                <a:gd name="T0" fmla="*/ 785 w 1188"/>
                <a:gd name="T1" fmla="*/ 790 h 1225"/>
                <a:gd name="T2" fmla="*/ 403 w 1188"/>
                <a:gd name="T3" fmla="*/ 790 h 1225"/>
                <a:gd name="T4" fmla="*/ 403 w 1188"/>
                <a:gd name="T5" fmla="*/ 1225 h 1225"/>
                <a:gd name="T6" fmla="*/ 0 w 1188"/>
                <a:gd name="T7" fmla="*/ 1225 h 1225"/>
                <a:gd name="T8" fmla="*/ 0 w 1188"/>
                <a:gd name="T9" fmla="*/ 0 h 1225"/>
                <a:gd name="T10" fmla="*/ 403 w 1188"/>
                <a:gd name="T11" fmla="*/ 0 h 1225"/>
                <a:gd name="T12" fmla="*/ 403 w 1188"/>
                <a:gd name="T13" fmla="*/ 422 h 1225"/>
                <a:gd name="T14" fmla="*/ 785 w 1188"/>
                <a:gd name="T15" fmla="*/ 422 h 1225"/>
                <a:gd name="T16" fmla="*/ 785 w 1188"/>
                <a:gd name="T17" fmla="*/ 0 h 1225"/>
                <a:gd name="T18" fmla="*/ 1188 w 1188"/>
                <a:gd name="T19" fmla="*/ 0 h 1225"/>
                <a:gd name="T20" fmla="*/ 1188 w 1188"/>
                <a:gd name="T21" fmla="*/ 1225 h 1225"/>
                <a:gd name="T22" fmla="*/ 785 w 1188"/>
                <a:gd name="T23" fmla="*/ 1225 h 1225"/>
                <a:gd name="T24" fmla="*/ 785 w 1188"/>
                <a:gd name="T25" fmla="*/ 790 h 1225"/>
                <a:gd name="T26" fmla="*/ 1118 w 1188"/>
                <a:gd name="T27" fmla="*/ 69 h 1225"/>
                <a:gd name="T28" fmla="*/ 1118 w 1188"/>
                <a:gd name="T29" fmla="*/ 1157 h 1225"/>
                <a:gd name="T30" fmla="*/ 853 w 1188"/>
                <a:gd name="T31" fmla="*/ 1157 h 1225"/>
                <a:gd name="T32" fmla="*/ 853 w 1188"/>
                <a:gd name="T33" fmla="*/ 722 h 1225"/>
                <a:gd name="T34" fmla="*/ 335 w 1188"/>
                <a:gd name="T35" fmla="*/ 722 h 1225"/>
                <a:gd name="T36" fmla="*/ 335 w 1188"/>
                <a:gd name="T37" fmla="*/ 1157 h 1225"/>
                <a:gd name="T38" fmla="*/ 69 w 1188"/>
                <a:gd name="T39" fmla="*/ 1157 h 1225"/>
                <a:gd name="T40" fmla="*/ 69 w 1188"/>
                <a:gd name="T41" fmla="*/ 69 h 1225"/>
                <a:gd name="T42" fmla="*/ 335 w 1188"/>
                <a:gd name="T43" fmla="*/ 69 h 1225"/>
                <a:gd name="T44" fmla="*/ 335 w 1188"/>
                <a:gd name="T45" fmla="*/ 489 h 1225"/>
                <a:gd name="T46" fmla="*/ 853 w 1188"/>
                <a:gd name="T47" fmla="*/ 489 h 1225"/>
                <a:gd name="T48" fmla="*/ 853 w 1188"/>
                <a:gd name="T49" fmla="*/ 69 h 1225"/>
                <a:gd name="T50" fmla="*/ 1118 w 1188"/>
                <a:gd name="T51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8" h="1225">
                  <a:moveTo>
                    <a:pt x="785" y="790"/>
                  </a:moveTo>
                  <a:lnTo>
                    <a:pt x="403" y="790"/>
                  </a:lnTo>
                  <a:lnTo>
                    <a:pt x="403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422"/>
                  </a:lnTo>
                  <a:lnTo>
                    <a:pt x="785" y="422"/>
                  </a:lnTo>
                  <a:lnTo>
                    <a:pt x="785" y="0"/>
                  </a:lnTo>
                  <a:lnTo>
                    <a:pt x="1188" y="0"/>
                  </a:lnTo>
                  <a:lnTo>
                    <a:pt x="1188" y="1225"/>
                  </a:lnTo>
                  <a:lnTo>
                    <a:pt x="785" y="1225"/>
                  </a:lnTo>
                  <a:lnTo>
                    <a:pt x="785" y="790"/>
                  </a:lnTo>
                  <a:close/>
                  <a:moveTo>
                    <a:pt x="1118" y="69"/>
                  </a:moveTo>
                  <a:lnTo>
                    <a:pt x="1118" y="1157"/>
                  </a:lnTo>
                  <a:lnTo>
                    <a:pt x="853" y="1157"/>
                  </a:lnTo>
                  <a:lnTo>
                    <a:pt x="853" y="722"/>
                  </a:lnTo>
                  <a:lnTo>
                    <a:pt x="335" y="722"/>
                  </a:lnTo>
                  <a:lnTo>
                    <a:pt x="335" y="1157"/>
                  </a:lnTo>
                  <a:lnTo>
                    <a:pt x="69" y="1157"/>
                  </a:lnTo>
                  <a:lnTo>
                    <a:pt x="69" y="69"/>
                  </a:lnTo>
                  <a:lnTo>
                    <a:pt x="335" y="69"/>
                  </a:lnTo>
                  <a:lnTo>
                    <a:pt x="335" y="489"/>
                  </a:lnTo>
                  <a:lnTo>
                    <a:pt x="853" y="489"/>
                  </a:lnTo>
                  <a:lnTo>
                    <a:pt x="853" y="69"/>
                  </a:lnTo>
                  <a:lnTo>
                    <a:pt x="111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4014" y="3935"/>
              <a:ext cx="121" cy="114"/>
            </a:xfrm>
            <a:custGeom>
              <a:avLst/>
              <a:gdLst>
                <a:gd name="T0" fmla="*/ 433 w 1334"/>
                <a:gd name="T1" fmla="*/ 1148 h 1250"/>
                <a:gd name="T2" fmla="*/ 393 w 1334"/>
                <a:gd name="T3" fmla="*/ 1203 h 1250"/>
                <a:gd name="T4" fmla="*/ 334 w 1334"/>
                <a:gd name="T5" fmla="*/ 1241 h 1250"/>
                <a:gd name="T6" fmla="*/ 0 w 1334"/>
                <a:gd name="T7" fmla="*/ 1250 h 1250"/>
                <a:gd name="T8" fmla="*/ 220 w 1334"/>
                <a:gd name="T9" fmla="*/ 283 h 1250"/>
                <a:gd name="T10" fmla="*/ 262 w 1334"/>
                <a:gd name="T11" fmla="*/ 197 h 1250"/>
                <a:gd name="T12" fmla="*/ 322 w 1334"/>
                <a:gd name="T13" fmla="*/ 124 h 1250"/>
                <a:gd name="T14" fmla="*/ 400 w 1334"/>
                <a:gd name="T15" fmla="*/ 65 h 1250"/>
                <a:gd name="T16" fmla="*/ 491 w 1334"/>
                <a:gd name="T17" fmla="*/ 25 h 1250"/>
                <a:gd name="T18" fmla="*/ 600 w 1334"/>
                <a:gd name="T19" fmla="*/ 3 h 1250"/>
                <a:gd name="T20" fmla="*/ 712 w 1334"/>
                <a:gd name="T21" fmla="*/ 2 h 1250"/>
                <a:gd name="T22" fmla="*/ 822 w 1334"/>
                <a:gd name="T23" fmla="*/ 19 h 1250"/>
                <a:gd name="T24" fmla="*/ 917 w 1334"/>
                <a:gd name="T25" fmla="*/ 55 h 1250"/>
                <a:gd name="T26" fmla="*/ 997 w 1334"/>
                <a:gd name="T27" fmla="*/ 111 h 1250"/>
                <a:gd name="T28" fmla="*/ 1061 w 1334"/>
                <a:gd name="T29" fmla="*/ 181 h 1250"/>
                <a:gd name="T30" fmla="*/ 1107 w 1334"/>
                <a:gd name="T31" fmla="*/ 265 h 1250"/>
                <a:gd name="T32" fmla="*/ 1135 w 1334"/>
                <a:gd name="T33" fmla="*/ 356 h 1250"/>
                <a:gd name="T34" fmla="*/ 1015 w 1334"/>
                <a:gd name="T35" fmla="*/ 1245 h 1250"/>
                <a:gd name="T36" fmla="*/ 952 w 1334"/>
                <a:gd name="T37" fmla="*/ 1213 h 1250"/>
                <a:gd name="T38" fmla="*/ 907 w 1334"/>
                <a:gd name="T39" fmla="*/ 1160 h 1250"/>
                <a:gd name="T40" fmla="*/ 923 w 1334"/>
                <a:gd name="T41" fmla="*/ 939 h 1250"/>
                <a:gd name="T42" fmla="*/ 367 w 1334"/>
                <a:gd name="T43" fmla="*/ 1128 h 1250"/>
                <a:gd name="T44" fmla="*/ 340 w 1334"/>
                <a:gd name="T45" fmla="*/ 1160 h 1250"/>
                <a:gd name="T46" fmla="*/ 302 w 1334"/>
                <a:gd name="T47" fmla="*/ 1179 h 1250"/>
                <a:gd name="T48" fmla="*/ 265 w 1334"/>
                <a:gd name="T49" fmla="*/ 371 h 1250"/>
                <a:gd name="T50" fmla="*/ 290 w 1334"/>
                <a:gd name="T51" fmla="*/ 290 h 1250"/>
                <a:gd name="T52" fmla="*/ 328 w 1334"/>
                <a:gd name="T53" fmla="*/ 221 h 1250"/>
                <a:gd name="T54" fmla="*/ 381 w 1334"/>
                <a:gd name="T55" fmla="*/ 162 h 1250"/>
                <a:gd name="T56" fmla="*/ 448 w 1334"/>
                <a:gd name="T57" fmla="*/ 117 h 1250"/>
                <a:gd name="T58" fmla="*/ 528 w 1334"/>
                <a:gd name="T59" fmla="*/ 85 h 1250"/>
                <a:gd name="T60" fmla="*/ 624 w 1334"/>
                <a:gd name="T61" fmla="*/ 70 h 1250"/>
                <a:gd name="T62" fmla="*/ 730 w 1334"/>
                <a:gd name="T63" fmla="*/ 71 h 1250"/>
                <a:gd name="T64" fmla="*/ 822 w 1334"/>
                <a:gd name="T65" fmla="*/ 91 h 1250"/>
                <a:gd name="T66" fmla="*/ 900 w 1334"/>
                <a:gd name="T67" fmla="*/ 125 h 1250"/>
                <a:gd name="T68" fmla="*/ 964 w 1334"/>
                <a:gd name="T69" fmla="*/ 173 h 1250"/>
                <a:gd name="T70" fmla="*/ 1014 w 1334"/>
                <a:gd name="T71" fmla="*/ 234 h 1250"/>
                <a:gd name="T72" fmla="*/ 1050 w 1334"/>
                <a:gd name="T73" fmla="*/ 307 h 1250"/>
                <a:gd name="T74" fmla="*/ 1249 w 1334"/>
                <a:gd name="T75" fmla="*/ 1182 h 1250"/>
                <a:gd name="T76" fmla="*/ 1024 w 1334"/>
                <a:gd name="T77" fmla="*/ 1177 h 1250"/>
                <a:gd name="T78" fmla="*/ 988 w 1334"/>
                <a:gd name="T79" fmla="*/ 1154 h 1250"/>
                <a:gd name="T80" fmla="*/ 963 w 1334"/>
                <a:gd name="T81" fmla="*/ 1121 h 1250"/>
                <a:gd name="T82" fmla="*/ 809 w 1334"/>
                <a:gd name="T83" fmla="*/ 423 h 1250"/>
                <a:gd name="T84" fmla="*/ 790 w 1334"/>
                <a:gd name="T85" fmla="*/ 376 h 1250"/>
                <a:gd name="T86" fmla="*/ 751 w 1334"/>
                <a:gd name="T87" fmla="*/ 333 h 1250"/>
                <a:gd name="T88" fmla="*/ 684 w 1334"/>
                <a:gd name="T89" fmla="*/ 310 h 1250"/>
                <a:gd name="T90" fmla="*/ 606 w 1334"/>
                <a:gd name="T91" fmla="*/ 320 h 1250"/>
                <a:gd name="T92" fmla="*/ 556 w 1334"/>
                <a:gd name="T93" fmla="*/ 358 h 1250"/>
                <a:gd name="T94" fmla="*/ 530 w 1334"/>
                <a:gd name="T95" fmla="*/ 405 h 1250"/>
                <a:gd name="T96" fmla="*/ 787 w 1334"/>
                <a:gd name="T97" fmla="*/ 641 h 1250"/>
                <a:gd name="T98" fmla="*/ 721 w 1334"/>
                <a:gd name="T99" fmla="*/ 396 h 1250"/>
                <a:gd name="T100" fmla="*/ 692 w 1334"/>
                <a:gd name="T101" fmla="*/ 380 h 1250"/>
                <a:gd name="T102" fmla="*/ 650 w 1334"/>
                <a:gd name="T103" fmla="*/ 378 h 1250"/>
                <a:gd name="T104" fmla="*/ 618 w 1334"/>
                <a:gd name="T105" fmla="*/ 392 h 1250"/>
                <a:gd name="T106" fmla="*/ 591 w 1334"/>
                <a:gd name="T107" fmla="*/ 43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4" h="1250">
                  <a:moveTo>
                    <a:pt x="867" y="1008"/>
                  </a:moveTo>
                  <a:lnTo>
                    <a:pt x="466" y="1008"/>
                  </a:lnTo>
                  <a:lnTo>
                    <a:pt x="442" y="1121"/>
                  </a:lnTo>
                  <a:lnTo>
                    <a:pt x="438" y="1135"/>
                  </a:lnTo>
                  <a:lnTo>
                    <a:pt x="433" y="1148"/>
                  </a:lnTo>
                  <a:lnTo>
                    <a:pt x="427" y="1160"/>
                  </a:lnTo>
                  <a:lnTo>
                    <a:pt x="420" y="1172"/>
                  </a:lnTo>
                  <a:lnTo>
                    <a:pt x="412" y="1183"/>
                  </a:lnTo>
                  <a:lnTo>
                    <a:pt x="403" y="1194"/>
                  </a:lnTo>
                  <a:lnTo>
                    <a:pt x="393" y="1203"/>
                  </a:lnTo>
                  <a:lnTo>
                    <a:pt x="383" y="1213"/>
                  </a:lnTo>
                  <a:lnTo>
                    <a:pt x="371" y="1222"/>
                  </a:lnTo>
                  <a:lnTo>
                    <a:pt x="359" y="1229"/>
                  </a:lnTo>
                  <a:lnTo>
                    <a:pt x="346" y="1235"/>
                  </a:lnTo>
                  <a:lnTo>
                    <a:pt x="334" y="1241"/>
                  </a:lnTo>
                  <a:lnTo>
                    <a:pt x="320" y="1245"/>
                  </a:lnTo>
                  <a:lnTo>
                    <a:pt x="306" y="1248"/>
                  </a:lnTo>
                  <a:lnTo>
                    <a:pt x="292" y="1250"/>
                  </a:lnTo>
                  <a:lnTo>
                    <a:pt x="277" y="1250"/>
                  </a:lnTo>
                  <a:lnTo>
                    <a:pt x="0" y="1250"/>
                  </a:lnTo>
                  <a:lnTo>
                    <a:pt x="198" y="356"/>
                  </a:lnTo>
                  <a:lnTo>
                    <a:pt x="202" y="338"/>
                  </a:lnTo>
                  <a:lnTo>
                    <a:pt x="207" y="319"/>
                  </a:lnTo>
                  <a:lnTo>
                    <a:pt x="214" y="301"/>
                  </a:lnTo>
                  <a:lnTo>
                    <a:pt x="220" y="283"/>
                  </a:lnTo>
                  <a:lnTo>
                    <a:pt x="227" y="265"/>
                  </a:lnTo>
                  <a:lnTo>
                    <a:pt x="234" y="248"/>
                  </a:lnTo>
                  <a:lnTo>
                    <a:pt x="243" y="231"/>
                  </a:lnTo>
                  <a:lnTo>
                    <a:pt x="252" y="214"/>
                  </a:lnTo>
                  <a:lnTo>
                    <a:pt x="262" y="197"/>
                  </a:lnTo>
                  <a:lnTo>
                    <a:pt x="273" y="181"/>
                  </a:lnTo>
                  <a:lnTo>
                    <a:pt x="284" y="166"/>
                  </a:lnTo>
                  <a:lnTo>
                    <a:pt x="296" y="152"/>
                  </a:lnTo>
                  <a:lnTo>
                    <a:pt x="309" y="138"/>
                  </a:lnTo>
                  <a:lnTo>
                    <a:pt x="322" y="124"/>
                  </a:lnTo>
                  <a:lnTo>
                    <a:pt x="336" y="111"/>
                  </a:lnTo>
                  <a:lnTo>
                    <a:pt x="351" y="99"/>
                  </a:lnTo>
                  <a:lnTo>
                    <a:pt x="367" y="87"/>
                  </a:lnTo>
                  <a:lnTo>
                    <a:pt x="383" y="76"/>
                  </a:lnTo>
                  <a:lnTo>
                    <a:pt x="400" y="65"/>
                  </a:lnTo>
                  <a:lnTo>
                    <a:pt x="417" y="55"/>
                  </a:lnTo>
                  <a:lnTo>
                    <a:pt x="435" y="47"/>
                  </a:lnTo>
                  <a:lnTo>
                    <a:pt x="453" y="39"/>
                  </a:lnTo>
                  <a:lnTo>
                    <a:pt x="471" y="32"/>
                  </a:lnTo>
                  <a:lnTo>
                    <a:pt x="491" y="25"/>
                  </a:lnTo>
                  <a:lnTo>
                    <a:pt x="512" y="19"/>
                  </a:lnTo>
                  <a:lnTo>
                    <a:pt x="533" y="14"/>
                  </a:lnTo>
                  <a:lnTo>
                    <a:pt x="555" y="9"/>
                  </a:lnTo>
                  <a:lnTo>
                    <a:pt x="577" y="6"/>
                  </a:lnTo>
                  <a:lnTo>
                    <a:pt x="600" y="3"/>
                  </a:lnTo>
                  <a:lnTo>
                    <a:pt x="622" y="2"/>
                  </a:lnTo>
                  <a:lnTo>
                    <a:pt x="645" y="1"/>
                  </a:lnTo>
                  <a:lnTo>
                    <a:pt x="667" y="0"/>
                  </a:lnTo>
                  <a:lnTo>
                    <a:pt x="690" y="1"/>
                  </a:lnTo>
                  <a:lnTo>
                    <a:pt x="712" y="2"/>
                  </a:lnTo>
                  <a:lnTo>
                    <a:pt x="734" y="3"/>
                  </a:lnTo>
                  <a:lnTo>
                    <a:pt x="756" y="6"/>
                  </a:lnTo>
                  <a:lnTo>
                    <a:pt x="778" y="9"/>
                  </a:lnTo>
                  <a:lnTo>
                    <a:pt x="801" y="14"/>
                  </a:lnTo>
                  <a:lnTo>
                    <a:pt x="822" y="19"/>
                  </a:lnTo>
                  <a:lnTo>
                    <a:pt x="844" y="25"/>
                  </a:lnTo>
                  <a:lnTo>
                    <a:pt x="863" y="32"/>
                  </a:lnTo>
                  <a:lnTo>
                    <a:pt x="881" y="39"/>
                  </a:lnTo>
                  <a:lnTo>
                    <a:pt x="899" y="47"/>
                  </a:lnTo>
                  <a:lnTo>
                    <a:pt x="917" y="55"/>
                  </a:lnTo>
                  <a:lnTo>
                    <a:pt x="934" y="65"/>
                  </a:lnTo>
                  <a:lnTo>
                    <a:pt x="952" y="76"/>
                  </a:lnTo>
                  <a:lnTo>
                    <a:pt x="968" y="87"/>
                  </a:lnTo>
                  <a:lnTo>
                    <a:pt x="984" y="99"/>
                  </a:lnTo>
                  <a:lnTo>
                    <a:pt x="997" y="111"/>
                  </a:lnTo>
                  <a:lnTo>
                    <a:pt x="1011" y="124"/>
                  </a:lnTo>
                  <a:lnTo>
                    <a:pt x="1025" y="138"/>
                  </a:lnTo>
                  <a:lnTo>
                    <a:pt x="1038" y="152"/>
                  </a:lnTo>
                  <a:lnTo>
                    <a:pt x="1050" y="166"/>
                  </a:lnTo>
                  <a:lnTo>
                    <a:pt x="1061" y="181"/>
                  </a:lnTo>
                  <a:lnTo>
                    <a:pt x="1071" y="197"/>
                  </a:lnTo>
                  <a:lnTo>
                    <a:pt x="1082" y="214"/>
                  </a:lnTo>
                  <a:lnTo>
                    <a:pt x="1090" y="231"/>
                  </a:lnTo>
                  <a:lnTo>
                    <a:pt x="1099" y="248"/>
                  </a:lnTo>
                  <a:lnTo>
                    <a:pt x="1107" y="265"/>
                  </a:lnTo>
                  <a:lnTo>
                    <a:pt x="1114" y="283"/>
                  </a:lnTo>
                  <a:lnTo>
                    <a:pt x="1120" y="301"/>
                  </a:lnTo>
                  <a:lnTo>
                    <a:pt x="1126" y="319"/>
                  </a:lnTo>
                  <a:lnTo>
                    <a:pt x="1131" y="338"/>
                  </a:lnTo>
                  <a:lnTo>
                    <a:pt x="1135" y="356"/>
                  </a:lnTo>
                  <a:lnTo>
                    <a:pt x="1334" y="1250"/>
                  </a:lnTo>
                  <a:lnTo>
                    <a:pt x="1057" y="1250"/>
                  </a:lnTo>
                  <a:lnTo>
                    <a:pt x="1042" y="1250"/>
                  </a:lnTo>
                  <a:lnTo>
                    <a:pt x="1028" y="1248"/>
                  </a:lnTo>
                  <a:lnTo>
                    <a:pt x="1015" y="1245"/>
                  </a:lnTo>
                  <a:lnTo>
                    <a:pt x="1001" y="1241"/>
                  </a:lnTo>
                  <a:lnTo>
                    <a:pt x="988" y="1235"/>
                  </a:lnTo>
                  <a:lnTo>
                    <a:pt x="975" y="1229"/>
                  </a:lnTo>
                  <a:lnTo>
                    <a:pt x="963" y="1222"/>
                  </a:lnTo>
                  <a:lnTo>
                    <a:pt x="952" y="1213"/>
                  </a:lnTo>
                  <a:lnTo>
                    <a:pt x="941" y="1203"/>
                  </a:lnTo>
                  <a:lnTo>
                    <a:pt x="931" y="1194"/>
                  </a:lnTo>
                  <a:lnTo>
                    <a:pt x="922" y="1183"/>
                  </a:lnTo>
                  <a:lnTo>
                    <a:pt x="914" y="1171"/>
                  </a:lnTo>
                  <a:lnTo>
                    <a:pt x="907" y="1160"/>
                  </a:lnTo>
                  <a:lnTo>
                    <a:pt x="901" y="1147"/>
                  </a:lnTo>
                  <a:lnTo>
                    <a:pt x="896" y="1134"/>
                  </a:lnTo>
                  <a:lnTo>
                    <a:pt x="892" y="1120"/>
                  </a:lnTo>
                  <a:lnTo>
                    <a:pt x="867" y="1008"/>
                  </a:lnTo>
                  <a:close/>
                  <a:moveTo>
                    <a:pt x="923" y="939"/>
                  </a:moveTo>
                  <a:lnTo>
                    <a:pt x="412" y="939"/>
                  </a:lnTo>
                  <a:lnTo>
                    <a:pt x="375" y="1105"/>
                  </a:lnTo>
                  <a:lnTo>
                    <a:pt x="373" y="1114"/>
                  </a:lnTo>
                  <a:lnTo>
                    <a:pt x="370" y="1121"/>
                  </a:lnTo>
                  <a:lnTo>
                    <a:pt x="367" y="1128"/>
                  </a:lnTo>
                  <a:lnTo>
                    <a:pt x="362" y="1135"/>
                  </a:lnTo>
                  <a:lnTo>
                    <a:pt x="358" y="1141"/>
                  </a:lnTo>
                  <a:lnTo>
                    <a:pt x="353" y="1148"/>
                  </a:lnTo>
                  <a:lnTo>
                    <a:pt x="346" y="1154"/>
                  </a:lnTo>
                  <a:lnTo>
                    <a:pt x="340" y="1160"/>
                  </a:lnTo>
                  <a:lnTo>
                    <a:pt x="333" y="1165"/>
                  </a:lnTo>
                  <a:lnTo>
                    <a:pt x="325" y="1169"/>
                  </a:lnTo>
                  <a:lnTo>
                    <a:pt x="318" y="1173"/>
                  </a:lnTo>
                  <a:lnTo>
                    <a:pt x="310" y="1177"/>
                  </a:lnTo>
                  <a:lnTo>
                    <a:pt x="302" y="1179"/>
                  </a:lnTo>
                  <a:lnTo>
                    <a:pt x="294" y="1181"/>
                  </a:lnTo>
                  <a:lnTo>
                    <a:pt x="285" y="1182"/>
                  </a:lnTo>
                  <a:lnTo>
                    <a:pt x="277" y="1182"/>
                  </a:lnTo>
                  <a:lnTo>
                    <a:pt x="84" y="1182"/>
                  </a:lnTo>
                  <a:lnTo>
                    <a:pt x="265" y="371"/>
                  </a:lnTo>
                  <a:lnTo>
                    <a:pt x="268" y="354"/>
                  </a:lnTo>
                  <a:lnTo>
                    <a:pt x="274" y="338"/>
                  </a:lnTo>
                  <a:lnTo>
                    <a:pt x="278" y="321"/>
                  </a:lnTo>
                  <a:lnTo>
                    <a:pt x="284" y="307"/>
                  </a:lnTo>
                  <a:lnTo>
                    <a:pt x="290" y="290"/>
                  </a:lnTo>
                  <a:lnTo>
                    <a:pt x="297" y="277"/>
                  </a:lnTo>
                  <a:lnTo>
                    <a:pt x="304" y="262"/>
                  </a:lnTo>
                  <a:lnTo>
                    <a:pt x="312" y="248"/>
                  </a:lnTo>
                  <a:lnTo>
                    <a:pt x="320" y="234"/>
                  </a:lnTo>
                  <a:lnTo>
                    <a:pt x="328" y="221"/>
                  </a:lnTo>
                  <a:lnTo>
                    <a:pt x="338" y="208"/>
                  </a:lnTo>
                  <a:lnTo>
                    <a:pt x="347" y="196"/>
                  </a:lnTo>
                  <a:lnTo>
                    <a:pt x="358" y="185"/>
                  </a:lnTo>
                  <a:lnTo>
                    <a:pt x="370" y="173"/>
                  </a:lnTo>
                  <a:lnTo>
                    <a:pt x="381" y="162"/>
                  </a:lnTo>
                  <a:lnTo>
                    <a:pt x="393" y="153"/>
                  </a:lnTo>
                  <a:lnTo>
                    <a:pt x="406" y="143"/>
                  </a:lnTo>
                  <a:lnTo>
                    <a:pt x="419" y="133"/>
                  </a:lnTo>
                  <a:lnTo>
                    <a:pt x="433" y="125"/>
                  </a:lnTo>
                  <a:lnTo>
                    <a:pt x="448" y="117"/>
                  </a:lnTo>
                  <a:lnTo>
                    <a:pt x="463" y="110"/>
                  </a:lnTo>
                  <a:lnTo>
                    <a:pt x="478" y="102"/>
                  </a:lnTo>
                  <a:lnTo>
                    <a:pt x="495" y="96"/>
                  </a:lnTo>
                  <a:lnTo>
                    <a:pt x="511" y="91"/>
                  </a:lnTo>
                  <a:lnTo>
                    <a:pt x="528" y="85"/>
                  </a:lnTo>
                  <a:lnTo>
                    <a:pt x="546" y="81"/>
                  </a:lnTo>
                  <a:lnTo>
                    <a:pt x="565" y="77"/>
                  </a:lnTo>
                  <a:lnTo>
                    <a:pt x="584" y="75"/>
                  </a:lnTo>
                  <a:lnTo>
                    <a:pt x="604" y="71"/>
                  </a:lnTo>
                  <a:lnTo>
                    <a:pt x="624" y="70"/>
                  </a:lnTo>
                  <a:lnTo>
                    <a:pt x="646" y="69"/>
                  </a:lnTo>
                  <a:lnTo>
                    <a:pt x="667" y="68"/>
                  </a:lnTo>
                  <a:lnTo>
                    <a:pt x="689" y="69"/>
                  </a:lnTo>
                  <a:lnTo>
                    <a:pt x="710" y="70"/>
                  </a:lnTo>
                  <a:lnTo>
                    <a:pt x="730" y="71"/>
                  </a:lnTo>
                  <a:lnTo>
                    <a:pt x="749" y="75"/>
                  </a:lnTo>
                  <a:lnTo>
                    <a:pt x="769" y="77"/>
                  </a:lnTo>
                  <a:lnTo>
                    <a:pt x="787" y="81"/>
                  </a:lnTo>
                  <a:lnTo>
                    <a:pt x="805" y="85"/>
                  </a:lnTo>
                  <a:lnTo>
                    <a:pt x="822" y="91"/>
                  </a:lnTo>
                  <a:lnTo>
                    <a:pt x="839" y="96"/>
                  </a:lnTo>
                  <a:lnTo>
                    <a:pt x="855" y="102"/>
                  </a:lnTo>
                  <a:lnTo>
                    <a:pt x="871" y="110"/>
                  </a:lnTo>
                  <a:lnTo>
                    <a:pt x="886" y="117"/>
                  </a:lnTo>
                  <a:lnTo>
                    <a:pt x="900" y="125"/>
                  </a:lnTo>
                  <a:lnTo>
                    <a:pt x="914" y="133"/>
                  </a:lnTo>
                  <a:lnTo>
                    <a:pt x="928" y="143"/>
                  </a:lnTo>
                  <a:lnTo>
                    <a:pt x="941" y="153"/>
                  </a:lnTo>
                  <a:lnTo>
                    <a:pt x="953" y="162"/>
                  </a:lnTo>
                  <a:lnTo>
                    <a:pt x="964" y="173"/>
                  </a:lnTo>
                  <a:lnTo>
                    <a:pt x="975" y="185"/>
                  </a:lnTo>
                  <a:lnTo>
                    <a:pt x="986" y="196"/>
                  </a:lnTo>
                  <a:lnTo>
                    <a:pt x="995" y="208"/>
                  </a:lnTo>
                  <a:lnTo>
                    <a:pt x="1005" y="221"/>
                  </a:lnTo>
                  <a:lnTo>
                    <a:pt x="1014" y="234"/>
                  </a:lnTo>
                  <a:lnTo>
                    <a:pt x="1022" y="248"/>
                  </a:lnTo>
                  <a:lnTo>
                    <a:pt x="1030" y="262"/>
                  </a:lnTo>
                  <a:lnTo>
                    <a:pt x="1037" y="276"/>
                  </a:lnTo>
                  <a:lnTo>
                    <a:pt x="1043" y="290"/>
                  </a:lnTo>
                  <a:lnTo>
                    <a:pt x="1050" y="307"/>
                  </a:lnTo>
                  <a:lnTo>
                    <a:pt x="1055" y="321"/>
                  </a:lnTo>
                  <a:lnTo>
                    <a:pt x="1061" y="338"/>
                  </a:lnTo>
                  <a:lnTo>
                    <a:pt x="1065" y="354"/>
                  </a:lnTo>
                  <a:lnTo>
                    <a:pt x="1069" y="371"/>
                  </a:lnTo>
                  <a:lnTo>
                    <a:pt x="1249" y="1182"/>
                  </a:lnTo>
                  <a:lnTo>
                    <a:pt x="1057" y="1182"/>
                  </a:lnTo>
                  <a:lnTo>
                    <a:pt x="1048" y="1182"/>
                  </a:lnTo>
                  <a:lnTo>
                    <a:pt x="1040" y="1181"/>
                  </a:lnTo>
                  <a:lnTo>
                    <a:pt x="1032" y="1179"/>
                  </a:lnTo>
                  <a:lnTo>
                    <a:pt x="1024" y="1177"/>
                  </a:lnTo>
                  <a:lnTo>
                    <a:pt x="1016" y="1173"/>
                  </a:lnTo>
                  <a:lnTo>
                    <a:pt x="1008" y="1169"/>
                  </a:lnTo>
                  <a:lnTo>
                    <a:pt x="1002" y="1165"/>
                  </a:lnTo>
                  <a:lnTo>
                    <a:pt x="994" y="1160"/>
                  </a:lnTo>
                  <a:lnTo>
                    <a:pt x="988" y="1154"/>
                  </a:lnTo>
                  <a:lnTo>
                    <a:pt x="981" y="1148"/>
                  </a:lnTo>
                  <a:lnTo>
                    <a:pt x="976" y="1141"/>
                  </a:lnTo>
                  <a:lnTo>
                    <a:pt x="972" y="1135"/>
                  </a:lnTo>
                  <a:lnTo>
                    <a:pt x="968" y="1128"/>
                  </a:lnTo>
                  <a:lnTo>
                    <a:pt x="963" y="1121"/>
                  </a:lnTo>
                  <a:lnTo>
                    <a:pt x="961" y="1114"/>
                  </a:lnTo>
                  <a:lnTo>
                    <a:pt x="959" y="1105"/>
                  </a:lnTo>
                  <a:lnTo>
                    <a:pt x="923" y="939"/>
                  </a:lnTo>
                  <a:close/>
                  <a:moveTo>
                    <a:pt x="872" y="710"/>
                  </a:moveTo>
                  <a:lnTo>
                    <a:pt x="809" y="423"/>
                  </a:lnTo>
                  <a:lnTo>
                    <a:pt x="806" y="414"/>
                  </a:lnTo>
                  <a:lnTo>
                    <a:pt x="803" y="405"/>
                  </a:lnTo>
                  <a:lnTo>
                    <a:pt x="800" y="395"/>
                  </a:lnTo>
                  <a:lnTo>
                    <a:pt x="795" y="386"/>
                  </a:lnTo>
                  <a:lnTo>
                    <a:pt x="790" y="376"/>
                  </a:lnTo>
                  <a:lnTo>
                    <a:pt x="785" y="366"/>
                  </a:lnTo>
                  <a:lnTo>
                    <a:pt x="777" y="358"/>
                  </a:lnTo>
                  <a:lnTo>
                    <a:pt x="770" y="348"/>
                  </a:lnTo>
                  <a:lnTo>
                    <a:pt x="761" y="341"/>
                  </a:lnTo>
                  <a:lnTo>
                    <a:pt x="751" y="333"/>
                  </a:lnTo>
                  <a:lnTo>
                    <a:pt x="740" y="326"/>
                  </a:lnTo>
                  <a:lnTo>
                    <a:pt x="728" y="320"/>
                  </a:lnTo>
                  <a:lnTo>
                    <a:pt x="715" y="315"/>
                  </a:lnTo>
                  <a:lnTo>
                    <a:pt x="700" y="312"/>
                  </a:lnTo>
                  <a:lnTo>
                    <a:pt x="684" y="310"/>
                  </a:lnTo>
                  <a:lnTo>
                    <a:pt x="667" y="309"/>
                  </a:lnTo>
                  <a:lnTo>
                    <a:pt x="649" y="310"/>
                  </a:lnTo>
                  <a:lnTo>
                    <a:pt x="634" y="312"/>
                  </a:lnTo>
                  <a:lnTo>
                    <a:pt x="619" y="315"/>
                  </a:lnTo>
                  <a:lnTo>
                    <a:pt x="606" y="320"/>
                  </a:lnTo>
                  <a:lnTo>
                    <a:pt x="593" y="326"/>
                  </a:lnTo>
                  <a:lnTo>
                    <a:pt x="583" y="333"/>
                  </a:lnTo>
                  <a:lnTo>
                    <a:pt x="573" y="341"/>
                  </a:lnTo>
                  <a:lnTo>
                    <a:pt x="565" y="348"/>
                  </a:lnTo>
                  <a:lnTo>
                    <a:pt x="556" y="358"/>
                  </a:lnTo>
                  <a:lnTo>
                    <a:pt x="550" y="366"/>
                  </a:lnTo>
                  <a:lnTo>
                    <a:pt x="543" y="376"/>
                  </a:lnTo>
                  <a:lnTo>
                    <a:pt x="539" y="386"/>
                  </a:lnTo>
                  <a:lnTo>
                    <a:pt x="535" y="395"/>
                  </a:lnTo>
                  <a:lnTo>
                    <a:pt x="530" y="405"/>
                  </a:lnTo>
                  <a:lnTo>
                    <a:pt x="527" y="414"/>
                  </a:lnTo>
                  <a:lnTo>
                    <a:pt x="525" y="423"/>
                  </a:lnTo>
                  <a:lnTo>
                    <a:pt x="462" y="710"/>
                  </a:lnTo>
                  <a:lnTo>
                    <a:pt x="872" y="710"/>
                  </a:lnTo>
                  <a:close/>
                  <a:moveTo>
                    <a:pt x="787" y="641"/>
                  </a:moveTo>
                  <a:lnTo>
                    <a:pt x="743" y="440"/>
                  </a:lnTo>
                  <a:lnTo>
                    <a:pt x="739" y="427"/>
                  </a:lnTo>
                  <a:lnTo>
                    <a:pt x="733" y="414"/>
                  </a:lnTo>
                  <a:lnTo>
                    <a:pt x="728" y="405"/>
                  </a:lnTo>
                  <a:lnTo>
                    <a:pt x="721" y="396"/>
                  </a:lnTo>
                  <a:lnTo>
                    <a:pt x="716" y="392"/>
                  </a:lnTo>
                  <a:lnTo>
                    <a:pt x="711" y="389"/>
                  </a:lnTo>
                  <a:lnTo>
                    <a:pt x="706" y="386"/>
                  </a:lnTo>
                  <a:lnTo>
                    <a:pt x="700" y="382"/>
                  </a:lnTo>
                  <a:lnTo>
                    <a:pt x="692" y="380"/>
                  </a:lnTo>
                  <a:lnTo>
                    <a:pt x="683" y="378"/>
                  </a:lnTo>
                  <a:lnTo>
                    <a:pt x="675" y="377"/>
                  </a:lnTo>
                  <a:lnTo>
                    <a:pt x="667" y="377"/>
                  </a:lnTo>
                  <a:lnTo>
                    <a:pt x="659" y="377"/>
                  </a:lnTo>
                  <a:lnTo>
                    <a:pt x="650" y="378"/>
                  </a:lnTo>
                  <a:lnTo>
                    <a:pt x="641" y="380"/>
                  </a:lnTo>
                  <a:lnTo>
                    <a:pt x="634" y="382"/>
                  </a:lnTo>
                  <a:lnTo>
                    <a:pt x="629" y="386"/>
                  </a:lnTo>
                  <a:lnTo>
                    <a:pt x="623" y="389"/>
                  </a:lnTo>
                  <a:lnTo>
                    <a:pt x="618" y="392"/>
                  </a:lnTo>
                  <a:lnTo>
                    <a:pt x="614" y="396"/>
                  </a:lnTo>
                  <a:lnTo>
                    <a:pt x="606" y="405"/>
                  </a:lnTo>
                  <a:lnTo>
                    <a:pt x="601" y="414"/>
                  </a:lnTo>
                  <a:lnTo>
                    <a:pt x="596" y="426"/>
                  </a:lnTo>
                  <a:lnTo>
                    <a:pt x="591" y="438"/>
                  </a:lnTo>
                  <a:lnTo>
                    <a:pt x="546" y="641"/>
                  </a:lnTo>
                  <a:lnTo>
                    <a:pt x="787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9"/>
            <p:cNvSpPr>
              <a:spLocks noEditPoints="1"/>
            </p:cNvSpPr>
            <p:nvPr/>
          </p:nvSpPr>
          <p:spPr bwMode="auto">
            <a:xfrm>
              <a:off x="3131" y="3654"/>
              <a:ext cx="105" cy="101"/>
            </a:xfrm>
            <a:custGeom>
              <a:avLst/>
              <a:gdLst>
                <a:gd name="T0" fmla="*/ 289 w 1164"/>
                <a:gd name="T1" fmla="*/ 1037 h 1114"/>
                <a:gd name="T2" fmla="*/ 281 w 1164"/>
                <a:gd name="T3" fmla="*/ 1059 h 1114"/>
                <a:gd name="T4" fmla="*/ 267 w 1164"/>
                <a:gd name="T5" fmla="*/ 1080 h 1114"/>
                <a:gd name="T6" fmla="*/ 246 w 1164"/>
                <a:gd name="T7" fmla="*/ 1097 h 1114"/>
                <a:gd name="T8" fmla="*/ 224 w 1164"/>
                <a:gd name="T9" fmla="*/ 1108 h 1114"/>
                <a:gd name="T10" fmla="*/ 199 w 1164"/>
                <a:gd name="T11" fmla="*/ 1114 h 1114"/>
                <a:gd name="T12" fmla="*/ 179 w 1164"/>
                <a:gd name="T13" fmla="*/ 302 h 1114"/>
                <a:gd name="T14" fmla="*/ 193 w 1164"/>
                <a:gd name="T15" fmla="*/ 253 h 1114"/>
                <a:gd name="T16" fmla="*/ 211 w 1164"/>
                <a:gd name="T17" fmla="*/ 208 h 1114"/>
                <a:gd name="T18" fmla="*/ 235 w 1164"/>
                <a:gd name="T19" fmla="*/ 166 h 1114"/>
                <a:gd name="T20" fmla="*/ 263 w 1164"/>
                <a:gd name="T21" fmla="*/ 128 h 1114"/>
                <a:gd name="T22" fmla="*/ 296 w 1164"/>
                <a:gd name="T23" fmla="*/ 94 h 1114"/>
                <a:gd name="T24" fmla="*/ 334 w 1164"/>
                <a:gd name="T25" fmla="*/ 65 h 1114"/>
                <a:gd name="T26" fmla="*/ 377 w 1164"/>
                <a:gd name="T27" fmla="*/ 42 h 1114"/>
                <a:gd name="T28" fmla="*/ 426 w 1164"/>
                <a:gd name="T29" fmla="*/ 22 h 1114"/>
                <a:gd name="T30" fmla="*/ 480 w 1164"/>
                <a:gd name="T31" fmla="*/ 8 h 1114"/>
                <a:gd name="T32" fmla="*/ 538 w 1164"/>
                <a:gd name="T33" fmla="*/ 2 h 1114"/>
                <a:gd name="T34" fmla="*/ 602 w 1164"/>
                <a:gd name="T35" fmla="*/ 1 h 1114"/>
                <a:gd name="T36" fmla="*/ 664 w 1164"/>
                <a:gd name="T37" fmla="*/ 6 h 1114"/>
                <a:gd name="T38" fmla="*/ 720 w 1164"/>
                <a:gd name="T39" fmla="*/ 17 h 1114"/>
                <a:gd name="T40" fmla="*/ 770 w 1164"/>
                <a:gd name="T41" fmla="*/ 34 h 1114"/>
                <a:gd name="T42" fmla="*/ 815 w 1164"/>
                <a:gd name="T43" fmla="*/ 57 h 1114"/>
                <a:gd name="T44" fmla="*/ 855 w 1164"/>
                <a:gd name="T45" fmla="*/ 84 h 1114"/>
                <a:gd name="T46" fmla="*/ 890 w 1164"/>
                <a:gd name="T47" fmla="*/ 116 h 1114"/>
                <a:gd name="T48" fmla="*/ 920 w 1164"/>
                <a:gd name="T49" fmla="*/ 153 h 1114"/>
                <a:gd name="T50" fmla="*/ 945 w 1164"/>
                <a:gd name="T51" fmla="*/ 193 h 1114"/>
                <a:gd name="T52" fmla="*/ 964 w 1164"/>
                <a:gd name="T53" fmla="*/ 238 h 1114"/>
                <a:gd name="T54" fmla="*/ 980 w 1164"/>
                <a:gd name="T55" fmla="*/ 285 h 1114"/>
                <a:gd name="T56" fmla="*/ 971 w 1164"/>
                <a:gd name="T57" fmla="*/ 1114 h 1114"/>
                <a:gd name="T58" fmla="*/ 946 w 1164"/>
                <a:gd name="T59" fmla="*/ 1111 h 1114"/>
                <a:gd name="T60" fmla="*/ 923 w 1164"/>
                <a:gd name="T61" fmla="*/ 1102 h 1114"/>
                <a:gd name="T62" fmla="*/ 902 w 1164"/>
                <a:gd name="T63" fmla="*/ 1086 h 1114"/>
                <a:gd name="T64" fmla="*/ 886 w 1164"/>
                <a:gd name="T65" fmla="*/ 1067 h 1114"/>
                <a:gd name="T66" fmla="*/ 875 w 1164"/>
                <a:gd name="T67" fmla="*/ 1045 h 1114"/>
                <a:gd name="T68" fmla="*/ 787 w 1164"/>
                <a:gd name="T69" fmla="*/ 641 h 1114"/>
                <a:gd name="T70" fmla="*/ 718 w 1164"/>
                <a:gd name="T71" fmla="*/ 337 h 1114"/>
                <a:gd name="T72" fmla="*/ 705 w 1164"/>
                <a:gd name="T73" fmla="*/ 308 h 1114"/>
                <a:gd name="T74" fmla="*/ 684 w 1164"/>
                <a:gd name="T75" fmla="*/ 281 h 1114"/>
                <a:gd name="T76" fmla="*/ 655 w 1164"/>
                <a:gd name="T77" fmla="*/ 258 h 1114"/>
                <a:gd name="T78" fmla="*/ 614 w 1164"/>
                <a:gd name="T79" fmla="*/ 244 h 1114"/>
                <a:gd name="T80" fmla="*/ 564 w 1164"/>
                <a:gd name="T81" fmla="*/ 242 h 1114"/>
                <a:gd name="T82" fmla="*/ 520 w 1164"/>
                <a:gd name="T83" fmla="*/ 252 h 1114"/>
                <a:gd name="T84" fmla="*/ 487 w 1164"/>
                <a:gd name="T85" fmla="*/ 273 h 1114"/>
                <a:gd name="T86" fmla="*/ 464 w 1164"/>
                <a:gd name="T87" fmla="*/ 298 h 1114"/>
                <a:gd name="T88" fmla="*/ 449 w 1164"/>
                <a:gd name="T89" fmla="*/ 327 h 1114"/>
                <a:gd name="T90" fmla="*/ 439 w 1164"/>
                <a:gd name="T91" fmla="*/ 35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1114">
                  <a:moveTo>
                    <a:pt x="837" y="871"/>
                  </a:moveTo>
                  <a:lnTo>
                    <a:pt x="326" y="871"/>
                  </a:lnTo>
                  <a:lnTo>
                    <a:pt x="289" y="1037"/>
                  </a:lnTo>
                  <a:lnTo>
                    <a:pt x="287" y="1045"/>
                  </a:lnTo>
                  <a:lnTo>
                    <a:pt x="285" y="1053"/>
                  </a:lnTo>
                  <a:lnTo>
                    <a:pt x="281" y="1059"/>
                  </a:lnTo>
                  <a:lnTo>
                    <a:pt x="276" y="1067"/>
                  </a:lnTo>
                  <a:lnTo>
                    <a:pt x="272" y="1073"/>
                  </a:lnTo>
                  <a:lnTo>
                    <a:pt x="267" y="1080"/>
                  </a:lnTo>
                  <a:lnTo>
                    <a:pt x="260" y="1086"/>
                  </a:lnTo>
                  <a:lnTo>
                    <a:pt x="254" y="1091"/>
                  </a:lnTo>
                  <a:lnTo>
                    <a:pt x="246" y="1097"/>
                  </a:lnTo>
                  <a:lnTo>
                    <a:pt x="240" y="1102"/>
                  </a:lnTo>
                  <a:lnTo>
                    <a:pt x="233" y="1105"/>
                  </a:lnTo>
                  <a:lnTo>
                    <a:pt x="224" y="1108"/>
                  </a:lnTo>
                  <a:lnTo>
                    <a:pt x="217" y="1111"/>
                  </a:lnTo>
                  <a:lnTo>
                    <a:pt x="208" y="1113"/>
                  </a:lnTo>
                  <a:lnTo>
                    <a:pt x="199" y="1114"/>
                  </a:lnTo>
                  <a:lnTo>
                    <a:pt x="191" y="1114"/>
                  </a:lnTo>
                  <a:lnTo>
                    <a:pt x="0" y="1114"/>
                  </a:lnTo>
                  <a:lnTo>
                    <a:pt x="179" y="302"/>
                  </a:lnTo>
                  <a:lnTo>
                    <a:pt x="183" y="285"/>
                  </a:lnTo>
                  <a:lnTo>
                    <a:pt x="188" y="269"/>
                  </a:lnTo>
                  <a:lnTo>
                    <a:pt x="193" y="253"/>
                  </a:lnTo>
                  <a:lnTo>
                    <a:pt x="198" y="238"/>
                  </a:lnTo>
                  <a:lnTo>
                    <a:pt x="205" y="222"/>
                  </a:lnTo>
                  <a:lnTo>
                    <a:pt x="211" y="208"/>
                  </a:lnTo>
                  <a:lnTo>
                    <a:pt x="219" y="193"/>
                  </a:lnTo>
                  <a:lnTo>
                    <a:pt x="226" y="179"/>
                  </a:lnTo>
                  <a:lnTo>
                    <a:pt x="235" y="166"/>
                  </a:lnTo>
                  <a:lnTo>
                    <a:pt x="243" y="153"/>
                  </a:lnTo>
                  <a:lnTo>
                    <a:pt x="253" y="140"/>
                  </a:lnTo>
                  <a:lnTo>
                    <a:pt x="263" y="128"/>
                  </a:lnTo>
                  <a:lnTo>
                    <a:pt x="273" y="116"/>
                  </a:lnTo>
                  <a:lnTo>
                    <a:pt x="284" y="106"/>
                  </a:lnTo>
                  <a:lnTo>
                    <a:pt x="296" y="94"/>
                  </a:lnTo>
                  <a:lnTo>
                    <a:pt x="307" y="84"/>
                  </a:lnTo>
                  <a:lnTo>
                    <a:pt x="320" y="75"/>
                  </a:lnTo>
                  <a:lnTo>
                    <a:pt x="334" y="65"/>
                  </a:lnTo>
                  <a:lnTo>
                    <a:pt x="348" y="57"/>
                  </a:lnTo>
                  <a:lnTo>
                    <a:pt x="362" y="49"/>
                  </a:lnTo>
                  <a:lnTo>
                    <a:pt x="377" y="42"/>
                  </a:lnTo>
                  <a:lnTo>
                    <a:pt x="393" y="34"/>
                  </a:lnTo>
                  <a:lnTo>
                    <a:pt x="409" y="28"/>
                  </a:lnTo>
                  <a:lnTo>
                    <a:pt x="426" y="22"/>
                  </a:lnTo>
                  <a:lnTo>
                    <a:pt x="443" y="17"/>
                  </a:lnTo>
                  <a:lnTo>
                    <a:pt x="461" y="13"/>
                  </a:lnTo>
                  <a:lnTo>
                    <a:pt x="480" y="8"/>
                  </a:lnTo>
                  <a:lnTo>
                    <a:pt x="499" y="6"/>
                  </a:lnTo>
                  <a:lnTo>
                    <a:pt x="518" y="3"/>
                  </a:lnTo>
                  <a:lnTo>
                    <a:pt x="538" y="2"/>
                  </a:lnTo>
                  <a:lnTo>
                    <a:pt x="560" y="1"/>
                  </a:lnTo>
                  <a:lnTo>
                    <a:pt x="581" y="0"/>
                  </a:lnTo>
                  <a:lnTo>
                    <a:pt x="602" y="1"/>
                  </a:lnTo>
                  <a:lnTo>
                    <a:pt x="624" y="2"/>
                  </a:lnTo>
                  <a:lnTo>
                    <a:pt x="644" y="3"/>
                  </a:lnTo>
                  <a:lnTo>
                    <a:pt x="664" y="6"/>
                  </a:lnTo>
                  <a:lnTo>
                    <a:pt x="684" y="8"/>
                  </a:lnTo>
                  <a:lnTo>
                    <a:pt x="702" y="13"/>
                  </a:lnTo>
                  <a:lnTo>
                    <a:pt x="720" y="17"/>
                  </a:lnTo>
                  <a:lnTo>
                    <a:pt x="737" y="22"/>
                  </a:lnTo>
                  <a:lnTo>
                    <a:pt x="753" y="28"/>
                  </a:lnTo>
                  <a:lnTo>
                    <a:pt x="770" y="34"/>
                  </a:lnTo>
                  <a:lnTo>
                    <a:pt x="785" y="42"/>
                  </a:lnTo>
                  <a:lnTo>
                    <a:pt x="800" y="49"/>
                  </a:lnTo>
                  <a:lnTo>
                    <a:pt x="815" y="57"/>
                  </a:lnTo>
                  <a:lnTo>
                    <a:pt x="829" y="65"/>
                  </a:lnTo>
                  <a:lnTo>
                    <a:pt x="842" y="75"/>
                  </a:lnTo>
                  <a:lnTo>
                    <a:pt x="855" y="84"/>
                  </a:lnTo>
                  <a:lnTo>
                    <a:pt x="867" y="94"/>
                  </a:lnTo>
                  <a:lnTo>
                    <a:pt x="878" y="106"/>
                  </a:lnTo>
                  <a:lnTo>
                    <a:pt x="890" y="116"/>
                  </a:lnTo>
                  <a:lnTo>
                    <a:pt x="900" y="128"/>
                  </a:lnTo>
                  <a:lnTo>
                    <a:pt x="910" y="140"/>
                  </a:lnTo>
                  <a:lnTo>
                    <a:pt x="920" y="153"/>
                  </a:lnTo>
                  <a:lnTo>
                    <a:pt x="929" y="166"/>
                  </a:lnTo>
                  <a:lnTo>
                    <a:pt x="936" y="179"/>
                  </a:lnTo>
                  <a:lnTo>
                    <a:pt x="945" y="193"/>
                  </a:lnTo>
                  <a:lnTo>
                    <a:pt x="951" y="208"/>
                  </a:lnTo>
                  <a:lnTo>
                    <a:pt x="958" y="222"/>
                  </a:lnTo>
                  <a:lnTo>
                    <a:pt x="964" y="238"/>
                  </a:lnTo>
                  <a:lnTo>
                    <a:pt x="970" y="253"/>
                  </a:lnTo>
                  <a:lnTo>
                    <a:pt x="975" y="269"/>
                  </a:lnTo>
                  <a:lnTo>
                    <a:pt x="980" y="285"/>
                  </a:lnTo>
                  <a:lnTo>
                    <a:pt x="983" y="302"/>
                  </a:lnTo>
                  <a:lnTo>
                    <a:pt x="1164" y="1114"/>
                  </a:lnTo>
                  <a:lnTo>
                    <a:pt x="971" y="1114"/>
                  </a:lnTo>
                  <a:lnTo>
                    <a:pt x="963" y="1114"/>
                  </a:lnTo>
                  <a:lnTo>
                    <a:pt x="954" y="1113"/>
                  </a:lnTo>
                  <a:lnTo>
                    <a:pt x="946" y="1111"/>
                  </a:lnTo>
                  <a:lnTo>
                    <a:pt x="938" y="1108"/>
                  </a:lnTo>
                  <a:lnTo>
                    <a:pt x="931" y="1105"/>
                  </a:lnTo>
                  <a:lnTo>
                    <a:pt x="923" y="1102"/>
                  </a:lnTo>
                  <a:lnTo>
                    <a:pt x="916" y="1097"/>
                  </a:lnTo>
                  <a:lnTo>
                    <a:pt x="908" y="1091"/>
                  </a:lnTo>
                  <a:lnTo>
                    <a:pt x="902" y="1086"/>
                  </a:lnTo>
                  <a:lnTo>
                    <a:pt x="895" y="1080"/>
                  </a:lnTo>
                  <a:lnTo>
                    <a:pt x="890" y="1073"/>
                  </a:lnTo>
                  <a:lnTo>
                    <a:pt x="886" y="1067"/>
                  </a:lnTo>
                  <a:lnTo>
                    <a:pt x="882" y="1059"/>
                  </a:lnTo>
                  <a:lnTo>
                    <a:pt x="878" y="1053"/>
                  </a:lnTo>
                  <a:lnTo>
                    <a:pt x="875" y="1045"/>
                  </a:lnTo>
                  <a:lnTo>
                    <a:pt x="873" y="1037"/>
                  </a:lnTo>
                  <a:lnTo>
                    <a:pt x="837" y="871"/>
                  </a:lnTo>
                  <a:close/>
                  <a:moveTo>
                    <a:pt x="787" y="641"/>
                  </a:moveTo>
                  <a:lnTo>
                    <a:pt x="723" y="355"/>
                  </a:lnTo>
                  <a:lnTo>
                    <a:pt x="721" y="346"/>
                  </a:lnTo>
                  <a:lnTo>
                    <a:pt x="718" y="337"/>
                  </a:lnTo>
                  <a:lnTo>
                    <a:pt x="714" y="327"/>
                  </a:lnTo>
                  <a:lnTo>
                    <a:pt x="709" y="317"/>
                  </a:lnTo>
                  <a:lnTo>
                    <a:pt x="705" y="308"/>
                  </a:lnTo>
                  <a:lnTo>
                    <a:pt x="699" y="298"/>
                  </a:lnTo>
                  <a:lnTo>
                    <a:pt x="692" y="290"/>
                  </a:lnTo>
                  <a:lnTo>
                    <a:pt x="684" y="281"/>
                  </a:lnTo>
                  <a:lnTo>
                    <a:pt x="675" y="273"/>
                  </a:lnTo>
                  <a:lnTo>
                    <a:pt x="666" y="265"/>
                  </a:lnTo>
                  <a:lnTo>
                    <a:pt x="655" y="258"/>
                  </a:lnTo>
                  <a:lnTo>
                    <a:pt x="642" y="252"/>
                  </a:lnTo>
                  <a:lnTo>
                    <a:pt x="629" y="247"/>
                  </a:lnTo>
                  <a:lnTo>
                    <a:pt x="614" y="244"/>
                  </a:lnTo>
                  <a:lnTo>
                    <a:pt x="599" y="242"/>
                  </a:lnTo>
                  <a:lnTo>
                    <a:pt x="581" y="240"/>
                  </a:lnTo>
                  <a:lnTo>
                    <a:pt x="564" y="242"/>
                  </a:lnTo>
                  <a:lnTo>
                    <a:pt x="548" y="244"/>
                  </a:lnTo>
                  <a:lnTo>
                    <a:pt x="533" y="247"/>
                  </a:lnTo>
                  <a:lnTo>
                    <a:pt x="520" y="252"/>
                  </a:lnTo>
                  <a:lnTo>
                    <a:pt x="508" y="258"/>
                  </a:lnTo>
                  <a:lnTo>
                    <a:pt x="498" y="265"/>
                  </a:lnTo>
                  <a:lnTo>
                    <a:pt x="487" y="273"/>
                  </a:lnTo>
                  <a:lnTo>
                    <a:pt x="478" y="281"/>
                  </a:lnTo>
                  <a:lnTo>
                    <a:pt x="471" y="290"/>
                  </a:lnTo>
                  <a:lnTo>
                    <a:pt x="464" y="298"/>
                  </a:lnTo>
                  <a:lnTo>
                    <a:pt x="458" y="308"/>
                  </a:lnTo>
                  <a:lnTo>
                    <a:pt x="453" y="317"/>
                  </a:lnTo>
                  <a:lnTo>
                    <a:pt x="449" y="327"/>
                  </a:lnTo>
                  <a:lnTo>
                    <a:pt x="445" y="337"/>
                  </a:lnTo>
                  <a:lnTo>
                    <a:pt x="442" y="346"/>
                  </a:lnTo>
                  <a:lnTo>
                    <a:pt x="439" y="355"/>
                  </a:lnTo>
                  <a:lnTo>
                    <a:pt x="376" y="641"/>
                  </a:lnTo>
                  <a:lnTo>
                    <a:pt x="787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60"/>
            <p:cNvSpPr>
              <a:spLocks/>
            </p:cNvSpPr>
            <p:nvPr/>
          </p:nvSpPr>
          <p:spPr bwMode="auto">
            <a:xfrm>
              <a:off x="3242" y="3656"/>
              <a:ext cx="101" cy="99"/>
            </a:xfrm>
            <a:custGeom>
              <a:avLst/>
              <a:gdLst>
                <a:gd name="T0" fmla="*/ 413 w 1110"/>
                <a:gd name="T1" fmla="*/ 743 h 1087"/>
                <a:gd name="T2" fmla="*/ 410 w 1110"/>
                <a:gd name="T3" fmla="*/ 783 h 1087"/>
                <a:gd name="T4" fmla="*/ 405 w 1110"/>
                <a:gd name="T5" fmla="*/ 822 h 1087"/>
                <a:gd name="T6" fmla="*/ 396 w 1110"/>
                <a:gd name="T7" fmla="*/ 858 h 1087"/>
                <a:gd name="T8" fmla="*/ 384 w 1110"/>
                <a:gd name="T9" fmla="*/ 892 h 1087"/>
                <a:gd name="T10" fmla="*/ 371 w 1110"/>
                <a:gd name="T11" fmla="*/ 923 h 1087"/>
                <a:gd name="T12" fmla="*/ 355 w 1110"/>
                <a:gd name="T13" fmla="*/ 952 h 1087"/>
                <a:gd name="T14" fmla="*/ 335 w 1110"/>
                <a:gd name="T15" fmla="*/ 979 h 1087"/>
                <a:gd name="T16" fmla="*/ 315 w 1110"/>
                <a:gd name="T17" fmla="*/ 1002 h 1087"/>
                <a:gd name="T18" fmla="*/ 293 w 1110"/>
                <a:gd name="T19" fmla="*/ 1023 h 1087"/>
                <a:gd name="T20" fmla="*/ 267 w 1110"/>
                <a:gd name="T21" fmla="*/ 1041 h 1087"/>
                <a:gd name="T22" fmla="*/ 240 w 1110"/>
                <a:gd name="T23" fmla="*/ 1056 h 1087"/>
                <a:gd name="T24" fmla="*/ 212 w 1110"/>
                <a:gd name="T25" fmla="*/ 1069 h 1087"/>
                <a:gd name="T26" fmla="*/ 181 w 1110"/>
                <a:gd name="T27" fmla="*/ 1077 h 1087"/>
                <a:gd name="T28" fmla="*/ 150 w 1110"/>
                <a:gd name="T29" fmla="*/ 1084 h 1087"/>
                <a:gd name="T30" fmla="*/ 118 w 1110"/>
                <a:gd name="T31" fmla="*/ 1087 h 1087"/>
                <a:gd name="T32" fmla="*/ 50 w 1110"/>
                <a:gd name="T33" fmla="*/ 1087 h 1087"/>
                <a:gd name="T34" fmla="*/ 54 w 1110"/>
                <a:gd name="T35" fmla="*/ 841 h 1087"/>
                <a:gd name="T36" fmla="*/ 74 w 1110"/>
                <a:gd name="T37" fmla="*/ 835 h 1087"/>
                <a:gd name="T38" fmla="*/ 94 w 1110"/>
                <a:gd name="T39" fmla="*/ 825 h 1087"/>
                <a:gd name="T40" fmla="*/ 110 w 1110"/>
                <a:gd name="T41" fmla="*/ 812 h 1087"/>
                <a:gd name="T42" fmla="*/ 123 w 1110"/>
                <a:gd name="T43" fmla="*/ 797 h 1087"/>
                <a:gd name="T44" fmla="*/ 134 w 1110"/>
                <a:gd name="T45" fmla="*/ 779 h 1087"/>
                <a:gd name="T46" fmla="*/ 142 w 1110"/>
                <a:gd name="T47" fmla="*/ 759 h 1087"/>
                <a:gd name="T48" fmla="*/ 146 w 1110"/>
                <a:gd name="T49" fmla="*/ 734 h 1087"/>
                <a:gd name="T50" fmla="*/ 148 w 1110"/>
                <a:gd name="T51" fmla="*/ 708 h 1087"/>
                <a:gd name="T52" fmla="*/ 148 w 1110"/>
                <a:gd name="T53" fmla="*/ 142 h 1087"/>
                <a:gd name="T54" fmla="*/ 155 w 1110"/>
                <a:gd name="T55" fmla="*/ 111 h 1087"/>
                <a:gd name="T56" fmla="*/ 167 w 1110"/>
                <a:gd name="T57" fmla="*/ 82 h 1087"/>
                <a:gd name="T58" fmla="*/ 185 w 1110"/>
                <a:gd name="T59" fmla="*/ 57 h 1087"/>
                <a:gd name="T60" fmla="*/ 207 w 1110"/>
                <a:gd name="T61" fmla="*/ 36 h 1087"/>
                <a:gd name="T62" fmla="*/ 233 w 1110"/>
                <a:gd name="T63" fmla="*/ 19 h 1087"/>
                <a:gd name="T64" fmla="*/ 260 w 1110"/>
                <a:gd name="T65" fmla="*/ 6 h 1087"/>
                <a:gd name="T66" fmla="*/ 291 w 1110"/>
                <a:gd name="T67" fmla="*/ 0 h 1087"/>
                <a:gd name="T68" fmla="*/ 1110 w 1110"/>
                <a:gd name="T69" fmla="*/ 0 h 1087"/>
                <a:gd name="T70" fmla="*/ 844 w 1110"/>
                <a:gd name="T71" fmla="*/ 1087 h 1087"/>
                <a:gd name="T72" fmla="*/ 413 w 1110"/>
                <a:gd name="T73" fmla="*/ 22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0" h="1087">
                  <a:moveTo>
                    <a:pt x="413" y="721"/>
                  </a:moveTo>
                  <a:lnTo>
                    <a:pt x="413" y="743"/>
                  </a:lnTo>
                  <a:lnTo>
                    <a:pt x="412" y="764"/>
                  </a:lnTo>
                  <a:lnTo>
                    <a:pt x="410" y="783"/>
                  </a:lnTo>
                  <a:lnTo>
                    <a:pt x="408" y="804"/>
                  </a:lnTo>
                  <a:lnTo>
                    <a:pt x="405" y="822"/>
                  </a:lnTo>
                  <a:lnTo>
                    <a:pt x="401" y="841"/>
                  </a:lnTo>
                  <a:lnTo>
                    <a:pt x="396" y="858"/>
                  </a:lnTo>
                  <a:lnTo>
                    <a:pt x="391" y="876"/>
                  </a:lnTo>
                  <a:lnTo>
                    <a:pt x="384" y="892"/>
                  </a:lnTo>
                  <a:lnTo>
                    <a:pt x="378" y="908"/>
                  </a:lnTo>
                  <a:lnTo>
                    <a:pt x="371" y="923"/>
                  </a:lnTo>
                  <a:lnTo>
                    <a:pt x="362" y="938"/>
                  </a:lnTo>
                  <a:lnTo>
                    <a:pt x="355" y="952"/>
                  </a:lnTo>
                  <a:lnTo>
                    <a:pt x="345" y="966"/>
                  </a:lnTo>
                  <a:lnTo>
                    <a:pt x="335" y="979"/>
                  </a:lnTo>
                  <a:lnTo>
                    <a:pt x="326" y="991"/>
                  </a:lnTo>
                  <a:lnTo>
                    <a:pt x="315" y="1002"/>
                  </a:lnTo>
                  <a:lnTo>
                    <a:pt x="303" y="1013"/>
                  </a:lnTo>
                  <a:lnTo>
                    <a:pt x="293" y="1023"/>
                  </a:lnTo>
                  <a:lnTo>
                    <a:pt x="280" y="1032"/>
                  </a:lnTo>
                  <a:lnTo>
                    <a:pt x="267" y="1041"/>
                  </a:lnTo>
                  <a:lnTo>
                    <a:pt x="254" y="1048"/>
                  </a:lnTo>
                  <a:lnTo>
                    <a:pt x="240" y="1056"/>
                  </a:lnTo>
                  <a:lnTo>
                    <a:pt x="226" y="1062"/>
                  </a:lnTo>
                  <a:lnTo>
                    <a:pt x="212" y="1069"/>
                  </a:lnTo>
                  <a:lnTo>
                    <a:pt x="197" y="1073"/>
                  </a:lnTo>
                  <a:lnTo>
                    <a:pt x="181" y="1077"/>
                  </a:lnTo>
                  <a:lnTo>
                    <a:pt x="166" y="1081"/>
                  </a:lnTo>
                  <a:lnTo>
                    <a:pt x="150" y="1084"/>
                  </a:lnTo>
                  <a:lnTo>
                    <a:pt x="134" y="1086"/>
                  </a:lnTo>
                  <a:lnTo>
                    <a:pt x="118" y="1087"/>
                  </a:lnTo>
                  <a:lnTo>
                    <a:pt x="101" y="1087"/>
                  </a:lnTo>
                  <a:lnTo>
                    <a:pt x="50" y="1087"/>
                  </a:lnTo>
                  <a:lnTo>
                    <a:pt x="0" y="853"/>
                  </a:lnTo>
                  <a:lnTo>
                    <a:pt x="54" y="841"/>
                  </a:lnTo>
                  <a:lnTo>
                    <a:pt x="65" y="838"/>
                  </a:lnTo>
                  <a:lnTo>
                    <a:pt x="74" y="835"/>
                  </a:lnTo>
                  <a:lnTo>
                    <a:pt x="84" y="830"/>
                  </a:lnTo>
                  <a:lnTo>
                    <a:pt x="94" y="825"/>
                  </a:lnTo>
                  <a:lnTo>
                    <a:pt x="101" y="818"/>
                  </a:lnTo>
                  <a:lnTo>
                    <a:pt x="110" y="812"/>
                  </a:lnTo>
                  <a:lnTo>
                    <a:pt x="116" y="805"/>
                  </a:lnTo>
                  <a:lnTo>
                    <a:pt x="123" y="797"/>
                  </a:lnTo>
                  <a:lnTo>
                    <a:pt x="129" y="789"/>
                  </a:lnTo>
                  <a:lnTo>
                    <a:pt x="134" y="779"/>
                  </a:lnTo>
                  <a:lnTo>
                    <a:pt x="139" y="769"/>
                  </a:lnTo>
                  <a:lnTo>
                    <a:pt x="142" y="759"/>
                  </a:lnTo>
                  <a:lnTo>
                    <a:pt x="144" y="747"/>
                  </a:lnTo>
                  <a:lnTo>
                    <a:pt x="146" y="734"/>
                  </a:lnTo>
                  <a:lnTo>
                    <a:pt x="147" y="721"/>
                  </a:lnTo>
                  <a:lnTo>
                    <a:pt x="148" y="708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1" y="126"/>
                  </a:lnTo>
                  <a:lnTo>
                    <a:pt x="155" y="111"/>
                  </a:lnTo>
                  <a:lnTo>
                    <a:pt x="161" y="96"/>
                  </a:lnTo>
                  <a:lnTo>
                    <a:pt x="167" y="82"/>
                  </a:lnTo>
                  <a:lnTo>
                    <a:pt x="176" y="69"/>
                  </a:lnTo>
                  <a:lnTo>
                    <a:pt x="185" y="57"/>
                  </a:lnTo>
                  <a:lnTo>
                    <a:pt x="195" y="46"/>
                  </a:lnTo>
                  <a:lnTo>
                    <a:pt x="207" y="36"/>
                  </a:lnTo>
                  <a:lnTo>
                    <a:pt x="219" y="26"/>
                  </a:lnTo>
                  <a:lnTo>
                    <a:pt x="233" y="19"/>
                  </a:lnTo>
                  <a:lnTo>
                    <a:pt x="247" y="12"/>
                  </a:lnTo>
                  <a:lnTo>
                    <a:pt x="260" y="6"/>
                  </a:lnTo>
                  <a:lnTo>
                    <a:pt x="275" y="2"/>
                  </a:lnTo>
                  <a:lnTo>
                    <a:pt x="291" y="0"/>
                  </a:lnTo>
                  <a:lnTo>
                    <a:pt x="308" y="0"/>
                  </a:lnTo>
                  <a:lnTo>
                    <a:pt x="1110" y="0"/>
                  </a:lnTo>
                  <a:lnTo>
                    <a:pt x="1110" y="1087"/>
                  </a:lnTo>
                  <a:lnTo>
                    <a:pt x="844" y="1087"/>
                  </a:lnTo>
                  <a:lnTo>
                    <a:pt x="844" y="228"/>
                  </a:lnTo>
                  <a:lnTo>
                    <a:pt x="413" y="228"/>
                  </a:lnTo>
                  <a:lnTo>
                    <a:pt x="413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61"/>
            <p:cNvSpPr>
              <a:spLocks noEditPoints="1"/>
            </p:cNvSpPr>
            <p:nvPr/>
          </p:nvSpPr>
          <p:spPr bwMode="auto">
            <a:xfrm>
              <a:off x="3362" y="3656"/>
              <a:ext cx="96" cy="99"/>
            </a:xfrm>
            <a:custGeom>
              <a:avLst/>
              <a:gdLst>
                <a:gd name="T0" fmla="*/ 674 w 1056"/>
                <a:gd name="T1" fmla="*/ 306 h 1087"/>
                <a:gd name="T2" fmla="*/ 720 w 1056"/>
                <a:gd name="T3" fmla="*/ 310 h 1087"/>
                <a:gd name="T4" fmla="*/ 762 w 1056"/>
                <a:gd name="T5" fmla="*/ 317 h 1087"/>
                <a:gd name="T6" fmla="*/ 803 w 1056"/>
                <a:gd name="T7" fmla="*/ 329 h 1087"/>
                <a:gd name="T8" fmla="*/ 841 w 1056"/>
                <a:gd name="T9" fmla="*/ 344 h 1087"/>
                <a:gd name="T10" fmla="*/ 877 w 1056"/>
                <a:gd name="T11" fmla="*/ 362 h 1087"/>
                <a:gd name="T12" fmla="*/ 909 w 1056"/>
                <a:gd name="T13" fmla="*/ 382 h 1087"/>
                <a:gd name="T14" fmla="*/ 938 w 1056"/>
                <a:gd name="T15" fmla="*/ 406 h 1087"/>
                <a:gd name="T16" fmla="*/ 963 w 1056"/>
                <a:gd name="T17" fmla="*/ 433 h 1087"/>
                <a:gd name="T18" fmla="*/ 986 w 1056"/>
                <a:gd name="T19" fmla="*/ 461 h 1087"/>
                <a:gd name="T20" fmla="*/ 1006 w 1056"/>
                <a:gd name="T21" fmla="*/ 492 h 1087"/>
                <a:gd name="T22" fmla="*/ 1022 w 1056"/>
                <a:gd name="T23" fmla="*/ 526 h 1087"/>
                <a:gd name="T24" fmla="*/ 1036 w 1056"/>
                <a:gd name="T25" fmla="*/ 561 h 1087"/>
                <a:gd name="T26" fmla="*/ 1047 w 1056"/>
                <a:gd name="T27" fmla="*/ 598 h 1087"/>
                <a:gd name="T28" fmla="*/ 1053 w 1056"/>
                <a:gd name="T29" fmla="*/ 636 h 1087"/>
                <a:gd name="T30" fmla="*/ 1056 w 1056"/>
                <a:gd name="T31" fmla="*/ 675 h 1087"/>
                <a:gd name="T32" fmla="*/ 1056 w 1056"/>
                <a:gd name="T33" fmla="*/ 716 h 1087"/>
                <a:gd name="T34" fmla="*/ 1052 w 1056"/>
                <a:gd name="T35" fmla="*/ 755 h 1087"/>
                <a:gd name="T36" fmla="*/ 1045 w 1056"/>
                <a:gd name="T37" fmla="*/ 794 h 1087"/>
                <a:gd name="T38" fmla="*/ 1033 w 1056"/>
                <a:gd name="T39" fmla="*/ 830 h 1087"/>
                <a:gd name="T40" fmla="*/ 1018 w 1056"/>
                <a:gd name="T41" fmla="*/ 866 h 1087"/>
                <a:gd name="T42" fmla="*/ 1000 w 1056"/>
                <a:gd name="T43" fmla="*/ 899 h 1087"/>
                <a:gd name="T44" fmla="*/ 978 w 1056"/>
                <a:gd name="T45" fmla="*/ 930 h 1087"/>
                <a:gd name="T46" fmla="*/ 954 w 1056"/>
                <a:gd name="T47" fmla="*/ 959 h 1087"/>
                <a:gd name="T48" fmla="*/ 927 w 1056"/>
                <a:gd name="T49" fmla="*/ 985 h 1087"/>
                <a:gd name="T50" fmla="*/ 897 w 1056"/>
                <a:gd name="T51" fmla="*/ 1009 h 1087"/>
                <a:gd name="T52" fmla="*/ 865 w 1056"/>
                <a:gd name="T53" fmla="*/ 1030 h 1087"/>
                <a:gd name="T54" fmla="*/ 830 w 1056"/>
                <a:gd name="T55" fmla="*/ 1048 h 1087"/>
                <a:gd name="T56" fmla="*/ 792 w 1056"/>
                <a:gd name="T57" fmla="*/ 1063 h 1087"/>
                <a:gd name="T58" fmla="*/ 754 w 1056"/>
                <a:gd name="T59" fmla="*/ 1075 h 1087"/>
                <a:gd name="T60" fmla="*/ 713 w 1056"/>
                <a:gd name="T61" fmla="*/ 1083 h 1087"/>
                <a:gd name="T62" fmla="*/ 671 w 1056"/>
                <a:gd name="T63" fmla="*/ 1087 h 1087"/>
                <a:gd name="T64" fmla="*/ 80 w 1056"/>
                <a:gd name="T65" fmla="*/ 1087 h 1087"/>
                <a:gd name="T66" fmla="*/ 64 w 1056"/>
                <a:gd name="T67" fmla="*/ 1086 h 1087"/>
                <a:gd name="T68" fmla="*/ 49 w 1056"/>
                <a:gd name="T69" fmla="*/ 1081 h 1087"/>
                <a:gd name="T70" fmla="*/ 36 w 1056"/>
                <a:gd name="T71" fmla="*/ 1074 h 1087"/>
                <a:gd name="T72" fmla="*/ 24 w 1056"/>
                <a:gd name="T73" fmla="*/ 1064 h 1087"/>
                <a:gd name="T74" fmla="*/ 14 w 1056"/>
                <a:gd name="T75" fmla="*/ 1052 h 1087"/>
                <a:gd name="T76" fmla="*/ 6 w 1056"/>
                <a:gd name="T77" fmla="*/ 1038 h 1087"/>
                <a:gd name="T78" fmla="*/ 2 w 1056"/>
                <a:gd name="T79" fmla="*/ 1023 h 1087"/>
                <a:gd name="T80" fmla="*/ 0 w 1056"/>
                <a:gd name="T81" fmla="*/ 1008 h 1087"/>
                <a:gd name="T82" fmla="*/ 266 w 1056"/>
                <a:gd name="T83" fmla="*/ 0 h 1087"/>
                <a:gd name="T84" fmla="*/ 649 w 1056"/>
                <a:gd name="T85" fmla="*/ 305 h 1087"/>
                <a:gd name="T86" fmla="*/ 662 w 1056"/>
                <a:gd name="T87" fmla="*/ 857 h 1087"/>
                <a:gd name="T88" fmla="*/ 686 w 1056"/>
                <a:gd name="T89" fmla="*/ 852 h 1087"/>
                <a:gd name="T90" fmla="*/ 711 w 1056"/>
                <a:gd name="T91" fmla="*/ 841 h 1087"/>
                <a:gd name="T92" fmla="*/ 733 w 1056"/>
                <a:gd name="T93" fmla="*/ 826 h 1087"/>
                <a:gd name="T94" fmla="*/ 754 w 1056"/>
                <a:gd name="T95" fmla="*/ 806 h 1087"/>
                <a:gd name="T96" fmla="*/ 771 w 1056"/>
                <a:gd name="T97" fmla="*/ 780 h 1087"/>
                <a:gd name="T98" fmla="*/ 784 w 1056"/>
                <a:gd name="T99" fmla="*/ 750 h 1087"/>
                <a:gd name="T100" fmla="*/ 790 w 1056"/>
                <a:gd name="T101" fmla="*/ 715 h 1087"/>
                <a:gd name="T102" fmla="*/ 790 w 1056"/>
                <a:gd name="T103" fmla="*/ 676 h 1087"/>
                <a:gd name="T104" fmla="*/ 784 w 1056"/>
                <a:gd name="T105" fmla="*/ 642 h 1087"/>
                <a:gd name="T106" fmla="*/ 771 w 1056"/>
                <a:gd name="T107" fmla="*/ 613 h 1087"/>
                <a:gd name="T108" fmla="*/ 754 w 1056"/>
                <a:gd name="T109" fmla="*/ 588 h 1087"/>
                <a:gd name="T110" fmla="*/ 733 w 1056"/>
                <a:gd name="T111" fmla="*/ 567 h 1087"/>
                <a:gd name="T112" fmla="*/ 711 w 1056"/>
                <a:gd name="T113" fmla="*/ 552 h 1087"/>
                <a:gd name="T114" fmla="*/ 686 w 1056"/>
                <a:gd name="T115" fmla="*/ 542 h 1087"/>
                <a:gd name="T116" fmla="*/ 662 w 1056"/>
                <a:gd name="T117" fmla="*/ 536 h 1087"/>
                <a:gd name="T118" fmla="*/ 266 w 1056"/>
                <a:gd name="T119" fmla="*/ 535 h 1087"/>
                <a:gd name="T120" fmla="*/ 650 w 1056"/>
                <a:gd name="T121" fmla="*/ 85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6" h="1087">
                  <a:moveTo>
                    <a:pt x="649" y="305"/>
                  </a:moveTo>
                  <a:lnTo>
                    <a:pt x="674" y="306"/>
                  </a:lnTo>
                  <a:lnTo>
                    <a:pt x="697" y="308"/>
                  </a:lnTo>
                  <a:lnTo>
                    <a:pt x="720" y="310"/>
                  </a:lnTo>
                  <a:lnTo>
                    <a:pt x="741" y="314"/>
                  </a:lnTo>
                  <a:lnTo>
                    <a:pt x="762" y="317"/>
                  </a:lnTo>
                  <a:lnTo>
                    <a:pt x="784" y="322"/>
                  </a:lnTo>
                  <a:lnTo>
                    <a:pt x="803" y="329"/>
                  </a:lnTo>
                  <a:lnTo>
                    <a:pt x="823" y="336"/>
                  </a:lnTo>
                  <a:lnTo>
                    <a:pt x="841" y="344"/>
                  </a:lnTo>
                  <a:lnTo>
                    <a:pt x="860" y="352"/>
                  </a:lnTo>
                  <a:lnTo>
                    <a:pt x="877" y="362"/>
                  </a:lnTo>
                  <a:lnTo>
                    <a:pt x="893" y="372"/>
                  </a:lnTo>
                  <a:lnTo>
                    <a:pt x="909" y="382"/>
                  </a:lnTo>
                  <a:lnTo>
                    <a:pt x="924" y="394"/>
                  </a:lnTo>
                  <a:lnTo>
                    <a:pt x="938" y="406"/>
                  </a:lnTo>
                  <a:lnTo>
                    <a:pt x="950" y="420"/>
                  </a:lnTo>
                  <a:lnTo>
                    <a:pt x="963" y="433"/>
                  </a:lnTo>
                  <a:lnTo>
                    <a:pt x="975" y="446"/>
                  </a:lnTo>
                  <a:lnTo>
                    <a:pt x="986" y="461"/>
                  </a:lnTo>
                  <a:lnTo>
                    <a:pt x="996" y="476"/>
                  </a:lnTo>
                  <a:lnTo>
                    <a:pt x="1006" y="492"/>
                  </a:lnTo>
                  <a:lnTo>
                    <a:pt x="1015" y="508"/>
                  </a:lnTo>
                  <a:lnTo>
                    <a:pt x="1022" y="526"/>
                  </a:lnTo>
                  <a:lnTo>
                    <a:pt x="1030" y="543"/>
                  </a:lnTo>
                  <a:lnTo>
                    <a:pt x="1036" y="561"/>
                  </a:lnTo>
                  <a:lnTo>
                    <a:pt x="1041" y="579"/>
                  </a:lnTo>
                  <a:lnTo>
                    <a:pt x="1047" y="598"/>
                  </a:lnTo>
                  <a:lnTo>
                    <a:pt x="1050" y="616"/>
                  </a:lnTo>
                  <a:lnTo>
                    <a:pt x="1053" y="636"/>
                  </a:lnTo>
                  <a:lnTo>
                    <a:pt x="1055" y="656"/>
                  </a:lnTo>
                  <a:lnTo>
                    <a:pt x="1056" y="675"/>
                  </a:lnTo>
                  <a:lnTo>
                    <a:pt x="1056" y="696"/>
                  </a:lnTo>
                  <a:lnTo>
                    <a:pt x="1056" y="716"/>
                  </a:lnTo>
                  <a:lnTo>
                    <a:pt x="1055" y="736"/>
                  </a:lnTo>
                  <a:lnTo>
                    <a:pt x="1052" y="755"/>
                  </a:lnTo>
                  <a:lnTo>
                    <a:pt x="1049" y="775"/>
                  </a:lnTo>
                  <a:lnTo>
                    <a:pt x="1045" y="794"/>
                  </a:lnTo>
                  <a:lnTo>
                    <a:pt x="1039" y="812"/>
                  </a:lnTo>
                  <a:lnTo>
                    <a:pt x="1033" y="830"/>
                  </a:lnTo>
                  <a:lnTo>
                    <a:pt x="1026" y="848"/>
                  </a:lnTo>
                  <a:lnTo>
                    <a:pt x="1018" y="866"/>
                  </a:lnTo>
                  <a:lnTo>
                    <a:pt x="1009" y="883"/>
                  </a:lnTo>
                  <a:lnTo>
                    <a:pt x="1000" y="899"/>
                  </a:lnTo>
                  <a:lnTo>
                    <a:pt x="989" y="915"/>
                  </a:lnTo>
                  <a:lnTo>
                    <a:pt x="978" y="930"/>
                  </a:lnTo>
                  <a:lnTo>
                    <a:pt x="966" y="945"/>
                  </a:lnTo>
                  <a:lnTo>
                    <a:pt x="954" y="959"/>
                  </a:lnTo>
                  <a:lnTo>
                    <a:pt x="941" y="972"/>
                  </a:lnTo>
                  <a:lnTo>
                    <a:pt x="927" y="985"/>
                  </a:lnTo>
                  <a:lnTo>
                    <a:pt x="912" y="997"/>
                  </a:lnTo>
                  <a:lnTo>
                    <a:pt x="897" y="1009"/>
                  </a:lnTo>
                  <a:lnTo>
                    <a:pt x="881" y="1019"/>
                  </a:lnTo>
                  <a:lnTo>
                    <a:pt x="865" y="1030"/>
                  </a:lnTo>
                  <a:lnTo>
                    <a:pt x="848" y="1040"/>
                  </a:lnTo>
                  <a:lnTo>
                    <a:pt x="830" y="1048"/>
                  </a:lnTo>
                  <a:lnTo>
                    <a:pt x="811" y="1056"/>
                  </a:lnTo>
                  <a:lnTo>
                    <a:pt x="792" y="1063"/>
                  </a:lnTo>
                  <a:lnTo>
                    <a:pt x="773" y="1070"/>
                  </a:lnTo>
                  <a:lnTo>
                    <a:pt x="754" y="1075"/>
                  </a:lnTo>
                  <a:lnTo>
                    <a:pt x="733" y="1079"/>
                  </a:lnTo>
                  <a:lnTo>
                    <a:pt x="713" y="1083"/>
                  </a:lnTo>
                  <a:lnTo>
                    <a:pt x="693" y="1086"/>
                  </a:lnTo>
                  <a:lnTo>
                    <a:pt x="671" y="1087"/>
                  </a:lnTo>
                  <a:lnTo>
                    <a:pt x="650" y="1087"/>
                  </a:lnTo>
                  <a:lnTo>
                    <a:pt x="80" y="1087"/>
                  </a:lnTo>
                  <a:lnTo>
                    <a:pt x="72" y="1087"/>
                  </a:lnTo>
                  <a:lnTo>
                    <a:pt x="64" y="1086"/>
                  </a:lnTo>
                  <a:lnTo>
                    <a:pt x="57" y="1084"/>
                  </a:lnTo>
                  <a:lnTo>
                    <a:pt x="49" y="1081"/>
                  </a:lnTo>
                  <a:lnTo>
                    <a:pt x="43" y="1078"/>
                  </a:lnTo>
                  <a:lnTo>
                    <a:pt x="36" y="1074"/>
                  </a:lnTo>
                  <a:lnTo>
                    <a:pt x="30" y="1070"/>
                  </a:lnTo>
                  <a:lnTo>
                    <a:pt x="24" y="1064"/>
                  </a:lnTo>
                  <a:lnTo>
                    <a:pt x="18" y="1058"/>
                  </a:lnTo>
                  <a:lnTo>
                    <a:pt x="14" y="1052"/>
                  </a:lnTo>
                  <a:lnTo>
                    <a:pt x="10" y="1045"/>
                  </a:lnTo>
                  <a:lnTo>
                    <a:pt x="6" y="1038"/>
                  </a:lnTo>
                  <a:lnTo>
                    <a:pt x="3" y="1031"/>
                  </a:lnTo>
                  <a:lnTo>
                    <a:pt x="2" y="1023"/>
                  </a:lnTo>
                  <a:lnTo>
                    <a:pt x="0" y="1015"/>
                  </a:lnTo>
                  <a:lnTo>
                    <a:pt x="0" y="1008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305"/>
                  </a:lnTo>
                  <a:lnTo>
                    <a:pt x="649" y="305"/>
                  </a:lnTo>
                  <a:close/>
                  <a:moveTo>
                    <a:pt x="650" y="858"/>
                  </a:moveTo>
                  <a:lnTo>
                    <a:pt x="662" y="857"/>
                  </a:lnTo>
                  <a:lnTo>
                    <a:pt x="675" y="855"/>
                  </a:lnTo>
                  <a:lnTo>
                    <a:pt x="686" y="852"/>
                  </a:lnTo>
                  <a:lnTo>
                    <a:pt x="699" y="847"/>
                  </a:lnTo>
                  <a:lnTo>
                    <a:pt x="711" y="841"/>
                  </a:lnTo>
                  <a:lnTo>
                    <a:pt x="723" y="833"/>
                  </a:lnTo>
                  <a:lnTo>
                    <a:pt x="733" y="826"/>
                  </a:lnTo>
                  <a:lnTo>
                    <a:pt x="744" y="816"/>
                  </a:lnTo>
                  <a:lnTo>
                    <a:pt x="754" y="806"/>
                  </a:lnTo>
                  <a:lnTo>
                    <a:pt x="763" y="793"/>
                  </a:lnTo>
                  <a:lnTo>
                    <a:pt x="771" y="780"/>
                  </a:lnTo>
                  <a:lnTo>
                    <a:pt x="778" y="765"/>
                  </a:lnTo>
                  <a:lnTo>
                    <a:pt x="784" y="750"/>
                  </a:lnTo>
                  <a:lnTo>
                    <a:pt x="788" y="733"/>
                  </a:lnTo>
                  <a:lnTo>
                    <a:pt x="790" y="715"/>
                  </a:lnTo>
                  <a:lnTo>
                    <a:pt x="791" y="696"/>
                  </a:lnTo>
                  <a:lnTo>
                    <a:pt x="790" y="676"/>
                  </a:lnTo>
                  <a:lnTo>
                    <a:pt x="788" y="659"/>
                  </a:lnTo>
                  <a:lnTo>
                    <a:pt x="784" y="642"/>
                  </a:lnTo>
                  <a:lnTo>
                    <a:pt x="778" y="627"/>
                  </a:lnTo>
                  <a:lnTo>
                    <a:pt x="771" y="613"/>
                  </a:lnTo>
                  <a:lnTo>
                    <a:pt x="763" y="600"/>
                  </a:lnTo>
                  <a:lnTo>
                    <a:pt x="754" y="588"/>
                  </a:lnTo>
                  <a:lnTo>
                    <a:pt x="744" y="577"/>
                  </a:lnTo>
                  <a:lnTo>
                    <a:pt x="733" y="567"/>
                  </a:lnTo>
                  <a:lnTo>
                    <a:pt x="723" y="560"/>
                  </a:lnTo>
                  <a:lnTo>
                    <a:pt x="711" y="552"/>
                  </a:lnTo>
                  <a:lnTo>
                    <a:pt x="699" y="546"/>
                  </a:lnTo>
                  <a:lnTo>
                    <a:pt x="686" y="542"/>
                  </a:lnTo>
                  <a:lnTo>
                    <a:pt x="675" y="538"/>
                  </a:lnTo>
                  <a:lnTo>
                    <a:pt x="662" y="536"/>
                  </a:lnTo>
                  <a:lnTo>
                    <a:pt x="650" y="535"/>
                  </a:lnTo>
                  <a:lnTo>
                    <a:pt x="266" y="535"/>
                  </a:lnTo>
                  <a:lnTo>
                    <a:pt x="266" y="858"/>
                  </a:lnTo>
                  <a:lnTo>
                    <a:pt x="650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3466" y="3644"/>
              <a:ext cx="139" cy="123"/>
            </a:xfrm>
            <a:custGeom>
              <a:avLst/>
              <a:gdLst>
                <a:gd name="T0" fmla="*/ 893 w 1530"/>
                <a:gd name="T1" fmla="*/ 1295 h 1346"/>
                <a:gd name="T2" fmla="*/ 869 w 1530"/>
                <a:gd name="T3" fmla="*/ 1327 h 1346"/>
                <a:gd name="T4" fmla="*/ 834 w 1530"/>
                <a:gd name="T5" fmla="*/ 1344 h 1346"/>
                <a:gd name="T6" fmla="*/ 536 w 1530"/>
                <a:gd name="T7" fmla="*/ 1217 h 1346"/>
                <a:gd name="T8" fmla="*/ 390 w 1530"/>
                <a:gd name="T9" fmla="*/ 1202 h 1346"/>
                <a:gd name="T10" fmla="*/ 265 w 1530"/>
                <a:gd name="T11" fmla="*/ 1155 h 1346"/>
                <a:gd name="T12" fmla="*/ 162 w 1530"/>
                <a:gd name="T13" fmla="*/ 1083 h 1346"/>
                <a:gd name="T14" fmla="*/ 82 w 1530"/>
                <a:gd name="T15" fmla="*/ 987 h 1346"/>
                <a:gd name="T16" fmla="*/ 29 w 1530"/>
                <a:gd name="T17" fmla="*/ 868 h 1346"/>
                <a:gd name="T18" fmla="*/ 2 w 1530"/>
                <a:gd name="T19" fmla="*/ 733 h 1346"/>
                <a:gd name="T20" fmla="*/ 5 w 1530"/>
                <a:gd name="T21" fmla="*/ 586 h 1346"/>
                <a:gd name="T22" fmla="*/ 38 w 1530"/>
                <a:gd name="T23" fmla="*/ 454 h 1346"/>
                <a:gd name="T24" fmla="*/ 96 w 1530"/>
                <a:gd name="T25" fmla="*/ 339 h 1346"/>
                <a:gd name="T26" fmla="*/ 181 w 1530"/>
                <a:gd name="T27" fmla="*/ 247 h 1346"/>
                <a:gd name="T28" fmla="*/ 289 w 1530"/>
                <a:gd name="T29" fmla="*/ 180 h 1346"/>
                <a:gd name="T30" fmla="*/ 418 w 1530"/>
                <a:gd name="T31" fmla="*/ 139 h 1346"/>
                <a:gd name="T32" fmla="*/ 632 w 1530"/>
                <a:gd name="T33" fmla="*/ 130 h 1346"/>
                <a:gd name="T34" fmla="*/ 638 w 1530"/>
                <a:gd name="T35" fmla="*/ 52 h 1346"/>
                <a:gd name="T36" fmla="*/ 662 w 1530"/>
                <a:gd name="T37" fmla="*/ 20 h 1346"/>
                <a:gd name="T38" fmla="*/ 696 w 1530"/>
                <a:gd name="T39" fmla="*/ 2 h 1346"/>
                <a:gd name="T40" fmla="*/ 995 w 1530"/>
                <a:gd name="T41" fmla="*/ 130 h 1346"/>
                <a:gd name="T42" fmla="*/ 1140 w 1530"/>
                <a:gd name="T43" fmla="*/ 145 h 1346"/>
                <a:gd name="T44" fmla="*/ 1266 w 1530"/>
                <a:gd name="T45" fmla="*/ 192 h 1346"/>
                <a:gd name="T46" fmla="*/ 1369 w 1530"/>
                <a:gd name="T47" fmla="*/ 263 h 1346"/>
                <a:gd name="T48" fmla="*/ 1448 w 1530"/>
                <a:gd name="T49" fmla="*/ 359 h 1346"/>
                <a:gd name="T50" fmla="*/ 1502 w 1530"/>
                <a:gd name="T51" fmla="*/ 478 h 1346"/>
                <a:gd name="T52" fmla="*/ 1528 w 1530"/>
                <a:gd name="T53" fmla="*/ 615 h 1346"/>
                <a:gd name="T54" fmla="*/ 1525 w 1530"/>
                <a:gd name="T55" fmla="*/ 761 h 1346"/>
                <a:gd name="T56" fmla="*/ 1493 w 1530"/>
                <a:gd name="T57" fmla="*/ 894 h 1346"/>
                <a:gd name="T58" fmla="*/ 1434 w 1530"/>
                <a:gd name="T59" fmla="*/ 1007 h 1346"/>
                <a:gd name="T60" fmla="*/ 1350 w 1530"/>
                <a:gd name="T61" fmla="*/ 1099 h 1346"/>
                <a:gd name="T62" fmla="*/ 1242 w 1530"/>
                <a:gd name="T63" fmla="*/ 1167 h 1346"/>
                <a:gd name="T64" fmla="*/ 1113 w 1530"/>
                <a:gd name="T65" fmla="*/ 1207 h 1346"/>
                <a:gd name="T66" fmla="*/ 898 w 1530"/>
                <a:gd name="T67" fmla="*/ 1217 h 1346"/>
                <a:gd name="T68" fmla="*/ 519 w 1530"/>
                <a:gd name="T69" fmla="*/ 371 h 1346"/>
                <a:gd name="T70" fmla="*/ 443 w 1530"/>
                <a:gd name="T71" fmla="*/ 382 h 1346"/>
                <a:gd name="T72" fmla="*/ 381 w 1530"/>
                <a:gd name="T73" fmla="*/ 409 h 1346"/>
                <a:gd name="T74" fmla="*/ 333 w 1530"/>
                <a:gd name="T75" fmla="*/ 451 h 1346"/>
                <a:gd name="T76" fmla="*/ 297 w 1530"/>
                <a:gd name="T77" fmla="*/ 507 h 1346"/>
                <a:gd name="T78" fmla="*/ 276 w 1530"/>
                <a:gd name="T79" fmla="*/ 575 h 1346"/>
                <a:gd name="T80" fmla="*/ 266 w 1530"/>
                <a:gd name="T81" fmla="*/ 656 h 1346"/>
                <a:gd name="T82" fmla="*/ 271 w 1530"/>
                <a:gd name="T83" fmla="*/ 740 h 1346"/>
                <a:gd name="T84" fmla="*/ 288 w 1530"/>
                <a:gd name="T85" fmla="*/ 814 h 1346"/>
                <a:gd name="T86" fmla="*/ 317 w 1530"/>
                <a:gd name="T87" fmla="*/ 875 h 1346"/>
                <a:gd name="T88" fmla="*/ 359 w 1530"/>
                <a:gd name="T89" fmla="*/ 923 h 1346"/>
                <a:gd name="T90" fmla="*/ 416 w 1530"/>
                <a:gd name="T91" fmla="*/ 955 h 1346"/>
                <a:gd name="T92" fmla="*/ 487 w 1530"/>
                <a:gd name="T93" fmla="*/ 973 h 1346"/>
                <a:gd name="T94" fmla="*/ 995 w 1530"/>
                <a:gd name="T95" fmla="*/ 975 h 1346"/>
                <a:gd name="T96" fmla="*/ 1073 w 1530"/>
                <a:gd name="T97" fmla="*/ 968 h 1346"/>
                <a:gd name="T98" fmla="*/ 1139 w 1530"/>
                <a:gd name="T99" fmla="*/ 944 h 1346"/>
                <a:gd name="T100" fmla="*/ 1190 w 1530"/>
                <a:gd name="T101" fmla="*/ 905 h 1346"/>
                <a:gd name="T102" fmla="*/ 1227 w 1530"/>
                <a:gd name="T103" fmla="*/ 851 h 1346"/>
                <a:gd name="T104" fmla="*/ 1251 w 1530"/>
                <a:gd name="T105" fmla="*/ 786 h 1346"/>
                <a:gd name="T106" fmla="*/ 1263 w 1530"/>
                <a:gd name="T107" fmla="*/ 708 h 1346"/>
                <a:gd name="T108" fmla="*/ 1262 w 1530"/>
                <a:gd name="T109" fmla="*/ 622 h 1346"/>
                <a:gd name="T110" fmla="*/ 1248 w 1530"/>
                <a:gd name="T111" fmla="*/ 547 h 1346"/>
                <a:gd name="T112" fmla="*/ 1221 w 1530"/>
                <a:gd name="T113" fmla="*/ 483 h 1346"/>
                <a:gd name="T114" fmla="*/ 1180 w 1530"/>
                <a:gd name="T115" fmla="*/ 432 h 1346"/>
                <a:gd name="T116" fmla="*/ 1127 w 1530"/>
                <a:gd name="T117" fmla="*/ 396 h 1346"/>
                <a:gd name="T118" fmla="*/ 1060 w 1530"/>
                <a:gd name="T119" fmla="*/ 376 h 1346"/>
                <a:gd name="T120" fmla="*/ 898 w 1530"/>
                <a:gd name="T121" fmla="*/ 371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0" h="1346">
                  <a:moveTo>
                    <a:pt x="898" y="1264"/>
                  </a:moveTo>
                  <a:lnTo>
                    <a:pt x="898" y="1272"/>
                  </a:lnTo>
                  <a:lnTo>
                    <a:pt x="897" y="1280"/>
                  </a:lnTo>
                  <a:lnTo>
                    <a:pt x="895" y="1287"/>
                  </a:lnTo>
                  <a:lnTo>
                    <a:pt x="893" y="1295"/>
                  </a:lnTo>
                  <a:lnTo>
                    <a:pt x="890" y="1302"/>
                  </a:lnTo>
                  <a:lnTo>
                    <a:pt x="885" y="1309"/>
                  </a:lnTo>
                  <a:lnTo>
                    <a:pt x="880" y="1315"/>
                  </a:lnTo>
                  <a:lnTo>
                    <a:pt x="875" y="1322"/>
                  </a:lnTo>
                  <a:lnTo>
                    <a:pt x="869" y="1327"/>
                  </a:lnTo>
                  <a:lnTo>
                    <a:pt x="863" y="1332"/>
                  </a:lnTo>
                  <a:lnTo>
                    <a:pt x="855" y="1337"/>
                  </a:lnTo>
                  <a:lnTo>
                    <a:pt x="849" y="1340"/>
                  </a:lnTo>
                  <a:lnTo>
                    <a:pt x="841" y="1342"/>
                  </a:lnTo>
                  <a:lnTo>
                    <a:pt x="834" y="1344"/>
                  </a:lnTo>
                  <a:lnTo>
                    <a:pt x="827" y="1345"/>
                  </a:lnTo>
                  <a:lnTo>
                    <a:pt x="818" y="1346"/>
                  </a:lnTo>
                  <a:lnTo>
                    <a:pt x="632" y="1346"/>
                  </a:lnTo>
                  <a:lnTo>
                    <a:pt x="632" y="1217"/>
                  </a:lnTo>
                  <a:lnTo>
                    <a:pt x="536" y="1217"/>
                  </a:lnTo>
                  <a:lnTo>
                    <a:pt x="505" y="1217"/>
                  </a:lnTo>
                  <a:lnTo>
                    <a:pt x="475" y="1215"/>
                  </a:lnTo>
                  <a:lnTo>
                    <a:pt x="446" y="1211"/>
                  </a:lnTo>
                  <a:lnTo>
                    <a:pt x="418" y="1207"/>
                  </a:lnTo>
                  <a:lnTo>
                    <a:pt x="390" y="1202"/>
                  </a:lnTo>
                  <a:lnTo>
                    <a:pt x="364" y="1194"/>
                  </a:lnTo>
                  <a:lnTo>
                    <a:pt x="338" y="1187"/>
                  </a:lnTo>
                  <a:lnTo>
                    <a:pt x="312" y="1177"/>
                  </a:lnTo>
                  <a:lnTo>
                    <a:pt x="289" y="1167"/>
                  </a:lnTo>
                  <a:lnTo>
                    <a:pt x="265" y="1155"/>
                  </a:lnTo>
                  <a:lnTo>
                    <a:pt x="243" y="1143"/>
                  </a:lnTo>
                  <a:lnTo>
                    <a:pt x="221" y="1129"/>
                  </a:lnTo>
                  <a:lnTo>
                    <a:pt x="200" y="1115"/>
                  </a:lnTo>
                  <a:lnTo>
                    <a:pt x="181" y="1099"/>
                  </a:lnTo>
                  <a:lnTo>
                    <a:pt x="162" y="1083"/>
                  </a:lnTo>
                  <a:lnTo>
                    <a:pt x="144" y="1065"/>
                  </a:lnTo>
                  <a:lnTo>
                    <a:pt x="127" y="1047"/>
                  </a:lnTo>
                  <a:lnTo>
                    <a:pt x="111" y="1028"/>
                  </a:lnTo>
                  <a:lnTo>
                    <a:pt x="96" y="1007"/>
                  </a:lnTo>
                  <a:lnTo>
                    <a:pt x="82" y="987"/>
                  </a:lnTo>
                  <a:lnTo>
                    <a:pt x="70" y="965"/>
                  </a:lnTo>
                  <a:lnTo>
                    <a:pt x="58" y="942"/>
                  </a:lnTo>
                  <a:lnTo>
                    <a:pt x="47" y="919"/>
                  </a:lnTo>
                  <a:lnTo>
                    <a:pt x="38" y="894"/>
                  </a:lnTo>
                  <a:lnTo>
                    <a:pt x="29" y="868"/>
                  </a:lnTo>
                  <a:lnTo>
                    <a:pt x="22" y="843"/>
                  </a:lnTo>
                  <a:lnTo>
                    <a:pt x="15" y="816"/>
                  </a:lnTo>
                  <a:lnTo>
                    <a:pt x="10" y="789"/>
                  </a:lnTo>
                  <a:lnTo>
                    <a:pt x="5" y="761"/>
                  </a:lnTo>
                  <a:lnTo>
                    <a:pt x="2" y="733"/>
                  </a:lnTo>
                  <a:lnTo>
                    <a:pt x="1" y="703"/>
                  </a:lnTo>
                  <a:lnTo>
                    <a:pt x="0" y="673"/>
                  </a:lnTo>
                  <a:lnTo>
                    <a:pt x="1" y="644"/>
                  </a:lnTo>
                  <a:lnTo>
                    <a:pt x="2" y="615"/>
                  </a:lnTo>
                  <a:lnTo>
                    <a:pt x="5" y="586"/>
                  </a:lnTo>
                  <a:lnTo>
                    <a:pt x="10" y="558"/>
                  </a:lnTo>
                  <a:lnTo>
                    <a:pt x="15" y="532"/>
                  </a:lnTo>
                  <a:lnTo>
                    <a:pt x="22" y="505"/>
                  </a:lnTo>
                  <a:lnTo>
                    <a:pt x="29" y="478"/>
                  </a:lnTo>
                  <a:lnTo>
                    <a:pt x="38" y="454"/>
                  </a:lnTo>
                  <a:lnTo>
                    <a:pt x="47" y="429"/>
                  </a:lnTo>
                  <a:lnTo>
                    <a:pt x="58" y="404"/>
                  </a:lnTo>
                  <a:lnTo>
                    <a:pt x="70" y="382"/>
                  </a:lnTo>
                  <a:lnTo>
                    <a:pt x="82" y="359"/>
                  </a:lnTo>
                  <a:lnTo>
                    <a:pt x="96" y="339"/>
                  </a:lnTo>
                  <a:lnTo>
                    <a:pt x="111" y="319"/>
                  </a:lnTo>
                  <a:lnTo>
                    <a:pt x="127" y="300"/>
                  </a:lnTo>
                  <a:lnTo>
                    <a:pt x="144" y="281"/>
                  </a:lnTo>
                  <a:lnTo>
                    <a:pt x="162" y="263"/>
                  </a:lnTo>
                  <a:lnTo>
                    <a:pt x="181" y="247"/>
                  </a:lnTo>
                  <a:lnTo>
                    <a:pt x="200" y="231"/>
                  </a:lnTo>
                  <a:lnTo>
                    <a:pt x="221" y="217"/>
                  </a:lnTo>
                  <a:lnTo>
                    <a:pt x="243" y="203"/>
                  </a:lnTo>
                  <a:lnTo>
                    <a:pt x="265" y="192"/>
                  </a:lnTo>
                  <a:lnTo>
                    <a:pt x="289" y="180"/>
                  </a:lnTo>
                  <a:lnTo>
                    <a:pt x="312" y="169"/>
                  </a:lnTo>
                  <a:lnTo>
                    <a:pt x="338" y="160"/>
                  </a:lnTo>
                  <a:lnTo>
                    <a:pt x="364" y="152"/>
                  </a:lnTo>
                  <a:lnTo>
                    <a:pt x="390" y="145"/>
                  </a:lnTo>
                  <a:lnTo>
                    <a:pt x="418" y="139"/>
                  </a:lnTo>
                  <a:lnTo>
                    <a:pt x="446" y="135"/>
                  </a:lnTo>
                  <a:lnTo>
                    <a:pt x="475" y="132"/>
                  </a:lnTo>
                  <a:lnTo>
                    <a:pt x="505" y="130"/>
                  </a:lnTo>
                  <a:lnTo>
                    <a:pt x="536" y="130"/>
                  </a:lnTo>
                  <a:lnTo>
                    <a:pt x="632" y="130"/>
                  </a:lnTo>
                  <a:lnTo>
                    <a:pt x="632" y="83"/>
                  </a:lnTo>
                  <a:lnTo>
                    <a:pt x="633" y="74"/>
                  </a:lnTo>
                  <a:lnTo>
                    <a:pt x="634" y="67"/>
                  </a:lnTo>
                  <a:lnTo>
                    <a:pt x="635" y="58"/>
                  </a:lnTo>
                  <a:lnTo>
                    <a:pt x="638" y="52"/>
                  </a:lnTo>
                  <a:lnTo>
                    <a:pt x="642" y="44"/>
                  </a:lnTo>
                  <a:lnTo>
                    <a:pt x="646" y="38"/>
                  </a:lnTo>
                  <a:lnTo>
                    <a:pt x="650" y="31"/>
                  </a:lnTo>
                  <a:lnTo>
                    <a:pt x="655" y="25"/>
                  </a:lnTo>
                  <a:lnTo>
                    <a:pt x="662" y="20"/>
                  </a:lnTo>
                  <a:lnTo>
                    <a:pt x="668" y="14"/>
                  </a:lnTo>
                  <a:lnTo>
                    <a:pt x="675" y="10"/>
                  </a:lnTo>
                  <a:lnTo>
                    <a:pt x="681" y="7"/>
                  </a:lnTo>
                  <a:lnTo>
                    <a:pt x="689" y="5"/>
                  </a:lnTo>
                  <a:lnTo>
                    <a:pt x="696" y="2"/>
                  </a:lnTo>
                  <a:lnTo>
                    <a:pt x="705" y="1"/>
                  </a:lnTo>
                  <a:lnTo>
                    <a:pt x="712" y="0"/>
                  </a:lnTo>
                  <a:lnTo>
                    <a:pt x="898" y="0"/>
                  </a:lnTo>
                  <a:lnTo>
                    <a:pt x="898" y="130"/>
                  </a:lnTo>
                  <a:lnTo>
                    <a:pt x="995" y="130"/>
                  </a:lnTo>
                  <a:lnTo>
                    <a:pt x="1025" y="130"/>
                  </a:lnTo>
                  <a:lnTo>
                    <a:pt x="1055" y="132"/>
                  </a:lnTo>
                  <a:lnTo>
                    <a:pt x="1084" y="135"/>
                  </a:lnTo>
                  <a:lnTo>
                    <a:pt x="1113" y="139"/>
                  </a:lnTo>
                  <a:lnTo>
                    <a:pt x="1140" y="145"/>
                  </a:lnTo>
                  <a:lnTo>
                    <a:pt x="1166" y="152"/>
                  </a:lnTo>
                  <a:lnTo>
                    <a:pt x="1193" y="160"/>
                  </a:lnTo>
                  <a:lnTo>
                    <a:pt x="1218" y="169"/>
                  </a:lnTo>
                  <a:lnTo>
                    <a:pt x="1242" y="180"/>
                  </a:lnTo>
                  <a:lnTo>
                    <a:pt x="1266" y="192"/>
                  </a:lnTo>
                  <a:lnTo>
                    <a:pt x="1288" y="203"/>
                  </a:lnTo>
                  <a:lnTo>
                    <a:pt x="1310" y="217"/>
                  </a:lnTo>
                  <a:lnTo>
                    <a:pt x="1330" y="231"/>
                  </a:lnTo>
                  <a:lnTo>
                    <a:pt x="1350" y="247"/>
                  </a:lnTo>
                  <a:lnTo>
                    <a:pt x="1369" y="263"/>
                  </a:lnTo>
                  <a:lnTo>
                    <a:pt x="1387" y="281"/>
                  </a:lnTo>
                  <a:lnTo>
                    <a:pt x="1404" y="300"/>
                  </a:lnTo>
                  <a:lnTo>
                    <a:pt x="1419" y="319"/>
                  </a:lnTo>
                  <a:lnTo>
                    <a:pt x="1434" y="339"/>
                  </a:lnTo>
                  <a:lnTo>
                    <a:pt x="1448" y="359"/>
                  </a:lnTo>
                  <a:lnTo>
                    <a:pt x="1460" y="382"/>
                  </a:lnTo>
                  <a:lnTo>
                    <a:pt x="1472" y="404"/>
                  </a:lnTo>
                  <a:lnTo>
                    <a:pt x="1483" y="429"/>
                  </a:lnTo>
                  <a:lnTo>
                    <a:pt x="1493" y="454"/>
                  </a:lnTo>
                  <a:lnTo>
                    <a:pt x="1502" y="478"/>
                  </a:lnTo>
                  <a:lnTo>
                    <a:pt x="1510" y="505"/>
                  </a:lnTo>
                  <a:lnTo>
                    <a:pt x="1516" y="532"/>
                  </a:lnTo>
                  <a:lnTo>
                    <a:pt x="1520" y="558"/>
                  </a:lnTo>
                  <a:lnTo>
                    <a:pt x="1525" y="586"/>
                  </a:lnTo>
                  <a:lnTo>
                    <a:pt x="1528" y="615"/>
                  </a:lnTo>
                  <a:lnTo>
                    <a:pt x="1530" y="644"/>
                  </a:lnTo>
                  <a:lnTo>
                    <a:pt x="1530" y="673"/>
                  </a:lnTo>
                  <a:lnTo>
                    <a:pt x="1530" y="703"/>
                  </a:lnTo>
                  <a:lnTo>
                    <a:pt x="1528" y="733"/>
                  </a:lnTo>
                  <a:lnTo>
                    <a:pt x="1525" y="761"/>
                  </a:lnTo>
                  <a:lnTo>
                    <a:pt x="1520" y="789"/>
                  </a:lnTo>
                  <a:lnTo>
                    <a:pt x="1516" y="816"/>
                  </a:lnTo>
                  <a:lnTo>
                    <a:pt x="1510" y="843"/>
                  </a:lnTo>
                  <a:lnTo>
                    <a:pt x="1502" y="868"/>
                  </a:lnTo>
                  <a:lnTo>
                    <a:pt x="1493" y="894"/>
                  </a:lnTo>
                  <a:lnTo>
                    <a:pt x="1483" y="919"/>
                  </a:lnTo>
                  <a:lnTo>
                    <a:pt x="1472" y="942"/>
                  </a:lnTo>
                  <a:lnTo>
                    <a:pt x="1460" y="965"/>
                  </a:lnTo>
                  <a:lnTo>
                    <a:pt x="1448" y="987"/>
                  </a:lnTo>
                  <a:lnTo>
                    <a:pt x="1434" y="1007"/>
                  </a:lnTo>
                  <a:lnTo>
                    <a:pt x="1419" y="1028"/>
                  </a:lnTo>
                  <a:lnTo>
                    <a:pt x="1404" y="1047"/>
                  </a:lnTo>
                  <a:lnTo>
                    <a:pt x="1387" y="1065"/>
                  </a:lnTo>
                  <a:lnTo>
                    <a:pt x="1369" y="1083"/>
                  </a:lnTo>
                  <a:lnTo>
                    <a:pt x="1350" y="1099"/>
                  </a:lnTo>
                  <a:lnTo>
                    <a:pt x="1330" y="1115"/>
                  </a:lnTo>
                  <a:lnTo>
                    <a:pt x="1310" y="1129"/>
                  </a:lnTo>
                  <a:lnTo>
                    <a:pt x="1288" y="1143"/>
                  </a:lnTo>
                  <a:lnTo>
                    <a:pt x="1266" y="1155"/>
                  </a:lnTo>
                  <a:lnTo>
                    <a:pt x="1242" y="1167"/>
                  </a:lnTo>
                  <a:lnTo>
                    <a:pt x="1218" y="1177"/>
                  </a:lnTo>
                  <a:lnTo>
                    <a:pt x="1193" y="1187"/>
                  </a:lnTo>
                  <a:lnTo>
                    <a:pt x="1166" y="1194"/>
                  </a:lnTo>
                  <a:lnTo>
                    <a:pt x="1140" y="1202"/>
                  </a:lnTo>
                  <a:lnTo>
                    <a:pt x="1113" y="1207"/>
                  </a:lnTo>
                  <a:lnTo>
                    <a:pt x="1084" y="1211"/>
                  </a:lnTo>
                  <a:lnTo>
                    <a:pt x="1055" y="1215"/>
                  </a:lnTo>
                  <a:lnTo>
                    <a:pt x="1025" y="1217"/>
                  </a:lnTo>
                  <a:lnTo>
                    <a:pt x="995" y="1217"/>
                  </a:lnTo>
                  <a:lnTo>
                    <a:pt x="898" y="1217"/>
                  </a:lnTo>
                  <a:lnTo>
                    <a:pt x="898" y="1264"/>
                  </a:lnTo>
                  <a:close/>
                  <a:moveTo>
                    <a:pt x="632" y="975"/>
                  </a:moveTo>
                  <a:lnTo>
                    <a:pt x="632" y="371"/>
                  </a:lnTo>
                  <a:lnTo>
                    <a:pt x="536" y="371"/>
                  </a:lnTo>
                  <a:lnTo>
                    <a:pt x="519" y="371"/>
                  </a:lnTo>
                  <a:lnTo>
                    <a:pt x="503" y="372"/>
                  </a:lnTo>
                  <a:lnTo>
                    <a:pt x="487" y="373"/>
                  </a:lnTo>
                  <a:lnTo>
                    <a:pt x="472" y="376"/>
                  </a:lnTo>
                  <a:lnTo>
                    <a:pt x="457" y="379"/>
                  </a:lnTo>
                  <a:lnTo>
                    <a:pt x="443" y="382"/>
                  </a:lnTo>
                  <a:lnTo>
                    <a:pt x="429" y="386"/>
                  </a:lnTo>
                  <a:lnTo>
                    <a:pt x="416" y="390"/>
                  </a:lnTo>
                  <a:lnTo>
                    <a:pt x="403" y="396"/>
                  </a:lnTo>
                  <a:lnTo>
                    <a:pt x="391" y="402"/>
                  </a:lnTo>
                  <a:lnTo>
                    <a:pt x="381" y="409"/>
                  </a:lnTo>
                  <a:lnTo>
                    <a:pt x="370" y="416"/>
                  </a:lnTo>
                  <a:lnTo>
                    <a:pt x="359" y="424"/>
                  </a:lnTo>
                  <a:lnTo>
                    <a:pt x="350" y="432"/>
                  </a:lnTo>
                  <a:lnTo>
                    <a:pt x="341" y="442"/>
                  </a:lnTo>
                  <a:lnTo>
                    <a:pt x="333" y="451"/>
                  </a:lnTo>
                  <a:lnTo>
                    <a:pt x="324" y="461"/>
                  </a:lnTo>
                  <a:lnTo>
                    <a:pt x="317" y="472"/>
                  </a:lnTo>
                  <a:lnTo>
                    <a:pt x="310" y="483"/>
                  </a:lnTo>
                  <a:lnTo>
                    <a:pt x="304" y="495"/>
                  </a:lnTo>
                  <a:lnTo>
                    <a:pt x="297" y="507"/>
                  </a:lnTo>
                  <a:lnTo>
                    <a:pt x="292" y="520"/>
                  </a:lnTo>
                  <a:lnTo>
                    <a:pt x="288" y="533"/>
                  </a:lnTo>
                  <a:lnTo>
                    <a:pt x="282" y="547"/>
                  </a:lnTo>
                  <a:lnTo>
                    <a:pt x="279" y="560"/>
                  </a:lnTo>
                  <a:lnTo>
                    <a:pt x="276" y="575"/>
                  </a:lnTo>
                  <a:lnTo>
                    <a:pt x="273" y="590"/>
                  </a:lnTo>
                  <a:lnTo>
                    <a:pt x="271" y="606"/>
                  </a:lnTo>
                  <a:lnTo>
                    <a:pt x="268" y="622"/>
                  </a:lnTo>
                  <a:lnTo>
                    <a:pt x="267" y="638"/>
                  </a:lnTo>
                  <a:lnTo>
                    <a:pt x="266" y="656"/>
                  </a:lnTo>
                  <a:lnTo>
                    <a:pt x="266" y="673"/>
                  </a:lnTo>
                  <a:lnTo>
                    <a:pt x="266" y="691"/>
                  </a:lnTo>
                  <a:lnTo>
                    <a:pt x="267" y="708"/>
                  </a:lnTo>
                  <a:lnTo>
                    <a:pt x="268" y="724"/>
                  </a:lnTo>
                  <a:lnTo>
                    <a:pt x="271" y="740"/>
                  </a:lnTo>
                  <a:lnTo>
                    <a:pt x="273" y="756"/>
                  </a:lnTo>
                  <a:lnTo>
                    <a:pt x="276" y="771"/>
                  </a:lnTo>
                  <a:lnTo>
                    <a:pt x="279" y="786"/>
                  </a:lnTo>
                  <a:lnTo>
                    <a:pt x="282" y="800"/>
                  </a:lnTo>
                  <a:lnTo>
                    <a:pt x="288" y="814"/>
                  </a:lnTo>
                  <a:lnTo>
                    <a:pt x="292" y="827"/>
                  </a:lnTo>
                  <a:lnTo>
                    <a:pt x="297" y="839"/>
                  </a:lnTo>
                  <a:lnTo>
                    <a:pt x="304" y="851"/>
                  </a:lnTo>
                  <a:lnTo>
                    <a:pt x="310" y="863"/>
                  </a:lnTo>
                  <a:lnTo>
                    <a:pt x="317" y="875"/>
                  </a:lnTo>
                  <a:lnTo>
                    <a:pt x="324" y="885"/>
                  </a:lnTo>
                  <a:lnTo>
                    <a:pt x="333" y="895"/>
                  </a:lnTo>
                  <a:lnTo>
                    <a:pt x="341" y="905"/>
                  </a:lnTo>
                  <a:lnTo>
                    <a:pt x="350" y="914"/>
                  </a:lnTo>
                  <a:lnTo>
                    <a:pt x="359" y="923"/>
                  </a:lnTo>
                  <a:lnTo>
                    <a:pt x="370" y="930"/>
                  </a:lnTo>
                  <a:lnTo>
                    <a:pt x="381" y="938"/>
                  </a:lnTo>
                  <a:lnTo>
                    <a:pt x="391" y="944"/>
                  </a:lnTo>
                  <a:lnTo>
                    <a:pt x="403" y="951"/>
                  </a:lnTo>
                  <a:lnTo>
                    <a:pt x="416" y="955"/>
                  </a:lnTo>
                  <a:lnTo>
                    <a:pt x="429" y="960"/>
                  </a:lnTo>
                  <a:lnTo>
                    <a:pt x="443" y="965"/>
                  </a:lnTo>
                  <a:lnTo>
                    <a:pt x="457" y="968"/>
                  </a:lnTo>
                  <a:lnTo>
                    <a:pt x="472" y="971"/>
                  </a:lnTo>
                  <a:lnTo>
                    <a:pt x="487" y="973"/>
                  </a:lnTo>
                  <a:lnTo>
                    <a:pt x="503" y="974"/>
                  </a:lnTo>
                  <a:lnTo>
                    <a:pt x="519" y="975"/>
                  </a:lnTo>
                  <a:lnTo>
                    <a:pt x="536" y="975"/>
                  </a:lnTo>
                  <a:lnTo>
                    <a:pt x="632" y="975"/>
                  </a:lnTo>
                  <a:close/>
                  <a:moveTo>
                    <a:pt x="995" y="975"/>
                  </a:moveTo>
                  <a:lnTo>
                    <a:pt x="1011" y="975"/>
                  </a:lnTo>
                  <a:lnTo>
                    <a:pt x="1029" y="974"/>
                  </a:lnTo>
                  <a:lnTo>
                    <a:pt x="1044" y="973"/>
                  </a:lnTo>
                  <a:lnTo>
                    <a:pt x="1060" y="971"/>
                  </a:lnTo>
                  <a:lnTo>
                    <a:pt x="1073" y="968"/>
                  </a:lnTo>
                  <a:lnTo>
                    <a:pt x="1088" y="965"/>
                  </a:lnTo>
                  <a:lnTo>
                    <a:pt x="1101" y="960"/>
                  </a:lnTo>
                  <a:lnTo>
                    <a:pt x="1114" y="955"/>
                  </a:lnTo>
                  <a:lnTo>
                    <a:pt x="1127" y="951"/>
                  </a:lnTo>
                  <a:lnTo>
                    <a:pt x="1139" y="944"/>
                  </a:lnTo>
                  <a:lnTo>
                    <a:pt x="1150" y="938"/>
                  </a:lnTo>
                  <a:lnTo>
                    <a:pt x="1161" y="930"/>
                  </a:lnTo>
                  <a:lnTo>
                    <a:pt x="1171" y="923"/>
                  </a:lnTo>
                  <a:lnTo>
                    <a:pt x="1180" y="914"/>
                  </a:lnTo>
                  <a:lnTo>
                    <a:pt x="1190" y="905"/>
                  </a:lnTo>
                  <a:lnTo>
                    <a:pt x="1199" y="895"/>
                  </a:lnTo>
                  <a:lnTo>
                    <a:pt x="1206" y="885"/>
                  </a:lnTo>
                  <a:lnTo>
                    <a:pt x="1214" y="875"/>
                  </a:lnTo>
                  <a:lnTo>
                    <a:pt x="1221" y="863"/>
                  </a:lnTo>
                  <a:lnTo>
                    <a:pt x="1227" y="851"/>
                  </a:lnTo>
                  <a:lnTo>
                    <a:pt x="1233" y="839"/>
                  </a:lnTo>
                  <a:lnTo>
                    <a:pt x="1238" y="827"/>
                  </a:lnTo>
                  <a:lnTo>
                    <a:pt x="1243" y="814"/>
                  </a:lnTo>
                  <a:lnTo>
                    <a:pt x="1248" y="800"/>
                  </a:lnTo>
                  <a:lnTo>
                    <a:pt x="1251" y="786"/>
                  </a:lnTo>
                  <a:lnTo>
                    <a:pt x="1255" y="771"/>
                  </a:lnTo>
                  <a:lnTo>
                    <a:pt x="1257" y="756"/>
                  </a:lnTo>
                  <a:lnTo>
                    <a:pt x="1260" y="740"/>
                  </a:lnTo>
                  <a:lnTo>
                    <a:pt x="1262" y="724"/>
                  </a:lnTo>
                  <a:lnTo>
                    <a:pt x="1263" y="708"/>
                  </a:lnTo>
                  <a:lnTo>
                    <a:pt x="1264" y="691"/>
                  </a:lnTo>
                  <a:lnTo>
                    <a:pt x="1264" y="673"/>
                  </a:lnTo>
                  <a:lnTo>
                    <a:pt x="1264" y="656"/>
                  </a:lnTo>
                  <a:lnTo>
                    <a:pt x="1263" y="638"/>
                  </a:lnTo>
                  <a:lnTo>
                    <a:pt x="1262" y="622"/>
                  </a:lnTo>
                  <a:lnTo>
                    <a:pt x="1260" y="606"/>
                  </a:lnTo>
                  <a:lnTo>
                    <a:pt x="1257" y="590"/>
                  </a:lnTo>
                  <a:lnTo>
                    <a:pt x="1255" y="575"/>
                  </a:lnTo>
                  <a:lnTo>
                    <a:pt x="1251" y="560"/>
                  </a:lnTo>
                  <a:lnTo>
                    <a:pt x="1248" y="547"/>
                  </a:lnTo>
                  <a:lnTo>
                    <a:pt x="1243" y="533"/>
                  </a:lnTo>
                  <a:lnTo>
                    <a:pt x="1238" y="520"/>
                  </a:lnTo>
                  <a:lnTo>
                    <a:pt x="1233" y="507"/>
                  </a:lnTo>
                  <a:lnTo>
                    <a:pt x="1227" y="495"/>
                  </a:lnTo>
                  <a:lnTo>
                    <a:pt x="1221" y="483"/>
                  </a:lnTo>
                  <a:lnTo>
                    <a:pt x="1214" y="472"/>
                  </a:lnTo>
                  <a:lnTo>
                    <a:pt x="1206" y="461"/>
                  </a:lnTo>
                  <a:lnTo>
                    <a:pt x="1199" y="451"/>
                  </a:lnTo>
                  <a:lnTo>
                    <a:pt x="1190" y="442"/>
                  </a:lnTo>
                  <a:lnTo>
                    <a:pt x="1180" y="432"/>
                  </a:lnTo>
                  <a:lnTo>
                    <a:pt x="1171" y="424"/>
                  </a:lnTo>
                  <a:lnTo>
                    <a:pt x="1161" y="416"/>
                  </a:lnTo>
                  <a:lnTo>
                    <a:pt x="1150" y="409"/>
                  </a:lnTo>
                  <a:lnTo>
                    <a:pt x="1139" y="402"/>
                  </a:lnTo>
                  <a:lnTo>
                    <a:pt x="1127" y="396"/>
                  </a:lnTo>
                  <a:lnTo>
                    <a:pt x="1114" y="390"/>
                  </a:lnTo>
                  <a:lnTo>
                    <a:pt x="1101" y="386"/>
                  </a:lnTo>
                  <a:lnTo>
                    <a:pt x="1088" y="382"/>
                  </a:lnTo>
                  <a:lnTo>
                    <a:pt x="1073" y="379"/>
                  </a:lnTo>
                  <a:lnTo>
                    <a:pt x="1060" y="376"/>
                  </a:lnTo>
                  <a:lnTo>
                    <a:pt x="1044" y="373"/>
                  </a:lnTo>
                  <a:lnTo>
                    <a:pt x="1029" y="372"/>
                  </a:lnTo>
                  <a:lnTo>
                    <a:pt x="1011" y="371"/>
                  </a:lnTo>
                  <a:lnTo>
                    <a:pt x="995" y="371"/>
                  </a:lnTo>
                  <a:lnTo>
                    <a:pt x="898" y="371"/>
                  </a:lnTo>
                  <a:lnTo>
                    <a:pt x="898" y="975"/>
                  </a:lnTo>
                  <a:lnTo>
                    <a:pt x="995" y="9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63"/>
            <p:cNvSpPr>
              <a:spLocks noEditPoints="1"/>
            </p:cNvSpPr>
            <p:nvPr/>
          </p:nvSpPr>
          <p:spPr bwMode="auto">
            <a:xfrm>
              <a:off x="3609" y="3654"/>
              <a:ext cx="106" cy="101"/>
            </a:xfrm>
            <a:custGeom>
              <a:avLst/>
              <a:gdLst>
                <a:gd name="T0" fmla="*/ 291 w 1165"/>
                <a:gd name="T1" fmla="*/ 1037 h 1114"/>
                <a:gd name="T2" fmla="*/ 283 w 1165"/>
                <a:gd name="T3" fmla="*/ 1059 h 1114"/>
                <a:gd name="T4" fmla="*/ 268 w 1165"/>
                <a:gd name="T5" fmla="*/ 1080 h 1114"/>
                <a:gd name="T6" fmla="*/ 248 w 1165"/>
                <a:gd name="T7" fmla="*/ 1097 h 1114"/>
                <a:gd name="T8" fmla="*/ 226 w 1165"/>
                <a:gd name="T9" fmla="*/ 1108 h 1114"/>
                <a:gd name="T10" fmla="*/ 201 w 1165"/>
                <a:gd name="T11" fmla="*/ 1114 h 1114"/>
                <a:gd name="T12" fmla="*/ 181 w 1165"/>
                <a:gd name="T13" fmla="*/ 302 h 1114"/>
                <a:gd name="T14" fmla="*/ 194 w 1165"/>
                <a:gd name="T15" fmla="*/ 253 h 1114"/>
                <a:gd name="T16" fmla="*/ 212 w 1165"/>
                <a:gd name="T17" fmla="*/ 208 h 1114"/>
                <a:gd name="T18" fmla="*/ 236 w 1165"/>
                <a:gd name="T19" fmla="*/ 166 h 1114"/>
                <a:gd name="T20" fmla="*/ 263 w 1165"/>
                <a:gd name="T21" fmla="*/ 128 h 1114"/>
                <a:gd name="T22" fmla="*/ 297 w 1165"/>
                <a:gd name="T23" fmla="*/ 94 h 1114"/>
                <a:gd name="T24" fmla="*/ 335 w 1165"/>
                <a:gd name="T25" fmla="*/ 65 h 1114"/>
                <a:gd name="T26" fmla="*/ 379 w 1165"/>
                <a:gd name="T27" fmla="*/ 42 h 1114"/>
                <a:gd name="T28" fmla="*/ 427 w 1165"/>
                <a:gd name="T29" fmla="*/ 22 h 1114"/>
                <a:gd name="T30" fmla="*/ 480 w 1165"/>
                <a:gd name="T31" fmla="*/ 8 h 1114"/>
                <a:gd name="T32" fmla="*/ 540 w 1165"/>
                <a:gd name="T33" fmla="*/ 2 h 1114"/>
                <a:gd name="T34" fmla="*/ 604 w 1165"/>
                <a:gd name="T35" fmla="*/ 1 h 1114"/>
                <a:gd name="T36" fmla="*/ 665 w 1165"/>
                <a:gd name="T37" fmla="*/ 6 h 1114"/>
                <a:gd name="T38" fmla="*/ 721 w 1165"/>
                <a:gd name="T39" fmla="*/ 17 h 1114"/>
                <a:gd name="T40" fmla="*/ 771 w 1165"/>
                <a:gd name="T41" fmla="*/ 34 h 1114"/>
                <a:gd name="T42" fmla="*/ 816 w 1165"/>
                <a:gd name="T43" fmla="*/ 57 h 1114"/>
                <a:gd name="T44" fmla="*/ 857 w 1165"/>
                <a:gd name="T45" fmla="*/ 84 h 1114"/>
                <a:gd name="T46" fmla="*/ 891 w 1165"/>
                <a:gd name="T47" fmla="*/ 116 h 1114"/>
                <a:gd name="T48" fmla="*/ 921 w 1165"/>
                <a:gd name="T49" fmla="*/ 153 h 1114"/>
                <a:gd name="T50" fmla="*/ 945 w 1165"/>
                <a:gd name="T51" fmla="*/ 193 h 1114"/>
                <a:gd name="T52" fmla="*/ 966 w 1165"/>
                <a:gd name="T53" fmla="*/ 238 h 1114"/>
                <a:gd name="T54" fmla="*/ 981 w 1165"/>
                <a:gd name="T55" fmla="*/ 285 h 1114"/>
                <a:gd name="T56" fmla="*/ 972 w 1165"/>
                <a:gd name="T57" fmla="*/ 1114 h 1114"/>
                <a:gd name="T58" fmla="*/ 948 w 1165"/>
                <a:gd name="T59" fmla="*/ 1111 h 1114"/>
                <a:gd name="T60" fmla="*/ 924 w 1165"/>
                <a:gd name="T61" fmla="*/ 1102 h 1114"/>
                <a:gd name="T62" fmla="*/ 903 w 1165"/>
                <a:gd name="T63" fmla="*/ 1086 h 1114"/>
                <a:gd name="T64" fmla="*/ 887 w 1165"/>
                <a:gd name="T65" fmla="*/ 1067 h 1114"/>
                <a:gd name="T66" fmla="*/ 877 w 1165"/>
                <a:gd name="T67" fmla="*/ 1045 h 1114"/>
                <a:gd name="T68" fmla="*/ 788 w 1165"/>
                <a:gd name="T69" fmla="*/ 641 h 1114"/>
                <a:gd name="T70" fmla="*/ 719 w 1165"/>
                <a:gd name="T71" fmla="*/ 337 h 1114"/>
                <a:gd name="T72" fmla="*/ 706 w 1165"/>
                <a:gd name="T73" fmla="*/ 308 h 1114"/>
                <a:gd name="T74" fmla="*/ 686 w 1165"/>
                <a:gd name="T75" fmla="*/ 281 h 1114"/>
                <a:gd name="T76" fmla="*/ 656 w 1165"/>
                <a:gd name="T77" fmla="*/ 258 h 1114"/>
                <a:gd name="T78" fmla="*/ 616 w 1165"/>
                <a:gd name="T79" fmla="*/ 244 h 1114"/>
                <a:gd name="T80" fmla="*/ 565 w 1165"/>
                <a:gd name="T81" fmla="*/ 242 h 1114"/>
                <a:gd name="T82" fmla="*/ 521 w 1165"/>
                <a:gd name="T83" fmla="*/ 252 h 1114"/>
                <a:gd name="T84" fmla="*/ 489 w 1165"/>
                <a:gd name="T85" fmla="*/ 273 h 1114"/>
                <a:gd name="T86" fmla="*/ 465 w 1165"/>
                <a:gd name="T87" fmla="*/ 298 h 1114"/>
                <a:gd name="T88" fmla="*/ 449 w 1165"/>
                <a:gd name="T89" fmla="*/ 327 h 1114"/>
                <a:gd name="T90" fmla="*/ 441 w 1165"/>
                <a:gd name="T91" fmla="*/ 35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5" h="1114">
                  <a:moveTo>
                    <a:pt x="839" y="871"/>
                  </a:moveTo>
                  <a:lnTo>
                    <a:pt x="328" y="871"/>
                  </a:lnTo>
                  <a:lnTo>
                    <a:pt x="291" y="1037"/>
                  </a:lnTo>
                  <a:lnTo>
                    <a:pt x="289" y="1045"/>
                  </a:lnTo>
                  <a:lnTo>
                    <a:pt x="286" y="1053"/>
                  </a:lnTo>
                  <a:lnTo>
                    <a:pt x="283" y="1059"/>
                  </a:lnTo>
                  <a:lnTo>
                    <a:pt x="278" y="1067"/>
                  </a:lnTo>
                  <a:lnTo>
                    <a:pt x="274" y="1073"/>
                  </a:lnTo>
                  <a:lnTo>
                    <a:pt x="268" y="1080"/>
                  </a:lnTo>
                  <a:lnTo>
                    <a:pt x="262" y="1086"/>
                  </a:lnTo>
                  <a:lnTo>
                    <a:pt x="256" y="1091"/>
                  </a:lnTo>
                  <a:lnTo>
                    <a:pt x="248" y="1097"/>
                  </a:lnTo>
                  <a:lnTo>
                    <a:pt x="241" y="1102"/>
                  </a:lnTo>
                  <a:lnTo>
                    <a:pt x="233" y="1105"/>
                  </a:lnTo>
                  <a:lnTo>
                    <a:pt x="226" y="1108"/>
                  </a:lnTo>
                  <a:lnTo>
                    <a:pt x="217" y="1111"/>
                  </a:lnTo>
                  <a:lnTo>
                    <a:pt x="210" y="1113"/>
                  </a:lnTo>
                  <a:lnTo>
                    <a:pt x="201" y="1114"/>
                  </a:lnTo>
                  <a:lnTo>
                    <a:pt x="193" y="1114"/>
                  </a:lnTo>
                  <a:lnTo>
                    <a:pt x="0" y="1114"/>
                  </a:lnTo>
                  <a:lnTo>
                    <a:pt x="181" y="302"/>
                  </a:lnTo>
                  <a:lnTo>
                    <a:pt x="184" y="285"/>
                  </a:lnTo>
                  <a:lnTo>
                    <a:pt x="190" y="269"/>
                  </a:lnTo>
                  <a:lnTo>
                    <a:pt x="194" y="253"/>
                  </a:lnTo>
                  <a:lnTo>
                    <a:pt x="200" y="238"/>
                  </a:lnTo>
                  <a:lnTo>
                    <a:pt x="206" y="222"/>
                  </a:lnTo>
                  <a:lnTo>
                    <a:pt x="212" y="208"/>
                  </a:lnTo>
                  <a:lnTo>
                    <a:pt x="220" y="193"/>
                  </a:lnTo>
                  <a:lnTo>
                    <a:pt x="227" y="179"/>
                  </a:lnTo>
                  <a:lnTo>
                    <a:pt x="236" y="166"/>
                  </a:lnTo>
                  <a:lnTo>
                    <a:pt x="244" y="153"/>
                  </a:lnTo>
                  <a:lnTo>
                    <a:pt x="254" y="140"/>
                  </a:lnTo>
                  <a:lnTo>
                    <a:pt x="263" y="128"/>
                  </a:lnTo>
                  <a:lnTo>
                    <a:pt x="274" y="116"/>
                  </a:lnTo>
                  <a:lnTo>
                    <a:pt x="285" y="106"/>
                  </a:lnTo>
                  <a:lnTo>
                    <a:pt x="297" y="94"/>
                  </a:lnTo>
                  <a:lnTo>
                    <a:pt x="309" y="84"/>
                  </a:lnTo>
                  <a:lnTo>
                    <a:pt x="322" y="75"/>
                  </a:lnTo>
                  <a:lnTo>
                    <a:pt x="335" y="65"/>
                  </a:lnTo>
                  <a:lnTo>
                    <a:pt x="349" y="57"/>
                  </a:lnTo>
                  <a:lnTo>
                    <a:pt x="364" y="49"/>
                  </a:lnTo>
                  <a:lnTo>
                    <a:pt x="379" y="42"/>
                  </a:lnTo>
                  <a:lnTo>
                    <a:pt x="394" y="34"/>
                  </a:lnTo>
                  <a:lnTo>
                    <a:pt x="410" y="28"/>
                  </a:lnTo>
                  <a:lnTo>
                    <a:pt x="427" y="22"/>
                  </a:lnTo>
                  <a:lnTo>
                    <a:pt x="444" y="17"/>
                  </a:lnTo>
                  <a:lnTo>
                    <a:pt x="462" y="13"/>
                  </a:lnTo>
                  <a:lnTo>
                    <a:pt x="480" y="8"/>
                  </a:lnTo>
                  <a:lnTo>
                    <a:pt x="500" y="6"/>
                  </a:lnTo>
                  <a:lnTo>
                    <a:pt x="520" y="3"/>
                  </a:lnTo>
                  <a:lnTo>
                    <a:pt x="540" y="2"/>
                  </a:lnTo>
                  <a:lnTo>
                    <a:pt x="561" y="1"/>
                  </a:lnTo>
                  <a:lnTo>
                    <a:pt x="583" y="0"/>
                  </a:lnTo>
                  <a:lnTo>
                    <a:pt x="604" y="1"/>
                  </a:lnTo>
                  <a:lnTo>
                    <a:pt x="625" y="2"/>
                  </a:lnTo>
                  <a:lnTo>
                    <a:pt x="646" y="3"/>
                  </a:lnTo>
                  <a:lnTo>
                    <a:pt x="665" y="6"/>
                  </a:lnTo>
                  <a:lnTo>
                    <a:pt x="685" y="8"/>
                  </a:lnTo>
                  <a:lnTo>
                    <a:pt x="703" y="13"/>
                  </a:lnTo>
                  <a:lnTo>
                    <a:pt x="721" y="17"/>
                  </a:lnTo>
                  <a:lnTo>
                    <a:pt x="738" y="22"/>
                  </a:lnTo>
                  <a:lnTo>
                    <a:pt x="755" y="28"/>
                  </a:lnTo>
                  <a:lnTo>
                    <a:pt x="771" y="34"/>
                  </a:lnTo>
                  <a:lnTo>
                    <a:pt x="787" y="42"/>
                  </a:lnTo>
                  <a:lnTo>
                    <a:pt x="802" y="49"/>
                  </a:lnTo>
                  <a:lnTo>
                    <a:pt x="816" y="57"/>
                  </a:lnTo>
                  <a:lnTo>
                    <a:pt x="830" y="65"/>
                  </a:lnTo>
                  <a:lnTo>
                    <a:pt x="844" y="75"/>
                  </a:lnTo>
                  <a:lnTo>
                    <a:pt x="857" y="84"/>
                  </a:lnTo>
                  <a:lnTo>
                    <a:pt x="868" y="94"/>
                  </a:lnTo>
                  <a:lnTo>
                    <a:pt x="880" y="106"/>
                  </a:lnTo>
                  <a:lnTo>
                    <a:pt x="891" y="116"/>
                  </a:lnTo>
                  <a:lnTo>
                    <a:pt x="902" y="128"/>
                  </a:lnTo>
                  <a:lnTo>
                    <a:pt x="911" y="140"/>
                  </a:lnTo>
                  <a:lnTo>
                    <a:pt x="921" y="153"/>
                  </a:lnTo>
                  <a:lnTo>
                    <a:pt x="929" y="166"/>
                  </a:lnTo>
                  <a:lnTo>
                    <a:pt x="938" y="179"/>
                  </a:lnTo>
                  <a:lnTo>
                    <a:pt x="945" y="193"/>
                  </a:lnTo>
                  <a:lnTo>
                    <a:pt x="953" y="208"/>
                  </a:lnTo>
                  <a:lnTo>
                    <a:pt x="959" y="222"/>
                  </a:lnTo>
                  <a:lnTo>
                    <a:pt x="966" y="238"/>
                  </a:lnTo>
                  <a:lnTo>
                    <a:pt x="971" y="253"/>
                  </a:lnTo>
                  <a:lnTo>
                    <a:pt x="976" y="269"/>
                  </a:lnTo>
                  <a:lnTo>
                    <a:pt x="981" y="285"/>
                  </a:lnTo>
                  <a:lnTo>
                    <a:pt x="985" y="302"/>
                  </a:lnTo>
                  <a:lnTo>
                    <a:pt x="1165" y="1114"/>
                  </a:lnTo>
                  <a:lnTo>
                    <a:pt x="972" y="1114"/>
                  </a:lnTo>
                  <a:lnTo>
                    <a:pt x="964" y="1114"/>
                  </a:lnTo>
                  <a:lnTo>
                    <a:pt x="956" y="1113"/>
                  </a:lnTo>
                  <a:lnTo>
                    <a:pt x="948" y="1111"/>
                  </a:lnTo>
                  <a:lnTo>
                    <a:pt x="939" y="1108"/>
                  </a:lnTo>
                  <a:lnTo>
                    <a:pt x="932" y="1105"/>
                  </a:lnTo>
                  <a:lnTo>
                    <a:pt x="924" y="1102"/>
                  </a:lnTo>
                  <a:lnTo>
                    <a:pt x="917" y="1097"/>
                  </a:lnTo>
                  <a:lnTo>
                    <a:pt x="910" y="1091"/>
                  </a:lnTo>
                  <a:lnTo>
                    <a:pt x="903" y="1086"/>
                  </a:lnTo>
                  <a:lnTo>
                    <a:pt x="897" y="1080"/>
                  </a:lnTo>
                  <a:lnTo>
                    <a:pt x="892" y="1073"/>
                  </a:lnTo>
                  <a:lnTo>
                    <a:pt x="887" y="1067"/>
                  </a:lnTo>
                  <a:lnTo>
                    <a:pt x="882" y="1059"/>
                  </a:lnTo>
                  <a:lnTo>
                    <a:pt x="879" y="1053"/>
                  </a:lnTo>
                  <a:lnTo>
                    <a:pt x="877" y="1045"/>
                  </a:lnTo>
                  <a:lnTo>
                    <a:pt x="874" y="1037"/>
                  </a:lnTo>
                  <a:lnTo>
                    <a:pt x="839" y="871"/>
                  </a:lnTo>
                  <a:close/>
                  <a:moveTo>
                    <a:pt x="788" y="641"/>
                  </a:moveTo>
                  <a:lnTo>
                    <a:pt x="725" y="355"/>
                  </a:lnTo>
                  <a:lnTo>
                    <a:pt x="722" y="346"/>
                  </a:lnTo>
                  <a:lnTo>
                    <a:pt x="719" y="337"/>
                  </a:lnTo>
                  <a:lnTo>
                    <a:pt x="716" y="327"/>
                  </a:lnTo>
                  <a:lnTo>
                    <a:pt x="711" y="317"/>
                  </a:lnTo>
                  <a:lnTo>
                    <a:pt x="706" y="308"/>
                  </a:lnTo>
                  <a:lnTo>
                    <a:pt x="701" y="298"/>
                  </a:lnTo>
                  <a:lnTo>
                    <a:pt x="693" y="290"/>
                  </a:lnTo>
                  <a:lnTo>
                    <a:pt x="686" y="281"/>
                  </a:lnTo>
                  <a:lnTo>
                    <a:pt x="676" y="273"/>
                  </a:lnTo>
                  <a:lnTo>
                    <a:pt x="666" y="265"/>
                  </a:lnTo>
                  <a:lnTo>
                    <a:pt x="656" y="258"/>
                  </a:lnTo>
                  <a:lnTo>
                    <a:pt x="644" y="252"/>
                  </a:lnTo>
                  <a:lnTo>
                    <a:pt x="631" y="247"/>
                  </a:lnTo>
                  <a:lnTo>
                    <a:pt x="616" y="244"/>
                  </a:lnTo>
                  <a:lnTo>
                    <a:pt x="600" y="242"/>
                  </a:lnTo>
                  <a:lnTo>
                    <a:pt x="583" y="240"/>
                  </a:lnTo>
                  <a:lnTo>
                    <a:pt x="565" y="242"/>
                  </a:lnTo>
                  <a:lnTo>
                    <a:pt x="549" y="244"/>
                  </a:lnTo>
                  <a:lnTo>
                    <a:pt x="535" y="247"/>
                  </a:lnTo>
                  <a:lnTo>
                    <a:pt x="521" y="252"/>
                  </a:lnTo>
                  <a:lnTo>
                    <a:pt x="509" y="258"/>
                  </a:lnTo>
                  <a:lnTo>
                    <a:pt x="499" y="265"/>
                  </a:lnTo>
                  <a:lnTo>
                    <a:pt x="489" y="273"/>
                  </a:lnTo>
                  <a:lnTo>
                    <a:pt x="479" y="281"/>
                  </a:lnTo>
                  <a:lnTo>
                    <a:pt x="472" y="290"/>
                  </a:lnTo>
                  <a:lnTo>
                    <a:pt x="465" y="298"/>
                  </a:lnTo>
                  <a:lnTo>
                    <a:pt x="459" y="308"/>
                  </a:lnTo>
                  <a:lnTo>
                    <a:pt x="454" y="317"/>
                  </a:lnTo>
                  <a:lnTo>
                    <a:pt x="449" y="327"/>
                  </a:lnTo>
                  <a:lnTo>
                    <a:pt x="446" y="337"/>
                  </a:lnTo>
                  <a:lnTo>
                    <a:pt x="443" y="346"/>
                  </a:lnTo>
                  <a:lnTo>
                    <a:pt x="441" y="355"/>
                  </a:lnTo>
                  <a:lnTo>
                    <a:pt x="377" y="641"/>
                  </a:lnTo>
                  <a:lnTo>
                    <a:pt x="788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64"/>
            <p:cNvSpPr>
              <a:spLocks/>
            </p:cNvSpPr>
            <p:nvPr/>
          </p:nvSpPr>
          <p:spPr bwMode="auto">
            <a:xfrm>
              <a:off x="3132" y="3798"/>
              <a:ext cx="94" cy="99"/>
            </a:xfrm>
            <a:custGeom>
              <a:avLst/>
              <a:gdLst>
                <a:gd name="T0" fmla="*/ 506 w 1036"/>
                <a:gd name="T1" fmla="*/ 231 h 1089"/>
                <a:gd name="T2" fmla="*/ 462 w 1036"/>
                <a:gd name="T3" fmla="*/ 239 h 1089"/>
                <a:gd name="T4" fmla="*/ 422 w 1036"/>
                <a:gd name="T5" fmla="*/ 253 h 1089"/>
                <a:gd name="T6" fmla="*/ 387 w 1036"/>
                <a:gd name="T7" fmla="*/ 272 h 1089"/>
                <a:gd name="T8" fmla="*/ 354 w 1036"/>
                <a:gd name="T9" fmla="*/ 298 h 1089"/>
                <a:gd name="T10" fmla="*/ 328 w 1036"/>
                <a:gd name="T11" fmla="*/ 327 h 1089"/>
                <a:gd name="T12" fmla="*/ 306 w 1036"/>
                <a:gd name="T13" fmla="*/ 363 h 1089"/>
                <a:gd name="T14" fmla="*/ 288 w 1036"/>
                <a:gd name="T15" fmla="*/ 402 h 1089"/>
                <a:gd name="T16" fmla="*/ 275 w 1036"/>
                <a:gd name="T17" fmla="*/ 446 h 1089"/>
                <a:gd name="T18" fmla="*/ 268 w 1036"/>
                <a:gd name="T19" fmla="*/ 494 h 1089"/>
                <a:gd name="T20" fmla="*/ 266 w 1036"/>
                <a:gd name="T21" fmla="*/ 546 h 1089"/>
                <a:gd name="T22" fmla="*/ 268 w 1036"/>
                <a:gd name="T23" fmla="*/ 597 h 1089"/>
                <a:gd name="T24" fmla="*/ 275 w 1036"/>
                <a:gd name="T25" fmla="*/ 645 h 1089"/>
                <a:gd name="T26" fmla="*/ 288 w 1036"/>
                <a:gd name="T27" fmla="*/ 688 h 1089"/>
                <a:gd name="T28" fmla="*/ 306 w 1036"/>
                <a:gd name="T29" fmla="*/ 727 h 1089"/>
                <a:gd name="T30" fmla="*/ 328 w 1036"/>
                <a:gd name="T31" fmla="*/ 761 h 1089"/>
                <a:gd name="T32" fmla="*/ 354 w 1036"/>
                <a:gd name="T33" fmla="*/ 791 h 1089"/>
                <a:gd name="T34" fmla="*/ 387 w 1036"/>
                <a:gd name="T35" fmla="*/ 816 h 1089"/>
                <a:gd name="T36" fmla="*/ 422 w 1036"/>
                <a:gd name="T37" fmla="*/ 836 h 1089"/>
                <a:gd name="T38" fmla="*/ 462 w 1036"/>
                <a:gd name="T39" fmla="*/ 850 h 1089"/>
                <a:gd name="T40" fmla="*/ 506 w 1036"/>
                <a:gd name="T41" fmla="*/ 857 h 1089"/>
                <a:gd name="T42" fmla="*/ 903 w 1036"/>
                <a:gd name="T43" fmla="*/ 859 h 1089"/>
                <a:gd name="T44" fmla="*/ 927 w 1036"/>
                <a:gd name="T45" fmla="*/ 862 h 1089"/>
                <a:gd name="T46" fmla="*/ 951 w 1036"/>
                <a:gd name="T47" fmla="*/ 872 h 1089"/>
                <a:gd name="T48" fmla="*/ 972 w 1036"/>
                <a:gd name="T49" fmla="*/ 887 h 1089"/>
                <a:gd name="T50" fmla="*/ 988 w 1036"/>
                <a:gd name="T51" fmla="*/ 907 h 1089"/>
                <a:gd name="T52" fmla="*/ 999 w 1036"/>
                <a:gd name="T53" fmla="*/ 929 h 1089"/>
                <a:gd name="T54" fmla="*/ 535 w 1036"/>
                <a:gd name="T55" fmla="*/ 1089 h 1089"/>
                <a:gd name="T56" fmla="*/ 449 w 1036"/>
                <a:gd name="T57" fmla="*/ 1083 h 1089"/>
                <a:gd name="T58" fmla="*/ 368 w 1036"/>
                <a:gd name="T59" fmla="*/ 1066 h 1089"/>
                <a:gd name="T60" fmla="*/ 293 w 1036"/>
                <a:gd name="T61" fmla="*/ 1038 h 1089"/>
                <a:gd name="T62" fmla="*/ 226 w 1036"/>
                <a:gd name="T63" fmla="*/ 1002 h 1089"/>
                <a:gd name="T64" fmla="*/ 166 w 1036"/>
                <a:gd name="T65" fmla="*/ 955 h 1089"/>
                <a:gd name="T66" fmla="*/ 115 w 1036"/>
                <a:gd name="T67" fmla="*/ 900 h 1089"/>
                <a:gd name="T68" fmla="*/ 72 w 1036"/>
                <a:gd name="T69" fmla="*/ 837 h 1089"/>
                <a:gd name="T70" fmla="*/ 39 w 1036"/>
                <a:gd name="T71" fmla="*/ 767 h 1089"/>
                <a:gd name="T72" fmla="*/ 14 w 1036"/>
                <a:gd name="T73" fmla="*/ 689 h 1089"/>
                <a:gd name="T74" fmla="*/ 2 w 1036"/>
                <a:gd name="T75" fmla="*/ 604 h 1089"/>
                <a:gd name="T76" fmla="*/ 1 w 1036"/>
                <a:gd name="T77" fmla="*/ 517 h 1089"/>
                <a:gd name="T78" fmla="*/ 9 w 1036"/>
                <a:gd name="T79" fmla="*/ 431 h 1089"/>
                <a:gd name="T80" fmla="*/ 29 w 1036"/>
                <a:gd name="T81" fmla="*/ 351 h 1089"/>
                <a:gd name="T82" fmla="*/ 60 w 1036"/>
                <a:gd name="T83" fmla="*/ 277 h 1089"/>
                <a:gd name="T84" fmla="*/ 100 w 1036"/>
                <a:gd name="T85" fmla="*/ 211 h 1089"/>
                <a:gd name="T86" fmla="*/ 148 w 1036"/>
                <a:gd name="T87" fmla="*/ 153 h 1089"/>
                <a:gd name="T88" fmla="*/ 205 w 1036"/>
                <a:gd name="T89" fmla="*/ 103 h 1089"/>
                <a:gd name="T90" fmla="*/ 270 w 1036"/>
                <a:gd name="T91" fmla="*/ 62 h 1089"/>
                <a:gd name="T92" fmla="*/ 343 w 1036"/>
                <a:gd name="T93" fmla="*/ 30 h 1089"/>
                <a:gd name="T94" fmla="*/ 422 w 1036"/>
                <a:gd name="T95" fmla="*/ 10 h 1089"/>
                <a:gd name="T96" fmla="*/ 505 w 1036"/>
                <a:gd name="T97" fmla="*/ 0 h 1089"/>
                <a:gd name="T98" fmla="*/ 923 w 1036"/>
                <a:gd name="T99" fmla="*/ 151 h 1089"/>
                <a:gd name="T100" fmla="*/ 915 w 1036"/>
                <a:gd name="T101" fmla="*/ 175 h 1089"/>
                <a:gd name="T102" fmla="*/ 900 w 1036"/>
                <a:gd name="T103" fmla="*/ 195 h 1089"/>
                <a:gd name="T104" fmla="*/ 879 w 1036"/>
                <a:gd name="T105" fmla="*/ 212 h 1089"/>
                <a:gd name="T106" fmla="*/ 857 w 1036"/>
                <a:gd name="T107" fmla="*/ 224 h 1089"/>
                <a:gd name="T108" fmla="*/ 833 w 1036"/>
                <a:gd name="T109" fmla="*/ 22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6" h="1089">
                  <a:moveTo>
                    <a:pt x="537" y="230"/>
                  </a:moveTo>
                  <a:lnTo>
                    <a:pt x="521" y="230"/>
                  </a:lnTo>
                  <a:lnTo>
                    <a:pt x="506" y="231"/>
                  </a:lnTo>
                  <a:lnTo>
                    <a:pt x="491" y="233"/>
                  </a:lnTo>
                  <a:lnTo>
                    <a:pt x="476" y="236"/>
                  </a:lnTo>
                  <a:lnTo>
                    <a:pt x="462" y="239"/>
                  </a:lnTo>
                  <a:lnTo>
                    <a:pt x="449" y="243"/>
                  </a:lnTo>
                  <a:lnTo>
                    <a:pt x="435" y="247"/>
                  </a:lnTo>
                  <a:lnTo>
                    <a:pt x="422" y="253"/>
                  </a:lnTo>
                  <a:lnTo>
                    <a:pt x="410" y="258"/>
                  </a:lnTo>
                  <a:lnTo>
                    <a:pt x="397" y="265"/>
                  </a:lnTo>
                  <a:lnTo>
                    <a:pt x="387" y="272"/>
                  </a:lnTo>
                  <a:lnTo>
                    <a:pt x="376" y="279"/>
                  </a:lnTo>
                  <a:lnTo>
                    <a:pt x="365" y="288"/>
                  </a:lnTo>
                  <a:lnTo>
                    <a:pt x="354" y="298"/>
                  </a:lnTo>
                  <a:lnTo>
                    <a:pt x="346" y="307"/>
                  </a:lnTo>
                  <a:lnTo>
                    <a:pt x="336" y="317"/>
                  </a:lnTo>
                  <a:lnTo>
                    <a:pt x="328" y="327"/>
                  </a:lnTo>
                  <a:lnTo>
                    <a:pt x="320" y="338"/>
                  </a:lnTo>
                  <a:lnTo>
                    <a:pt x="313" y="350"/>
                  </a:lnTo>
                  <a:lnTo>
                    <a:pt x="306" y="363"/>
                  </a:lnTo>
                  <a:lnTo>
                    <a:pt x="300" y="376"/>
                  </a:lnTo>
                  <a:lnTo>
                    <a:pt x="293" y="388"/>
                  </a:lnTo>
                  <a:lnTo>
                    <a:pt x="288" y="402"/>
                  </a:lnTo>
                  <a:lnTo>
                    <a:pt x="284" y="416"/>
                  </a:lnTo>
                  <a:lnTo>
                    <a:pt x="280" y="431"/>
                  </a:lnTo>
                  <a:lnTo>
                    <a:pt x="275" y="446"/>
                  </a:lnTo>
                  <a:lnTo>
                    <a:pt x="272" y="462"/>
                  </a:lnTo>
                  <a:lnTo>
                    <a:pt x="270" y="478"/>
                  </a:lnTo>
                  <a:lnTo>
                    <a:pt x="268" y="494"/>
                  </a:lnTo>
                  <a:lnTo>
                    <a:pt x="267" y="511"/>
                  </a:lnTo>
                  <a:lnTo>
                    <a:pt x="266" y="528"/>
                  </a:lnTo>
                  <a:lnTo>
                    <a:pt x="266" y="546"/>
                  </a:lnTo>
                  <a:lnTo>
                    <a:pt x="266" y="564"/>
                  </a:lnTo>
                  <a:lnTo>
                    <a:pt x="267" y="581"/>
                  </a:lnTo>
                  <a:lnTo>
                    <a:pt x="268" y="597"/>
                  </a:lnTo>
                  <a:lnTo>
                    <a:pt x="270" y="613"/>
                  </a:lnTo>
                  <a:lnTo>
                    <a:pt x="272" y="629"/>
                  </a:lnTo>
                  <a:lnTo>
                    <a:pt x="275" y="645"/>
                  </a:lnTo>
                  <a:lnTo>
                    <a:pt x="280" y="660"/>
                  </a:lnTo>
                  <a:lnTo>
                    <a:pt x="284" y="674"/>
                  </a:lnTo>
                  <a:lnTo>
                    <a:pt x="288" y="688"/>
                  </a:lnTo>
                  <a:lnTo>
                    <a:pt x="293" y="702"/>
                  </a:lnTo>
                  <a:lnTo>
                    <a:pt x="300" y="714"/>
                  </a:lnTo>
                  <a:lnTo>
                    <a:pt x="306" y="727"/>
                  </a:lnTo>
                  <a:lnTo>
                    <a:pt x="313" y="739"/>
                  </a:lnTo>
                  <a:lnTo>
                    <a:pt x="320" y="751"/>
                  </a:lnTo>
                  <a:lnTo>
                    <a:pt x="328" y="761"/>
                  </a:lnTo>
                  <a:lnTo>
                    <a:pt x="336" y="772"/>
                  </a:lnTo>
                  <a:lnTo>
                    <a:pt x="346" y="782"/>
                  </a:lnTo>
                  <a:lnTo>
                    <a:pt x="354" y="791"/>
                  </a:lnTo>
                  <a:lnTo>
                    <a:pt x="365" y="800"/>
                  </a:lnTo>
                  <a:lnTo>
                    <a:pt x="376" y="809"/>
                  </a:lnTo>
                  <a:lnTo>
                    <a:pt x="387" y="816"/>
                  </a:lnTo>
                  <a:lnTo>
                    <a:pt x="397" y="823"/>
                  </a:lnTo>
                  <a:lnTo>
                    <a:pt x="410" y="830"/>
                  </a:lnTo>
                  <a:lnTo>
                    <a:pt x="422" y="836"/>
                  </a:lnTo>
                  <a:lnTo>
                    <a:pt x="435" y="842"/>
                  </a:lnTo>
                  <a:lnTo>
                    <a:pt x="449" y="846"/>
                  </a:lnTo>
                  <a:lnTo>
                    <a:pt x="462" y="850"/>
                  </a:lnTo>
                  <a:lnTo>
                    <a:pt x="476" y="852"/>
                  </a:lnTo>
                  <a:lnTo>
                    <a:pt x="491" y="856"/>
                  </a:lnTo>
                  <a:lnTo>
                    <a:pt x="506" y="857"/>
                  </a:lnTo>
                  <a:lnTo>
                    <a:pt x="521" y="858"/>
                  </a:lnTo>
                  <a:lnTo>
                    <a:pt x="537" y="859"/>
                  </a:lnTo>
                  <a:lnTo>
                    <a:pt x="903" y="859"/>
                  </a:lnTo>
                  <a:lnTo>
                    <a:pt x="911" y="859"/>
                  </a:lnTo>
                  <a:lnTo>
                    <a:pt x="920" y="860"/>
                  </a:lnTo>
                  <a:lnTo>
                    <a:pt x="927" y="862"/>
                  </a:lnTo>
                  <a:lnTo>
                    <a:pt x="936" y="864"/>
                  </a:lnTo>
                  <a:lnTo>
                    <a:pt x="943" y="867"/>
                  </a:lnTo>
                  <a:lnTo>
                    <a:pt x="951" y="872"/>
                  </a:lnTo>
                  <a:lnTo>
                    <a:pt x="958" y="876"/>
                  </a:lnTo>
                  <a:lnTo>
                    <a:pt x="965" y="881"/>
                  </a:lnTo>
                  <a:lnTo>
                    <a:pt x="972" y="887"/>
                  </a:lnTo>
                  <a:lnTo>
                    <a:pt x="979" y="893"/>
                  </a:lnTo>
                  <a:lnTo>
                    <a:pt x="984" y="899"/>
                  </a:lnTo>
                  <a:lnTo>
                    <a:pt x="988" y="907"/>
                  </a:lnTo>
                  <a:lnTo>
                    <a:pt x="993" y="913"/>
                  </a:lnTo>
                  <a:lnTo>
                    <a:pt x="997" y="921"/>
                  </a:lnTo>
                  <a:lnTo>
                    <a:pt x="999" y="929"/>
                  </a:lnTo>
                  <a:lnTo>
                    <a:pt x="1001" y="937"/>
                  </a:lnTo>
                  <a:lnTo>
                    <a:pt x="1036" y="1089"/>
                  </a:lnTo>
                  <a:lnTo>
                    <a:pt x="535" y="1089"/>
                  </a:lnTo>
                  <a:lnTo>
                    <a:pt x="505" y="1088"/>
                  </a:lnTo>
                  <a:lnTo>
                    <a:pt x="477" y="1085"/>
                  </a:lnTo>
                  <a:lnTo>
                    <a:pt x="449" y="1083"/>
                  </a:lnTo>
                  <a:lnTo>
                    <a:pt x="422" y="1079"/>
                  </a:lnTo>
                  <a:lnTo>
                    <a:pt x="395" y="1073"/>
                  </a:lnTo>
                  <a:lnTo>
                    <a:pt x="368" y="1066"/>
                  </a:lnTo>
                  <a:lnTo>
                    <a:pt x="343" y="1059"/>
                  </a:lnTo>
                  <a:lnTo>
                    <a:pt x="318" y="1049"/>
                  </a:lnTo>
                  <a:lnTo>
                    <a:pt x="293" y="1038"/>
                  </a:lnTo>
                  <a:lnTo>
                    <a:pt x="270" y="1028"/>
                  </a:lnTo>
                  <a:lnTo>
                    <a:pt x="248" y="1015"/>
                  </a:lnTo>
                  <a:lnTo>
                    <a:pt x="226" y="1002"/>
                  </a:lnTo>
                  <a:lnTo>
                    <a:pt x="205" y="987"/>
                  </a:lnTo>
                  <a:lnTo>
                    <a:pt x="186" y="972"/>
                  </a:lnTo>
                  <a:lnTo>
                    <a:pt x="166" y="955"/>
                  </a:lnTo>
                  <a:lnTo>
                    <a:pt x="148" y="938"/>
                  </a:lnTo>
                  <a:lnTo>
                    <a:pt x="131" y="920"/>
                  </a:lnTo>
                  <a:lnTo>
                    <a:pt x="115" y="900"/>
                  </a:lnTo>
                  <a:lnTo>
                    <a:pt x="100" y="880"/>
                  </a:lnTo>
                  <a:lnTo>
                    <a:pt x="86" y="859"/>
                  </a:lnTo>
                  <a:lnTo>
                    <a:pt x="72" y="837"/>
                  </a:lnTo>
                  <a:lnTo>
                    <a:pt x="60" y="815"/>
                  </a:lnTo>
                  <a:lnTo>
                    <a:pt x="49" y="790"/>
                  </a:lnTo>
                  <a:lnTo>
                    <a:pt x="39" y="767"/>
                  </a:lnTo>
                  <a:lnTo>
                    <a:pt x="29" y="741"/>
                  </a:lnTo>
                  <a:lnTo>
                    <a:pt x="22" y="716"/>
                  </a:lnTo>
                  <a:lnTo>
                    <a:pt x="14" y="689"/>
                  </a:lnTo>
                  <a:lnTo>
                    <a:pt x="9" y="661"/>
                  </a:lnTo>
                  <a:lnTo>
                    <a:pt x="5" y="633"/>
                  </a:lnTo>
                  <a:lnTo>
                    <a:pt x="2" y="604"/>
                  </a:lnTo>
                  <a:lnTo>
                    <a:pt x="1" y="575"/>
                  </a:lnTo>
                  <a:lnTo>
                    <a:pt x="0" y="546"/>
                  </a:lnTo>
                  <a:lnTo>
                    <a:pt x="1" y="517"/>
                  </a:lnTo>
                  <a:lnTo>
                    <a:pt x="2" y="487"/>
                  </a:lnTo>
                  <a:lnTo>
                    <a:pt x="5" y="459"/>
                  </a:lnTo>
                  <a:lnTo>
                    <a:pt x="9" y="431"/>
                  </a:lnTo>
                  <a:lnTo>
                    <a:pt x="14" y="403"/>
                  </a:lnTo>
                  <a:lnTo>
                    <a:pt x="22" y="378"/>
                  </a:lnTo>
                  <a:lnTo>
                    <a:pt x="29" y="351"/>
                  </a:lnTo>
                  <a:lnTo>
                    <a:pt x="39" y="325"/>
                  </a:lnTo>
                  <a:lnTo>
                    <a:pt x="49" y="301"/>
                  </a:lnTo>
                  <a:lnTo>
                    <a:pt x="60" y="277"/>
                  </a:lnTo>
                  <a:lnTo>
                    <a:pt x="72" y="255"/>
                  </a:lnTo>
                  <a:lnTo>
                    <a:pt x="86" y="232"/>
                  </a:lnTo>
                  <a:lnTo>
                    <a:pt x="100" y="211"/>
                  </a:lnTo>
                  <a:lnTo>
                    <a:pt x="115" y="191"/>
                  </a:lnTo>
                  <a:lnTo>
                    <a:pt x="131" y="171"/>
                  </a:lnTo>
                  <a:lnTo>
                    <a:pt x="148" y="153"/>
                  </a:lnTo>
                  <a:lnTo>
                    <a:pt x="166" y="135"/>
                  </a:lnTo>
                  <a:lnTo>
                    <a:pt x="186" y="118"/>
                  </a:lnTo>
                  <a:lnTo>
                    <a:pt x="205" y="103"/>
                  </a:lnTo>
                  <a:lnTo>
                    <a:pt x="226" y="88"/>
                  </a:lnTo>
                  <a:lnTo>
                    <a:pt x="248" y="75"/>
                  </a:lnTo>
                  <a:lnTo>
                    <a:pt x="270" y="62"/>
                  </a:lnTo>
                  <a:lnTo>
                    <a:pt x="293" y="51"/>
                  </a:lnTo>
                  <a:lnTo>
                    <a:pt x="318" y="40"/>
                  </a:lnTo>
                  <a:lnTo>
                    <a:pt x="343" y="30"/>
                  </a:lnTo>
                  <a:lnTo>
                    <a:pt x="368" y="23"/>
                  </a:lnTo>
                  <a:lnTo>
                    <a:pt x="395" y="15"/>
                  </a:lnTo>
                  <a:lnTo>
                    <a:pt x="422" y="10"/>
                  </a:lnTo>
                  <a:lnTo>
                    <a:pt x="449" y="6"/>
                  </a:lnTo>
                  <a:lnTo>
                    <a:pt x="477" y="3"/>
                  </a:lnTo>
                  <a:lnTo>
                    <a:pt x="505" y="0"/>
                  </a:lnTo>
                  <a:lnTo>
                    <a:pt x="535" y="0"/>
                  </a:lnTo>
                  <a:lnTo>
                    <a:pt x="957" y="0"/>
                  </a:lnTo>
                  <a:lnTo>
                    <a:pt x="923" y="151"/>
                  </a:lnTo>
                  <a:lnTo>
                    <a:pt x="921" y="160"/>
                  </a:lnTo>
                  <a:lnTo>
                    <a:pt x="918" y="167"/>
                  </a:lnTo>
                  <a:lnTo>
                    <a:pt x="915" y="175"/>
                  </a:lnTo>
                  <a:lnTo>
                    <a:pt x="910" y="182"/>
                  </a:lnTo>
                  <a:lnTo>
                    <a:pt x="905" y="189"/>
                  </a:lnTo>
                  <a:lnTo>
                    <a:pt x="900" y="195"/>
                  </a:lnTo>
                  <a:lnTo>
                    <a:pt x="893" y="201"/>
                  </a:lnTo>
                  <a:lnTo>
                    <a:pt x="887" y="207"/>
                  </a:lnTo>
                  <a:lnTo>
                    <a:pt x="879" y="212"/>
                  </a:lnTo>
                  <a:lnTo>
                    <a:pt x="872" y="217"/>
                  </a:lnTo>
                  <a:lnTo>
                    <a:pt x="864" y="221"/>
                  </a:lnTo>
                  <a:lnTo>
                    <a:pt x="857" y="224"/>
                  </a:lnTo>
                  <a:lnTo>
                    <a:pt x="849" y="227"/>
                  </a:lnTo>
                  <a:lnTo>
                    <a:pt x="841" y="228"/>
                  </a:lnTo>
                  <a:lnTo>
                    <a:pt x="833" y="229"/>
                  </a:lnTo>
                  <a:lnTo>
                    <a:pt x="825" y="230"/>
                  </a:lnTo>
                  <a:lnTo>
                    <a:pt x="537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65"/>
            <p:cNvSpPr>
              <a:spLocks/>
            </p:cNvSpPr>
            <p:nvPr/>
          </p:nvSpPr>
          <p:spPr bwMode="auto">
            <a:xfrm>
              <a:off x="3223" y="3798"/>
              <a:ext cx="93" cy="99"/>
            </a:xfrm>
            <a:custGeom>
              <a:avLst/>
              <a:gdLst>
                <a:gd name="T0" fmla="*/ 129 w 1024"/>
                <a:gd name="T1" fmla="*/ 230 h 1089"/>
                <a:gd name="T2" fmla="*/ 120 w 1024"/>
                <a:gd name="T3" fmla="*/ 229 h 1089"/>
                <a:gd name="T4" fmla="*/ 113 w 1024"/>
                <a:gd name="T5" fmla="*/ 228 h 1089"/>
                <a:gd name="T6" fmla="*/ 104 w 1024"/>
                <a:gd name="T7" fmla="*/ 227 h 1089"/>
                <a:gd name="T8" fmla="*/ 96 w 1024"/>
                <a:gd name="T9" fmla="*/ 224 h 1089"/>
                <a:gd name="T10" fmla="*/ 89 w 1024"/>
                <a:gd name="T11" fmla="*/ 221 h 1089"/>
                <a:gd name="T12" fmla="*/ 82 w 1024"/>
                <a:gd name="T13" fmla="*/ 217 h 1089"/>
                <a:gd name="T14" fmla="*/ 74 w 1024"/>
                <a:gd name="T15" fmla="*/ 212 h 1089"/>
                <a:gd name="T16" fmla="*/ 68 w 1024"/>
                <a:gd name="T17" fmla="*/ 207 h 1089"/>
                <a:gd name="T18" fmla="*/ 61 w 1024"/>
                <a:gd name="T19" fmla="*/ 201 h 1089"/>
                <a:gd name="T20" fmla="*/ 55 w 1024"/>
                <a:gd name="T21" fmla="*/ 195 h 1089"/>
                <a:gd name="T22" fmla="*/ 49 w 1024"/>
                <a:gd name="T23" fmla="*/ 189 h 1089"/>
                <a:gd name="T24" fmla="*/ 44 w 1024"/>
                <a:gd name="T25" fmla="*/ 182 h 1089"/>
                <a:gd name="T26" fmla="*/ 41 w 1024"/>
                <a:gd name="T27" fmla="*/ 175 h 1089"/>
                <a:gd name="T28" fmla="*/ 37 w 1024"/>
                <a:gd name="T29" fmla="*/ 167 h 1089"/>
                <a:gd name="T30" fmla="*/ 34 w 1024"/>
                <a:gd name="T31" fmla="*/ 160 h 1089"/>
                <a:gd name="T32" fmla="*/ 32 w 1024"/>
                <a:gd name="T33" fmla="*/ 151 h 1089"/>
                <a:gd name="T34" fmla="*/ 0 w 1024"/>
                <a:gd name="T35" fmla="*/ 0 h 1089"/>
                <a:gd name="T36" fmla="*/ 1024 w 1024"/>
                <a:gd name="T37" fmla="*/ 0 h 1089"/>
                <a:gd name="T38" fmla="*/ 993 w 1024"/>
                <a:gd name="T39" fmla="*/ 151 h 1089"/>
                <a:gd name="T40" fmla="*/ 991 w 1024"/>
                <a:gd name="T41" fmla="*/ 160 h 1089"/>
                <a:gd name="T42" fmla="*/ 988 w 1024"/>
                <a:gd name="T43" fmla="*/ 167 h 1089"/>
                <a:gd name="T44" fmla="*/ 985 w 1024"/>
                <a:gd name="T45" fmla="*/ 175 h 1089"/>
                <a:gd name="T46" fmla="*/ 981 w 1024"/>
                <a:gd name="T47" fmla="*/ 182 h 1089"/>
                <a:gd name="T48" fmla="*/ 975 w 1024"/>
                <a:gd name="T49" fmla="*/ 189 h 1089"/>
                <a:gd name="T50" fmla="*/ 970 w 1024"/>
                <a:gd name="T51" fmla="*/ 195 h 1089"/>
                <a:gd name="T52" fmla="*/ 965 w 1024"/>
                <a:gd name="T53" fmla="*/ 201 h 1089"/>
                <a:gd name="T54" fmla="*/ 958 w 1024"/>
                <a:gd name="T55" fmla="*/ 207 h 1089"/>
                <a:gd name="T56" fmla="*/ 951 w 1024"/>
                <a:gd name="T57" fmla="*/ 212 h 1089"/>
                <a:gd name="T58" fmla="*/ 943 w 1024"/>
                <a:gd name="T59" fmla="*/ 217 h 1089"/>
                <a:gd name="T60" fmla="*/ 936 w 1024"/>
                <a:gd name="T61" fmla="*/ 221 h 1089"/>
                <a:gd name="T62" fmla="*/ 928 w 1024"/>
                <a:gd name="T63" fmla="*/ 224 h 1089"/>
                <a:gd name="T64" fmla="*/ 921 w 1024"/>
                <a:gd name="T65" fmla="*/ 227 h 1089"/>
                <a:gd name="T66" fmla="*/ 913 w 1024"/>
                <a:gd name="T67" fmla="*/ 228 h 1089"/>
                <a:gd name="T68" fmla="*/ 905 w 1024"/>
                <a:gd name="T69" fmla="*/ 229 h 1089"/>
                <a:gd name="T70" fmla="*/ 896 w 1024"/>
                <a:gd name="T71" fmla="*/ 230 h 1089"/>
                <a:gd name="T72" fmla="*/ 646 w 1024"/>
                <a:gd name="T73" fmla="*/ 230 h 1089"/>
                <a:gd name="T74" fmla="*/ 646 w 1024"/>
                <a:gd name="T75" fmla="*/ 1089 h 1089"/>
                <a:gd name="T76" fmla="*/ 380 w 1024"/>
                <a:gd name="T77" fmla="*/ 1089 h 1089"/>
                <a:gd name="T78" fmla="*/ 380 w 1024"/>
                <a:gd name="T79" fmla="*/ 230 h 1089"/>
                <a:gd name="T80" fmla="*/ 129 w 1024"/>
                <a:gd name="T81" fmla="*/ 23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4" h="1089">
                  <a:moveTo>
                    <a:pt x="129" y="230"/>
                  </a:moveTo>
                  <a:lnTo>
                    <a:pt x="120" y="229"/>
                  </a:lnTo>
                  <a:lnTo>
                    <a:pt x="113" y="228"/>
                  </a:lnTo>
                  <a:lnTo>
                    <a:pt x="104" y="227"/>
                  </a:lnTo>
                  <a:lnTo>
                    <a:pt x="96" y="224"/>
                  </a:lnTo>
                  <a:lnTo>
                    <a:pt x="89" y="221"/>
                  </a:lnTo>
                  <a:lnTo>
                    <a:pt x="82" y="217"/>
                  </a:lnTo>
                  <a:lnTo>
                    <a:pt x="74" y="212"/>
                  </a:lnTo>
                  <a:lnTo>
                    <a:pt x="68" y="207"/>
                  </a:lnTo>
                  <a:lnTo>
                    <a:pt x="61" y="201"/>
                  </a:lnTo>
                  <a:lnTo>
                    <a:pt x="55" y="195"/>
                  </a:lnTo>
                  <a:lnTo>
                    <a:pt x="49" y="189"/>
                  </a:lnTo>
                  <a:lnTo>
                    <a:pt x="44" y="182"/>
                  </a:lnTo>
                  <a:lnTo>
                    <a:pt x="41" y="175"/>
                  </a:lnTo>
                  <a:lnTo>
                    <a:pt x="37" y="167"/>
                  </a:lnTo>
                  <a:lnTo>
                    <a:pt x="34" y="160"/>
                  </a:lnTo>
                  <a:lnTo>
                    <a:pt x="32" y="151"/>
                  </a:lnTo>
                  <a:lnTo>
                    <a:pt x="0" y="0"/>
                  </a:lnTo>
                  <a:lnTo>
                    <a:pt x="1024" y="0"/>
                  </a:lnTo>
                  <a:lnTo>
                    <a:pt x="993" y="151"/>
                  </a:lnTo>
                  <a:lnTo>
                    <a:pt x="991" y="160"/>
                  </a:lnTo>
                  <a:lnTo>
                    <a:pt x="988" y="167"/>
                  </a:lnTo>
                  <a:lnTo>
                    <a:pt x="985" y="175"/>
                  </a:lnTo>
                  <a:lnTo>
                    <a:pt x="981" y="182"/>
                  </a:lnTo>
                  <a:lnTo>
                    <a:pt x="975" y="189"/>
                  </a:lnTo>
                  <a:lnTo>
                    <a:pt x="970" y="195"/>
                  </a:lnTo>
                  <a:lnTo>
                    <a:pt x="965" y="201"/>
                  </a:lnTo>
                  <a:lnTo>
                    <a:pt x="958" y="207"/>
                  </a:lnTo>
                  <a:lnTo>
                    <a:pt x="951" y="212"/>
                  </a:lnTo>
                  <a:lnTo>
                    <a:pt x="943" y="217"/>
                  </a:lnTo>
                  <a:lnTo>
                    <a:pt x="936" y="221"/>
                  </a:lnTo>
                  <a:lnTo>
                    <a:pt x="928" y="224"/>
                  </a:lnTo>
                  <a:lnTo>
                    <a:pt x="921" y="227"/>
                  </a:lnTo>
                  <a:lnTo>
                    <a:pt x="913" y="228"/>
                  </a:lnTo>
                  <a:lnTo>
                    <a:pt x="905" y="229"/>
                  </a:lnTo>
                  <a:lnTo>
                    <a:pt x="896" y="230"/>
                  </a:lnTo>
                  <a:lnTo>
                    <a:pt x="646" y="230"/>
                  </a:lnTo>
                  <a:lnTo>
                    <a:pt x="646" y="1089"/>
                  </a:lnTo>
                  <a:lnTo>
                    <a:pt x="380" y="1089"/>
                  </a:lnTo>
                  <a:lnTo>
                    <a:pt x="380" y="230"/>
                  </a:lnTo>
                  <a:lnTo>
                    <a:pt x="129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66"/>
            <p:cNvSpPr>
              <a:spLocks noEditPoints="1"/>
            </p:cNvSpPr>
            <p:nvPr/>
          </p:nvSpPr>
          <p:spPr bwMode="auto">
            <a:xfrm>
              <a:off x="3322" y="3798"/>
              <a:ext cx="96" cy="99"/>
            </a:xfrm>
            <a:custGeom>
              <a:avLst/>
              <a:gdLst>
                <a:gd name="T0" fmla="*/ 669 w 1055"/>
                <a:gd name="T1" fmla="*/ 0 h 1089"/>
                <a:gd name="T2" fmla="*/ 711 w 1055"/>
                <a:gd name="T3" fmla="*/ 5 h 1089"/>
                <a:gd name="T4" fmla="*/ 751 w 1055"/>
                <a:gd name="T5" fmla="*/ 12 h 1089"/>
                <a:gd name="T6" fmla="*/ 790 w 1055"/>
                <a:gd name="T7" fmla="*/ 24 h 1089"/>
                <a:gd name="T8" fmla="*/ 827 w 1055"/>
                <a:gd name="T9" fmla="*/ 39 h 1089"/>
                <a:gd name="T10" fmla="*/ 862 w 1055"/>
                <a:gd name="T11" fmla="*/ 58 h 1089"/>
                <a:gd name="T12" fmla="*/ 895 w 1055"/>
                <a:gd name="T13" fmla="*/ 79 h 1089"/>
                <a:gd name="T14" fmla="*/ 924 w 1055"/>
                <a:gd name="T15" fmla="*/ 103 h 1089"/>
                <a:gd name="T16" fmla="*/ 951 w 1055"/>
                <a:gd name="T17" fmla="*/ 131 h 1089"/>
                <a:gd name="T18" fmla="*/ 976 w 1055"/>
                <a:gd name="T19" fmla="*/ 160 h 1089"/>
                <a:gd name="T20" fmla="*/ 997 w 1055"/>
                <a:gd name="T21" fmla="*/ 192 h 1089"/>
                <a:gd name="T22" fmla="*/ 1015 w 1055"/>
                <a:gd name="T23" fmla="*/ 227 h 1089"/>
                <a:gd name="T24" fmla="*/ 1031 w 1055"/>
                <a:gd name="T25" fmla="*/ 263 h 1089"/>
                <a:gd name="T26" fmla="*/ 1042 w 1055"/>
                <a:gd name="T27" fmla="*/ 303 h 1089"/>
                <a:gd name="T28" fmla="*/ 1051 w 1055"/>
                <a:gd name="T29" fmla="*/ 342 h 1089"/>
                <a:gd name="T30" fmla="*/ 1054 w 1055"/>
                <a:gd name="T31" fmla="*/ 385 h 1089"/>
                <a:gd name="T32" fmla="*/ 1054 w 1055"/>
                <a:gd name="T33" fmla="*/ 428 h 1089"/>
                <a:gd name="T34" fmla="*/ 1051 w 1055"/>
                <a:gd name="T35" fmla="*/ 470 h 1089"/>
                <a:gd name="T36" fmla="*/ 1044 w 1055"/>
                <a:gd name="T37" fmla="*/ 510 h 1089"/>
                <a:gd name="T38" fmla="*/ 1034 w 1055"/>
                <a:gd name="T39" fmla="*/ 549 h 1089"/>
                <a:gd name="T40" fmla="*/ 1021 w 1055"/>
                <a:gd name="T41" fmla="*/ 586 h 1089"/>
                <a:gd name="T42" fmla="*/ 1004 w 1055"/>
                <a:gd name="T43" fmla="*/ 620 h 1089"/>
                <a:gd name="T44" fmla="*/ 984 w 1055"/>
                <a:gd name="T45" fmla="*/ 654 h 1089"/>
                <a:gd name="T46" fmla="*/ 961 w 1055"/>
                <a:gd name="T47" fmla="*/ 683 h 1089"/>
                <a:gd name="T48" fmla="*/ 935 w 1055"/>
                <a:gd name="T49" fmla="*/ 710 h 1089"/>
                <a:gd name="T50" fmla="*/ 906 w 1055"/>
                <a:gd name="T51" fmla="*/ 735 h 1089"/>
                <a:gd name="T52" fmla="*/ 875 w 1055"/>
                <a:gd name="T53" fmla="*/ 756 h 1089"/>
                <a:gd name="T54" fmla="*/ 840 w 1055"/>
                <a:gd name="T55" fmla="*/ 774 h 1089"/>
                <a:gd name="T56" fmla="*/ 802 w 1055"/>
                <a:gd name="T57" fmla="*/ 789 h 1089"/>
                <a:gd name="T58" fmla="*/ 761 w 1055"/>
                <a:gd name="T59" fmla="*/ 801 h 1089"/>
                <a:gd name="T60" fmla="*/ 718 w 1055"/>
                <a:gd name="T61" fmla="*/ 809 h 1089"/>
                <a:gd name="T62" fmla="*/ 672 w 1055"/>
                <a:gd name="T63" fmla="*/ 813 h 1089"/>
                <a:gd name="T64" fmla="*/ 266 w 1055"/>
                <a:gd name="T65" fmla="*/ 813 h 1089"/>
                <a:gd name="T66" fmla="*/ 0 w 1055"/>
                <a:gd name="T67" fmla="*/ 1089 h 1089"/>
                <a:gd name="T68" fmla="*/ 0 w 1055"/>
                <a:gd name="T69" fmla="*/ 72 h 1089"/>
                <a:gd name="T70" fmla="*/ 3 w 1055"/>
                <a:gd name="T71" fmla="*/ 57 h 1089"/>
                <a:gd name="T72" fmla="*/ 8 w 1055"/>
                <a:gd name="T73" fmla="*/ 42 h 1089"/>
                <a:gd name="T74" fmla="*/ 18 w 1055"/>
                <a:gd name="T75" fmla="*/ 29 h 1089"/>
                <a:gd name="T76" fmla="*/ 29 w 1055"/>
                <a:gd name="T77" fmla="*/ 17 h 1089"/>
                <a:gd name="T78" fmla="*/ 42 w 1055"/>
                <a:gd name="T79" fmla="*/ 9 h 1089"/>
                <a:gd name="T80" fmla="*/ 56 w 1055"/>
                <a:gd name="T81" fmla="*/ 4 h 1089"/>
                <a:gd name="T82" fmla="*/ 71 w 1055"/>
                <a:gd name="T83" fmla="*/ 0 h 1089"/>
                <a:gd name="T84" fmla="*/ 648 w 1055"/>
                <a:gd name="T85" fmla="*/ 0 h 1089"/>
                <a:gd name="T86" fmla="*/ 660 w 1055"/>
                <a:gd name="T87" fmla="*/ 583 h 1089"/>
                <a:gd name="T88" fmla="*/ 685 w 1055"/>
                <a:gd name="T89" fmla="*/ 578 h 1089"/>
                <a:gd name="T90" fmla="*/ 710 w 1055"/>
                <a:gd name="T91" fmla="*/ 566 h 1089"/>
                <a:gd name="T92" fmla="*/ 732 w 1055"/>
                <a:gd name="T93" fmla="*/ 549 h 1089"/>
                <a:gd name="T94" fmla="*/ 752 w 1055"/>
                <a:gd name="T95" fmla="*/ 527 h 1089"/>
                <a:gd name="T96" fmla="*/ 768 w 1055"/>
                <a:gd name="T97" fmla="*/ 500 h 1089"/>
                <a:gd name="T98" fmla="*/ 781 w 1055"/>
                <a:gd name="T99" fmla="*/ 466 h 1089"/>
                <a:gd name="T100" fmla="*/ 788 w 1055"/>
                <a:gd name="T101" fmla="*/ 428 h 1089"/>
                <a:gd name="T102" fmla="*/ 788 w 1055"/>
                <a:gd name="T103" fmla="*/ 385 h 1089"/>
                <a:gd name="T104" fmla="*/ 781 w 1055"/>
                <a:gd name="T105" fmla="*/ 346 h 1089"/>
                <a:gd name="T106" fmla="*/ 768 w 1055"/>
                <a:gd name="T107" fmla="*/ 313 h 1089"/>
                <a:gd name="T108" fmla="*/ 752 w 1055"/>
                <a:gd name="T109" fmla="*/ 285 h 1089"/>
                <a:gd name="T110" fmla="*/ 732 w 1055"/>
                <a:gd name="T111" fmla="*/ 262 h 1089"/>
                <a:gd name="T112" fmla="*/ 710 w 1055"/>
                <a:gd name="T113" fmla="*/ 246 h 1089"/>
                <a:gd name="T114" fmla="*/ 685 w 1055"/>
                <a:gd name="T115" fmla="*/ 236 h 1089"/>
                <a:gd name="T116" fmla="*/ 660 w 1055"/>
                <a:gd name="T117" fmla="*/ 230 h 1089"/>
                <a:gd name="T118" fmla="*/ 266 w 1055"/>
                <a:gd name="T119" fmla="*/ 230 h 1089"/>
                <a:gd name="T120" fmla="*/ 648 w 1055"/>
                <a:gd name="T121" fmla="*/ 58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5" h="1089">
                  <a:moveTo>
                    <a:pt x="648" y="0"/>
                  </a:moveTo>
                  <a:lnTo>
                    <a:pt x="669" y="0"/>
                  </a:lnTo>
                  <a:lnTo>
                    <a:pt x="690" y="3"/>
                  </a:lnTo>
                  <a:lnTo>
                    <a:pt x="711" y="5"/>
                  </a:lnTo>
                  <a:lnTo>
                    <a:pt x="731" y="8"/>
                  </a:lnTo>
                  <a:lnTo>
                    <a:pt x="751" y="12"/>
                  </a:lnTo>
                  <a:lnTo>
                    <a:pt x="771" y="17"/>
                  </a:lnTo>
                  <a:lnTo>
                    <a:pt x="790" y="24"/>
                  </a:lnTo>
                  <a:lnTo>
                    <a:pt x="809" y="31"/>
                  </a:lnTo>
                  <a:lnTo>
                    <a:pt x="827" y="39"/>
                  </a:lnTo>
                  <a:lnTo>
                    <a:pt x="845" y="48"/>
                  </a:lnTo>
                  <a:lnTo>
                    <a:pt x="862" y="58"/>
                  </a:lnTo>
                  <a:lnTo>
                    <a:pt x="878" y="68"/>
                  </a:lnTo>
                  <a:lnTo>
                    <a:pt x="895" y="79"/>
                  </a:lnTo>
                  <a:lnTo>
                    <a:pt x="909" y="91"/>
                  </a:lnTo>
                  <a:lnTo>
                    <a:pt x="924" y="103"/>
                  </a:lnTo>
                  <a:lnTo>
                    <a:pt x="938" y="117"/>
                  </a:lnTo>
                  <a:lnTo>
                    <a:pt x="951" y="131"/>
                  </a:lnTo>
                  <a:lnTo>
                    <a:pt x="964" y="145"/>
                  </a:lnTo>
                  <a:lnTo>
                    <a:pt x="976" y="160"/>
                  </a:lnTo>
                  <a:lnTo>
                    <a:pt x="986" y="176"/>
                  </a:lnTo>
                  <a:lnTo>
                    <a:pt x="997" y="192"/>
                  </a:lnTo>
                  <a:lnTo>
                    <a:pt x="1007" y="209"/>
                  </a:lnTo>
                  <a:lnTo>
                    <a:pt x="1015" y="227"/>
                  </a:lnTo>
                  <a:lnTo>
                    <a:pt x="1024" y="245"/>
                  </a:lnTo>
                  <a:lnTo>
                    <a:pt x="1031" y="263"/>
                  </a:lnTo>
                  <a:lnTo>
                    <a:pt x="1037" y="283"/>
                  </a:lnTo>
                  <a:lnTo>
                    <a:pt x="1042" y="303"/>
                  </a:lnTo>
                  <a:lnTo>
                    <a:pt x="1046" y="322"/>
                  </a:lnTo>
                  <a:lnTo>
                    <a:pt x="1051" y="342"/>
                  </a:lnTo>
                  <a:lnTo>
                    <a:pt x="1053" y="364"/>
                  </a:lnTo>
                  <a:lnTo>
                    <a:pt x="1054" y="385"/>
                  </a:lnTo>
                  <a:lnTo>
                    <a:pt x="1055" y="407"/>
                  </a:lnTo>
                  <a:lnTo>
                    <a:pt x="1054" y="428"/>
                  </a:lnTo>
                  <a:lnTo>
                    <a:pt x="1053" y="449"/>
                  </a:lnTo>
                  <a:lnTo>
                    <a:pt x="1051" y="470"/>
                  </a:lnTo>
                  <a:lnTo>
                    <a:pt x="1047" y="490"/>
                  </a:lnTo>
                  <a:lnTo>
                    <a:pt x="1044" y="510"/>
                  </a:lnTo>
                  <a:lnTo>
                    <a:pt x="1039" y="530"/>
                  </a:lnTo>
                  <a:lnTo>
                    <a:pt x="1034" y="549"/>
                  </a:lnTo>
                  <a:lnTo>
                    <a:pt x="1027" y="568"/>
                  </a:lnTo>
                  <a:lnTo>
                    <a:pt x="1021" y="586"/>
                  </a:lnTo>
                  <a:lnTo>
                    <a:pt x="1012" y="603"/>
                  </a:lnTo>
                  <a:lnTo>
                    <a:pt x="1004" y="620"/>
                  </a:lnTo>
                  <a:lnTo>
                    <a:pt x="994" y="637"/>
                  </a:lnTo>
                  <a:lnTo>
                    <a:pt x="984" y="654"/>
                  </a:lnTo>
                  <a:lnTo>
                    <a:pt x="973" y="668"/>
                  </a:lnTo>
                  <a:lnTo>
                    <a:pt x="961" y="683"/>
                  </a:lnTo>
                  <a:lnTo>
                    <a:pt x="949" y="697"/>
                  </a:lnTo>
                  <a:lnTo>
                    <a:pt x="935" y="710"/>
                  </a:lnTo>
                  <a:lnTo>
                    <a:pt x="921" y="723"/>
                  </a:lnTo>
                  <a:lnTo>
                    <a:pt x="906" y="735"/>
                  </a:lnTo>
                  <a:lnTo>
                    <a:pt x="891" y="745"/>
                  </a:lnTo>
                  <a:lnTo>
                    <a:pt x="875" y="756"/>
                  </a:lnTo>
                  <a:lnTo>
                    <a:pt x="858" y="766"/>
                  </a:lnTo>
                  <a:lnTo>
                    <a:pt x="840" y="774"/>
                  </a:lnTo>
                  <a:lnTo>
                    <a:pt x="821" y="782"/>
                  </a:lnTo>
                  <a:lnTo>
                    <a:pt x="802" y="789"/>
                  </a:lnTo>
                  <a:lnTo>
                    <a:pt x="781" y="796"/>
                  </a:lnTo>
                  <a:lnTo>
                    <a:pt x="761" y="801"/>
                  </a:lnTo>
                  <a:lnTo>
                    <a:pt x="740" y="805"/>
                  </a:lnTo>
                  <a:lnTo>
                    <a:pt x="718" y="809"/>
                  </a:lnTo>
                  <a:lnTo>
                    <a:pt x="695" y="812"/>
                  </a:lnTo>
                  <a:lnTo>
                    <a:pt x="672" y="813"/>
                  </a:lnTo>
                  <a:lnTo>
                    <a:pt x="648" y="813"/>
                  </a:lnTo>
                  <a:lnTo>
                    <a:pt x="266" y="813"/>
                  </a:lnTo>
                  <a:lnTo>
                    <a:pt x="266" y="1089"/>
                  </a:lnTo>
                  <a:lnTo>
                    <a:pt x="0" y="1089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57"/>
                  </a:lnTo>
                  <a:lnTo>
                    <a:pt x="5" y="50"/>
                  </a:lnTo>
                  <a:lnTo>
                    <a:pt x="8" y="42"/>
                  </a:lnTo>
                  <a:lnTo>
                    <a:pt x="13" y="36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7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49" y="6"/>
                  </a:lnTo>
                  <a:lnTo>
                    <a:pt x="56" y="4"/>
                  </a:lnTo>
                  <a:lnTo>
                    <a:pt x="64" y="1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648" y="0"/>
                  </a:lnTo>
                  <a:close/>
                  <a:moveTo>
                    <a:pt x="648" y="583"/>
                  </a:moveTo>
                  <a:lnTo>
                    <a:pt x="660" y="583"/>
                  </a:lnTo>
                  <a:lnTo>
                    <a:pt x="672" y="581"/>
                  </a:lnTo>
                  <a:lnTo>
                    <a:pt x="685" y="578"/>
                  </a:lnTo>
                  <a:lnTo>
                    <a:pt x="697" y="572"/>
                  </a:lnTo>
                  <a:lnTo>
                    <a:pt x="710" y="566"/>
                  </a:lnTo>
                  <a:lnTo>
                    <a:pt x="721" y="558"/>
                  </a:lnTo>
                  <a:lnTo>
                    <a:pt x="732" y="549"/>
                  </a:lnTo>
                  <a:lnTo>
                    <a:pt x="743" y="539"/>
                  </a:lnTo>
                  <a:lnTo>
                    <a:pt x="752" y="527"/>
                  </a:lnTo>
                  <a:lnTo>
                    <a:pt x="761" y="515"/>
                  </a:lnTo>
                  <a:lnTo>
                    <a:pt x="768" y="500"/>
                  </a:lnTo>
                  <a:lnTo>
                    <a:pt x="776" y="484"/>
                  </a:lnTo>
                  <a:lnTo>
                    <a:pt x="781" y="466"/>
                  </a:lnTo>
                  <a:lnTo>
                    <a:pt x="785" y="448"/>
                  </a:lnTo>
                  <a:lnTo>
                    <a:pt x="788" y="428"/>
                  </a:lnTo>
                  <a:lnTo>
                    <a:pt x="789" y="407"/>
                  </a:lnTo>
                  <a:lnTo>
                    <a:pt x="788" y="385"/>
                  </a:lnTo>
                  <a:lnTo>
                    <a:pt x="785" y="364"/>
                  </a:lnTo>
                  <a:lnTo>
                    <a:pt x="781" y="346"/>
                  </a:lnTo>
                  <a:lnTo>
                    <a:pt x="776" y="329"/>
                  </a:lnTo>
                  <a:lnTo>
                    <a:pt x="768" y="313"/>
                  </a:lnTo>
                  <a:lnTo>
                    <a:pt x="761" y="298"/>
                  </a:lnTo>
                  <a:lnTo>
                    <a:pt x="752" y="285"/>
                  </a:lnTo>
                  <a:lnTo>
                    <a:pt x="743" y="273"/>
                  </a:lnTo>
                  <a:lnTo>
                    <a:pt x="732" y="262"/>
                  </a:lnTo>
                  <a:lnTo>
                    <a:pt x="721" y="254"/>
                  </a:lnTo>
                  <a:lnTo>
                    <a:pt x="710" y="246"/>
                  </a:lnTo>
                  <a:lnTo>
                    <a:pt x="697" y="241"/>
                  </a:lnTo>
                  <a:lnTo>
                    <a:pt x="685" y="236"/>
                  </a:lnTo>
                  <a:lnTo>
                    <a:pt x="672" y="232"/>
                  </a:lnTo>
                  <a:lnTo>
                    <a:pt x="660" y="230"/>
                  </a:lnTo>
                  <a:lnTo>
                    <a:pt x="648" y="230"/>
                  </a:lnTo>
                  <a:lnTo>
                    <a:pt x="266" y="230"/>
                  </a:lnTo>
                  <a:lnTo>
                    <a:pt x="266" y="583"/>
                  </a:lnTo>
                  <a:lnTo>
                    <a:pt x="648" y="5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67"/>
            <p:cNvSpPr>
              <a:spLocks noEditPoints="1"/>
            </p:cNvSpPr>
            <p:nvPr/>
          </p:nvSpPr>
          <p:spPr bwMode="auto">
            <a:xfrm>
              <a:off x="3418" y="3796"/>
              <a:ext cx="106" cy="101"/>
            </a:xfrm>
            <a:custGeom>
              <a:avLst/>
              <a:gdLst>
                <a:gd name="T0" fmla="*/ 290 w 1164"/>
                <a:gd name="T1" fmla="*/ 1037 h 1114"/>
                <a:gd name="T2" fmla="*/ 282 w 1164"/>
                <a:gd name="T3" fmla="*/ 1059 h 1114"/>
                <a:gd name="T4" fmla="*/ 267 w 1164"/>
                <a:gd name="T5" fmla="*/ 1078 h 1114"/>
                <a:gd name="T6" fmla="*/ 248 w 1164"/>
                <a:gd name="T7" fmla="*/ 1095 h 1114"/>
                <a:gd name="T8" fmla="*/ 225 w 1164"/>
                <a:gd name="T9" fmla="*/ 1107 h 1114"/>
                <a:gd name="T10" fmla="*/ 201 w 1164"/>
                <a:gd name="T11" fmla="*/ 1113 h 1114"/>
                <a:gd name="T12" fmla="*/ 180 w 1164"/>
                <a:gd name="T13" fmla="*/ 301 h 1114"/>
                <a:gd name="T14" fmla="*/ 193 w 1164"/>
                <a:gd name="T15" fmla="*/ 252 h 1114"/>
                <a:gd name="T16" fmla="*/ 211 w 1164"/>
                <a:gd name="T17" fmla="*/ 207 h 1114"/>
                <a:gd name="T18" fmla="*/ 235 w 1164"/>
                <a:gd name="T19" fmla="*/ 165 h 1114"/>
                <a:gd name="T20" fmla="*/ 263 w 1164"/>
                <a:gd name="T21" fmla="*/ 127 h 1114"/>
                <a:gd name="T22" fmla="*/ 296 w 1164"/>
                <a:gd name="T23" fmla="*/ 94 h 1114"/>
                <a:gd name="T24" fmla="*/ 334 w 1164"/>
                <a:gd name="T25" fmla="*/ 64 h 1114"/>
                <a:gd name="T26" fmla="*/ 378 w 1164"/>
                <a:gd name="T27" fmla="*/ 40 h 1114"/>
                <a:gd name="T28" fmla="*/ 426 w 1164"/>
                <a:gd name="T29" fmla="*/ 21 h 1114"/>
                <a:gd name="T30" fmla="*/ 480 w 1164"/>
                <a:gd name="T31" fmla="*/ 8 h 1114"/>
                <a:gd name="T32" fmla="*/ 539 w 1164"/>
                <a:gd name="T33" fmla="*/ 1 h 1114"/>
                <a:gd name="T34" fmla="*/ 604 w 1164"/>
                <a:gd name="T35" fmla="*/ 0 h 1114"/>
                <a:gd name="T36" fmla="*/ 665 w 1164"/>
                <a:gd name="T37" fmla="*/ 5 h 1114"/>
                <a:gd name="T38" fmla="*/ 720 w 1164"/>
                <a:gd name="T39" fmla="*/ 16 h 1114"/>
                <a:gd name="T40" fmla="*/ 770 w 1164"/>
                <a:gd name="T41" fmla="*/ 33 h 1114"/>
                <a:gd name="T42" fmla="*/ 815 w 1164"/>
                <a:gd name="T43" fmla="*/ 55 h 1114"/>
                <a:gd name="T44" fmla="*/ 856 w 1164"/>
                <a:gd name="T45" fmla="*/ 83 h 1114"/>
                <a:gd name="T46" fmla="*/ 890 w 1164"/>
                <a:gd name="T47" fmla="*/ 115 h 1114"/>
                <a:gd name="T48" fmla="*/ 920 w 1164"/>
                <a:gd name="T49" fmla="*/ 152 h 1114"/>
                <a:gd name="T50" fmla="*/ 945 w 1164"/>
                <a:gd name="T51" fmla="*/ 192 h 1114"/>
                <a:gd name="T52" fmla="*/ 965 w 1164"/>
                <a:gd name="T53" fmla="*/ 237 h 1114"/>
                <a:gd name="T54" fmla="*/ 980 w 1164"/>
                <a:gd name="T55" fmla="*/ 285 h 1114"/>
                <a:gd name="T56" fmla="*/ 971 w 1164"/>
                <a:gd name="T57" fmla="*/ 1114 h 1114"/>
                <a:gd name="T58" fmla="*/ 947 w 1164"/>
                <a:gd name="T59" fmla="*/ 1110 h 1114"/>
                <a:gd name="T60" fmla="*/ 923 w 1164"/>
                <a:gd name="T61" fmla="*/ 1101 h 1114"/>
                <a:gd name="T62" fmla="*/ 902 w 1164"/>
                <a:gd name="T63" fmla="*/ 1085 h 1114"/>
                <a:gd name="T64" fmla="*/ 886 w 1164"/>
                <a:gd name="T65" fmla="*/ 1065 h 1114"/>
                <a:gd name="T66" fmla="*/ 876 w 1164"/>
                <a:gd name="T67" fmla="*/ 1044 h 1114"/>
                <a:gd name="T68" fmla="*/ 788 w 1164"/>
                <a:gd name="T69" fmla="*/ 640 h 1114"/>
                <a:gd name="T70" fmla="*/ 718 w 1164"/>
                <a:gd name="T71" fmla="*/ 335 h 1114"/>
                <a:gd name="T72" fmla="*/ 705 w 1164"/>
                <a:gd name="T73" fmla="*/ 307 h 1114"/>
                <a:gd name="T74" fmla="*/ 685 w 1164"/>
                <a:gd name="T75" fmla="*/ 280 h 1114"/>
                <a:gd name="T76" fmla="*/ 655 w 1164"/>
                <a:gd name="T77" fmla="*/ 257 h 1114"/>
                <a:gd name="T78" fmla="*/ 615 w 1164"/>
                <a:gd name="T79" fmla="*/ 242 h 1114"/>
                <a:gd name="T80" fmla="*/ 564 w 1164"/>
                <a:gd name="T81" fmla="*/ 240 h 1114"/>
                <a:gd name="T82" fmla="*/ 520 w 1164"/>
                <a:gd name="T83" fmla="*/ 251 h 1114"/>
                <a:gd name="T84" fmla="*/ 488 w 1164"/>
                <a:gd name="T85" fmla="*/ 271 h 1114"/>
                <a:gd name="T86" fmla="*/ 465 w 1164"/>
                <a:gd name="T87" fmla="*/ 297 h 1114"/>
                <a:gd name="T88" fmla="*/ 449 w 1164"/>
                <a:gd name="T89" fmla="*/ 326 h 1114"/>
                <a:gd name="T90" fmla="*/ 440 w 1164"/>
                <a:gd name="T91" fmla="*/ 3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1114">
                  <a:moveTo>
                    <a:pt x="838" y="870"/>
                  </a:moveTo>
                  <a:lnTo>
                    <a:pt x="327" y="870"/>
                  </a:lnTo>
                  <a:lnTo>
                    <a:pt x="290" y="1037"/>
                  </a:lnTo>
                  <a:lnTo>
                    <a:pt x="288" y="1044"/>
                  </a:lnTo>
                  <a:lnTo>
                    <a:pt x="285" y="1052"/>
                  </a:lnTo>
                  <a:lnTo>
                    <a:pt x="282" y="1059"/>
                  </a:lnTo>
                  <a:lnTo>
                    <a:pt x="278" y="1065"/>
                  </a:lnTo>
                  <a:lnTo>
                    <a:pt x="272" y="1072"/>
                  </a:lnTo>
                  <a:lnTo>
                    <a:pt x="267" y="1078"/>
                  </a:lnTo>
                  <a:lnTo>
                    <a:pt x="262" y="1085"/>
                  </a:lnTo>
                  <a:lnTo>
                    <a:pt x="255" y="1090"/>
                  </a:lnTo>
                  <a:lnTo>
                    <a:pt x="248" y="1095"/>
                  </a:lnTo>
                  <a:lnTo>
                    <a:pt x="240" y="1101"/>
                  </a:lnTo>
                  <a:lnTo>
                    <a:pt x="233" y="1104"/>
                  </a:lnTo>
                  <a:lnTo>
                    <a:pt x="225" y="1107"/>
                  </a:lnTo>
                  <a:lnTo>
                    <a:pt x="217" y="1110"/>
                  </a:lnTo>
                  <a:lnTo>
                    <a:pt x="209" y="1111"/>
                  </a:lnTo>
                  <a:lnTo>
                    <a:pt x="201" y="1113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0" y="301"/>
                  </a:lnTo>
                  <a:lnTo>
                    <a:pt x="183" y="285"/>
                  </a:lnTo>
                  <a:lnTo>
                    <a:pt x="189" y="268"/>
                  </a:lnTo>
                  <a:lnTo>
                    <a:pt x="193" y="252"/>
                  </a:lnTo>
                  <a:lnTo>
                    <a:pt x="200" y="237"/>
                  </a:lnTo>
                  <a:lnTo>
                    <a:pt x="205" y="222"/>
                  </a:lnTo>
                  <a:lnTo>
                    <a:pt x="211" y="207"/>
                  </a:lnTo>
                  <a:lnTo>
                    <a:pt x="219" y="192"/>
                  </a:lnTo>
                  <a:lnTo>
                    <a:pt x="226" y="178"/>
                  </a:lnTo>
                  <a:lnTo>
                    <a:pt x="235" y="165"/>
                  </a:lnTo>
                  <a:lnTo>
                    <a:pt x="243" y="152"/>
                  </a:lnTo>
                  <a:lnTo>
                    <a:pt x="253" y="140"/>
                  </a:lnTo>
                  <a:lnTo>
                    <a:pt x="263" y="127"/>
                  </a:lnTo>
                  <a:lnTo>
                    <a:pt x="273" y="115"/>
                  </a:lnTo>
                  <a:lnTo>
                    <a:pt x="284" y="104"/>
                  </a:lnTo>
                  <a:lnTo>
                    <a:pt x="296" y="94"/>
                  </a:lnTo>
                  <a:lnTo>
                    <a:pt x="309" y="83"/>
                  </a:lnTo>
                  <a:lnTo>
                    <a:pt x="321" y="73"/>
                  </a:lnTo>
                  <a:lnTo>
                    <a:pt x="334" y="64"/>
                  </a:lnTo>
                  <a:lnTo>
                    <a:pt x="348" y="55"/>
                  </a:lnTo>
                  <a:lnTo>
                    <a:pt x="363" y="48"/>
                  </a:lnTo>
                  <a:lnTo>
                    <a:pt x="378" y="40"/>
                  </a:lnTo>
                  <a:lnTo>
                    <a:pt x="393" y="33"/>
                  </a:lnTo>
                  <a:lnTo>
                    <a:pt x="409" y="28"/>
                  </a:lnTo>
                  <a:lnTo>
                    <a:pt x="426" y="21"/>
                  </a:lnTo>
                  <a:lnTo>
                    <a:pt x="443" y="16"/>
                  </a:lnTo>
                  <a:lnTo>
                    <a:pt x="461" y="11"/>
                  </a:lnTo>
                  <a:lnTo>
                    <a:pt x="480" y="8"/>
                  </a:lnTo>
                  <a:lnTo>
                    <a:pt x="499" y="5"/>
                  </a:lnTo>
                  <a:lnTo>
                    <a:pt x="519" y="3"/>
                  </a:lnTo>
                  <a:lnTo>
                    <a:pt x="539" y="1"/>
                  </a:lnTo>
                  <a:lnTo>
                    <a:pt x="560" y="0"/>
                  </a:lnTo>
                  <a:lnTo>
                    <a:pt x="582" y="0"/>
                  </a:lnTo>
                  <a:lnTo>
                    <a:pt x="604" y="0"/>
                  </a:lnTo>
                  <a:lnTo>
                    <a:pt x="625" y="1"/>
                  </a:lnTo>
                  <a:lnTo>
                    <a:pt x="645" y="3"/>
                  </a:lnTo>
                  <a:lnTo>
                    <a:pt x="665" y="5"/>
                  </a:lnTo>
                  <a:lnTo>
                    <a:pt x="684" y="8"/>
                  </a:lnTo>
                  <a:lnTo>
                    <a:pt x="702" y="11"/>
                  </a:lnTo>
                  <a:lnTo>
                    <a:pt x="720" y="16"/>
                  </a:lnTo>
                  <a:lnTo>
                    <a:pt x="737" y="21"/>
                  </a:lnTo>
                  <a:lnTo>
                    <a:pt x="754" y="28"/>
                  </a:lnTo>
                  <a:lnTo>
                    <a:pt x="770" y="33"/>
                  </a:lnTo>
                  <a:lnTo>
                    <a:pt x="786" y="40"/>
                  </a:lnTo>
                  <a:lnTo>
                    <a:pt x="801" y="48"/>
                  </a:lnTo>
                  <a:lnTo>
                    <a:pt x="815" y="55"/>
                  </a:lnTo>
                  <a:lnTo>
                    <a:pt x="829" y="64"/>
                  </a:lnTo>
                  <a:lnTo>
                    <a:pt x="843" y="73"/>
                  </a:lnTo>
                  <a:lnTo>
                    <a:pt x="856" y="83"/>
                  </a:lnTo>
                  <a:lnTo>
                    <a:pt x="868" y="94"/>
                  </a:lnTo>
                  <a:lnTo>
                    <a:pt x="879" y="104"/>
                  </a:lnTo>
                  <a:lnTo>
                    <a:pt x="890" y="115"/>
                  </a:lnTo>
                  <a:lnTo>
                    <a:pt x="901" y="127"/>
                  </a:lnTo>
                  <a:lnTo>
                    <a:pt x="910" y="140"/>
                  </a:lnTo>
                  <a:lnTo>
                    <a:pt x="920" y="152"/>
                  </a:lnTo>
                  <a:lnTo>
                    <a:pt x="929" y="165"/>
                  </a:lnTo>
                  <a:lnTo>
                    <a:pt x="937" y="178"/>
                  </a:lnTo>
                  <a:lnTo>
                    <a:pt x="945" y="192"/>
                  </a:lnTo>
                  <a:lnTo>
                    <a:pt x="952" y="207"/>
                  </a:lnTo>
                  <a:lnTo>
                    <a:pt x="959" y="222"/>
                  </a:lnTo>
                  <a:lnTo>
                    <a:pt x="965" y="237"/>
                  </a:lnTo>
                  <a:lnTo>
                    <a:pt x="970" y="252"/>
                  </a:lnTo>
                  <a:lnTo>
                    <a:pt x="976" y="268"/>
                  </a:lnTo>
                  <a:lnTo>
                    <a:pt x="980" y="285"/>
                  </a:lnTo>
                  <a:lnTo>
                    <a:pt x="984" y="301"/>
                  </a:lnTo>
                  <a:lnTo>
                    <a:pt x="1164" y="1114"/>
                  </a:lnTo>
                  <a:lnTo>
                    <a:pt x="971" y="1114"/>
                  </a:lnTo>
                  <a:lnTo>
                    <a:pt x="963" y="1113"/>
                  </a:lnTo>
                  <a:lnTo>
                    <a:pt x="955" y="1111"/>
                  </a:lnTo>
                  <a:lnTo>
                    <a:pt x="947" y="1110"/>
                  </a:lnTo>
                  <a:lnTo>
                    <a:pt x="938" y="1107"/>
                  </a:lnTo>
                  <a:lnTo>
                    <a:pt x="931" y="1104"/>
                  </a:lnTo>
                  <a:lnTo>
                    <a:pt x="923" y="1101"/>
                  </a:lnTo>
                  <a:lnTo>
                    <a:pt x="916" y="1095"/>
                  </a:lnTo>
                  <a:lnTo>
                    <a:pt x="909" y="1090"/>
                  </a:lnTo>
                  <a:lnTo>
                    <a:pt x="902" y="1085"/>
                  </a:lnTo>
                  <a:lnTo>
                    <a:pt x="897" y="1078"/>
                  </a:lnTo>
                  <a:lnTo>
                    <a:pt x="891" y="1072"/>
                  </a:lnTo>
                  <a:lnTo>
                    <a:pt x="886" y="1065"/>
                  </a:lnTo>
                  <a:lnTo>
                    <a:pt x="883" y="1059"/>
                  </a:lnTo>
                  <a:lnTo>
                    <a:pt x="878" y="1052"/>
                  </a:lnTo>
                  <a:lnTo>
                    <a:pt x="876" y="1044"/>
                  </a:lnTo>
                  <a:lnTo>
                    <a:pt x="874" y="1037"/>
                  </a:lnTo>
                  <a:lnTo>
                    <a:pt x="838" y="870"/>
                  </a:lnTo>
                  <a:close/>
                  <a:moveTo>
                    <a:pt x="788" y="640"/>
                  </a:moveTo>
                  <a:lnTo>
                    <a:pt x="724" y="354"/>
                  </a:lnTo>
                  <a:lnTo>
                    <a:pt x="721" y="345"/>
                  </a:lnTo>
                  <a:lnTo>
                    <a:pt x="718" y="335"/>
                  </a:lnTo>
                  <a:lnTo>
                    <a:pt x="715" y="326"/>
                  </a:lnTo>
                  <a:lnTo>
                    <a:pt x="711" y="316"/>
                  </a:lnTo>
                  <a:lnTo>
                    <a:pt x="705" y="307"/>
                  </a:lnTo>
                  <a:lnTo>
                    <a:pt x="700" y="297"/>
                  </a:lnTo>
                  <a:lnTo>
                    <a:pt x="692" y="288"/>
                  </a:lnTo>
                  <a:lnTo>
                    <a:pt x="685" y="280"/>
                  </a:lnTo>
                  <a:lnTo>
                    <a:pt x="676" y="271"/>
                  </a:lnTo>
                  <a:lnTo>
                    <a:pt x="666" y="264"/>
                  </a:lnTo>
                  <a:lnTo>
                    <a:pt x="655" y="257"/>
                  </a:lnTo>
                  <a:lnTo>
                    <a:pt x="643" y="251"/>
                  </a:lnTo>
                  <a:lnTo>
                    <a:pt x="630" y="246"/>
                  </a:lnTo>
                  <a:lnTo>
                    <a:pt x="615" y="242"/>
                  </a:lnTo>
                  <a:lnTo>
                    <a:pt x="599" y="240"/>
                  </a:lnTo>
                  <a:lnTo>
                    <a:pt x="582" y="239"/>
                  </a:lnTo>
                  <a:lnTo>
                    <a:pt x="564" y="240"/>
                  </a:lnTo>
                  <a:lnTo>
                    <a:pt x="548" y="242"/>
                  </a:lnTo>
                  <a:lnTo>
                    <a:pt x="534" y="246"/>
                  </a:lnTo>
                  <a:lnTo>
                    <a:pt x="520" y="251"/>
                  </a:lnTo>
                  <a:lnTo>
                    <a:pt x="508" y="257"/>
                  </a:lnTo>
                  <a:lnTo>
                    <a:pt x="498" y="264"/>
                  </a:lnTo>
                  <a:lnTo>
                    <a:pt x="488" y="271"/>
                  </a:lnTo>
                  <a:lnTo>
                    <a:pt x="479" y="280"/>
                  </a:lnTo>
                  <a:lnTo>
                    <a:pt x="471" y="288"/>
                  </a:lnTo>
                  <a:lnTo>
                    <a:pt x="465" y="297"/>
                  </a:lnTo>
                  <a:lnTo>
                    <a:pt x="458" y="307"/>
                  </a:lnTo>
                  <a:lnTo>
                    <a:pt x="453" y="316"/>
                  </a:lnTo>
                  <a:lnTo>
                    <a:pt x="449" y="326"/>
                  </a:lnTo>
                  <a:lnTo>
                    <a:pt x="445" y="335"/>
                  </a:lnTo>
                  <a:lnTo>
                    <a:pt x="442" y="345"/>
                  </a:lnTo>
                  <a:lnTo>
                    <a:pt x="440" y="354"/>
                  </a:lnTo>
                  <a:lnTo>
                    <a:pt x="376" y="640"/>
                  </a:lnTo>
                  <a:lnTo>
                    <a:pt x="788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68"/>
            <p:cNvSpPr>
              <a:spLocks/>
            </p:cNvSpPr>
            <p:nvPr/>
          </p:nvSpPr>
          <p:spPr bwMode="auto">
            <a:xfrm>
              <a:off x="3525" y="3798"/>
              <a:ext cx="107" cy="99"/>
            </a:xfrm>
            <a:custGeom>
              <a:avLst/>
              <a:gdLst>
                <a:gd name="T0" fmla="*/ 571 w 1178"/>
                <a:gd name="T1" fmla="*/ 710 h 1089"/>
                <a:gd name="T2" fmla="*/ 367 w 1178"/>
                <a:gd name="T3" fmla="*/ 1030 h 1089"/>
                <a:gd name="T4" fmla="*/ 353 w 1178"/>
                <a:gd name="T5" fmla="*/ 1046 h 1089"/>
                <a:gd name="T6" fmla="*/ 340 w 1178"/>
                <a:gd name="T7" fmla="*/ 1060 h 1089"/>
                <a:gd name="T8" fmla="*/ 326 w 1178"/>
                <a:gd name="T9" fmla="*/ 1070 h 1089"/>
                <a:gd name="T10" fmla="*/ 304 w 1178"/>
                <a:gd name="T11" fmla="*/ 1080 h 1089"/>
                <a:gd name="T12" fmla="*/ 269 w 1178"/>
                <a:gd name="T13" fmla="*/ 1088 h 1089"/>
                <a:gd name="T14" fmla="*/ 5 w 1178"/>
                <a:gd name="T15" fmla="*/ 1089 h 1089"/>
                <a:gd name="T16" fmla="*/ 0 w 1178"/>
                <a:gd name="T17" fmla="*/ 0 h 1089"/>
                <a:gd name="T18" fmla="*/ 271 w 1178"/>
                <a:gd name="T19" fmla="*/ 1 h 1089"/>
                <a:gd name="T20" fmla="*/ 306 w 1178"/>
                <a:gd name="T21" fmla="*/ 8 h 1089"/>
                <a:gd name="T22" fmla="*/ 328 w 1178"/>
                <a:gd name="T23" fmla="*/ 19 h 1089"/>
                <a:gd name="T24" fmla="*/ 342 w 1178"/>
                <a:gd name="T25" fmla="*/ 29 h 1089"/>
                <a:gd name="T26" fmla="*/ 356 w 1178"/>
                <a:gd name="T27" fmla="*/ 42 h 1089"/>
                <a:gd name="T28" fmla="*/ 369 w 1178"/>
                <a:gd name="T29" fmla="*/ 59 h 1089"/>
                <a:gd name="T30" fmla="*/ 571 w 1178"/>
                <a:gd name="T31" fmla="*/ 377 h 1089"/>
                <a:gd name="T32" fmla="*/ 804 w 1178"/>
                <a:gd name="T33" fmla="*/ 68 h 1089"/>
                <a:gd name="T34" fmla="*/ 816 w 1178"/>
                <a:gd name="T35" fmla="*/ 50 h 1089"/>
                <a:gd name="T36" fmla="*/ 830 w 1178"/>
                <a:gd name="T37" fmla="*/ 35 h 1089"/>
                <a:gd name="T38" fmla="*/ 842 w 1178"/>
                <a:gd name="T39" fmla="*/ 23 h 1089"/>
                <a:gd name="T40" fmla="*/ 857 w 1178"/>
                <a:gd name="T41" fmla="*/ 14 h 1089"/>
                <a:gd name="T42" fmla="*/ 890 w 1178"/>
                <a:gd name="T43" fmla="*/ 4 h 1089"/>
                <a:gd name="T44" fmla="*/ 926 w 1178"/>
                <a:gd name="T45" fmla="*/ 0 h 1089"/>
                <a:gd name="T46" fmla="*/ 801 w 1178"/>
                <a:gd name="T47" fmla="*/ 549 h 1089"/>
                <a:gd name="T48" fmla="*/ 928 w 1178"/>
                <a:gd name="T49" fmla="*/ 1089 h 1089"/>
                <a:gd name="T50" fmla="*/ 891 w 1178"/>
                <a:gd name="T51" fmla="*/ 1084 h 1089"/>
                <a:gd name="T52" fmla="*/ 875 w 1178"/>
                <a:gd name="T53" fmla="*/ 1080 h 1089"/>
                <a:gd name="T54" fmla="*/ 860 w 1178"/>
                <a:gd name="T55" fmla="*/ 1074 h 1089"/>
                <a:gd name="T56" fmla="*/ 846 w 1178"/>
                <a:gd name="T57" fmla="*/ 1065 h 1089"/>
                <a:gd name="T58" fmla="*/ 832 w 1178"/>
                <a:gd name="T59" fmla="*/ 1053 h 1089"/>
                <a:gd name="T60" fmla="*/ 818 w 1178"/>
                <a:gd name="T61" fmla="*/ 1038 h 1089"/>
                <a:gd name="T62" fmla="*/ 805 w 1178"/>
                <a:gd name="T63" fmla="*/ 102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8" h="1089">
                  <a:moveTo>
                    <a:pt x="607" y="710"/>
                  </a:moveTo>
                  <a:lnTo>
                    <a:pt x="571" y="710"/>
                  </a:lnTo>
                  <a:lnTo>
                    <a:pt x="373" y="1020"/>
                  </a:lnTo>
                  <a:lnTo>
                    <a:pt x="367" y="1030"/>
                  </a:lnTo>
                  <a:lnTo>
                    <a:pt x="360" y="1038"/>
                  </a:lnTo>
                  <a:lnTo>
                    <a:pt x="353" y="1046"/>
                  </a:lnTo>
                  <a:lnTo>
                    <a:pt x="346" y="1053"/>
                  </a:lnTo>
                  <a:lnTo>
                    <a:pt x="340" y="1060"/>
                  </a:lnTo>
                  <a:lnTo>
                    <a:pt x="333" y="1065"/>
                  </a:lnTo>
                  <a:lnTo>
                    <a:pt x="326" y="1070"/>
                  </a:lnTo>
                  <a:lnTo>
                    <a:pt x="319" y="1074"/>
                  </a:lnTo>
                  <a:lnTo>
                    <a:pt x="304" y="1080"/>
                  </a:lnTo>
                  <a:lnTo>
                    <a:pt x="288" y="1084"/>
                  </a:lnTo>
                  <a:lnTo>
                    <a:pt x="269" y="1088"/>
                  </a:lnTo>
                  <a:lnTo>
                    <a:pt x="250" y="1089"/>
                  </a:lnTo>
                  <a:lnTo>
                    <a:pt x="5" y="1089"/>
                  </a:lnTo>
                  <a:lnTo>
                    <a:pt x="377" y="54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71" y="1"/>
                  </a:lnTo>
                  <a:lnTo>
                    <a:pt x="289" y="4"/>
                  </a:lnTo>
                  <a:lnTo>
                    <a:pt x="306" y="8"/>
                  </a:lnTo>
                  <a:lnTo>
                    <a:pt x="321" y="14"/>
                  </a:lnTo>
                  <a:lnTo>
                    <a:pt x="328" y="19"/>
                  </a:lnTo>
                  <a:lnTo>
                    <a:pt x="336" y="23"/>
                  </a:lnTo>
                  <a:lnTo>
                    <a:pt x="342" y="29"/>
                  </a:lnTo>
                  <a:lnTo>
                    <a:pt x="349" y="35"/>
                  </a:lnTo>
                  <a:lnTo>
                    <a:pt x="356" y="42"/>
                  </a:lnTo>
                  <a:lnTo>
                    <a:pt x="362" y="50"/>
                  </a:lnTo>
                  <a:lnTo>
                    <a:pt x="369" y="59"/>
                  </a:lnTo>
                  <a:lnTo>
                    <a:pt x="374" y="68"/>
                  </a:lnTo>
                  <a:lnTo>
                    <a:pt x="571" y="377"/>
                  </a:lnTo>
                  <a:lnTo>
                    <a:pt x="607" y="377"/>
                  </a:lnTo>
                  <a:lnTo>
                    <a:pt x="804" y="68"/>
                  </a:lnTo>
                  <a:lnTo>
                    <a:pt x="809" y="59"/>
                  </a:lnTo>
                  <a:lnTo>
                    <a:pt x="816" y="50"/>
                  </a:lnTo>
                  <a:lnTo>
                    <a:pt x="822" y="42"/>
                  </a:lnTo>
                  <a:lnTo>
                    <a:pt x="830" y="35"/>
                  </a:lnTo>
                  <a:lnTo>
                    <a:pt x="836" y="29"/>
                  </a:lnTo>
                  <a:lnTo>
                    <a:pt x="842" y="23"/>
                  </a:lnTo>
                  <a:lnTo>
                    <a:pt x="850" y="19"/>
                  </a:lnTo>
                  <a:lnTo>
                    <a:pt x="857" y="14"/>
                  </a:lnTo>
                  <a:lnTo>
                    <a:pt x="872" y="8"/>
                  </a:lnTo>
                  <a:lnTo>
                    <a:pt x="890" y="4"/>
                  </a:lnTo>
                  <a:lnTo>
                    <a:pt x="907" y="1"/>
                  </a:lnTo>
                  <a:lnTo>
                    <a:pt x="926" y="0"/>
                  </a:lnTo>
                  <a:lnTo>
                    <a:pt x="1178" y="0"/>
                  </a:lnTo>
                  <a:lnTo>
                    <a:pt x="801" y="549"/>
                  </a:lnTo>
                  <a:lnTo>
                    <a:pt x="1173" y="1089"/>
                  </a:lnTo>
                  <a:lnTo>
                    <a:pt x="928" y="1089"/>
                  </a:lnTo>
                  <a:lnTo>
                    <a:pt x="909" y="1088"/>
                  </a:lnTo>
                  <a:lnTo>
                    <a:pt x="891" y="1084"/>
                  </a:lnTo>
                  <a:lnTo>
                    <a:pt x="883" y="1082"/>
                  </a:lnTo>
                  <a:lnTo>
                    <a:pt x="875" y="1080"/>
                  </a:lnTo>
                  <a:lnTo>
                    <a:pt x="867" y="1077"/>
                  </a:lnTo>
                  <a:lnTo>
                    <a:pt x="860" y="1074"/>
                  </a:lnTo>
                  <a:lnTo>
                    <a:pt x="852" y="1070"/>
                  </a:lnTo>
                  <a:lnTo>
                    <a:pt x="846" y="1065"/>
                  </a:lnTo>
                  <a:lnTo>
                    <a:pt x="838" y="1060"/>
                  </a:lnTo>
                  <a:lnTo>
                    <a:pt x="832" y="1053"/>
                  </a:lnTo>
                  <a:lnTo>
                    <a:pt x="825" y="1046"/>
                  </a:lnTo>
                  <a:lnTo>
                    <a:pt x="818" y="1038"/>
                  </a:lnTo>
                  <a:lnTo>
                    <a:pt x="811" y="1030"/>
                  </a:lnTo>
                  <a:lnTo>
                    <a:pt x="805" y="1020"/>
                  </a:lnTo>
                  <a:lnTo>
                    <a:pt x="607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69"/>
            <p:cNvSpPr>
              <a:spLocks noEditPoints="1"/>
            </p:cNvSpPr>
            <p:nvPr/>
          </p:nvSpPr>
          <p:spPr bwMode="auto">
            <a:xfrm>
              <a:off x="3629" y="3796"/>
              <a:ext cx="110" cy="103"/>
            </a:xfrm>
            <a:custGeom>
              <a:avLst/>
              <a:gdLst>
                <a:gd name="T0" fmla="*/ 768 w 1209"/>
                <a:gd name="T1" fmla="*/ 10 h 1141"/>
                <a:gd name="T2" fmla="*/ 902 w 1209"/>
                <a:gd name="T3" fmla="*/ 52 h 1141"/>
                <a:gd name="T4" fmla="*/ 1014 w 1209"/>
                <a:gd name="T5" fmla="*/ 123 h 1141"/>
                <a:gd name="T6" fmla="*/ 1104 w 1209"/>
                <a:gd name="T7" fmla="*/ 220 h 1141"/>
                <a:gd name="T8" fmla="*/ 1168 w 1209"/>
                <a:gd name="T9" fmla="*/ 340 h 1141"/>
                <a:gd name="T10" fmla="*/ 1204 w 1209"/>
                <a:gd name="T11" fmla="*/ 478 h 1141"/>
                <a:gd name="T12" fmla="*/ 1207 w 1209"/>
                <a:gd name="T13" fmla="*/ 631 h 1141"/>
                <a:gd name="T14" fmla="*/ 1178 w 1209"/>
                <a:gd name="T15" fmla="*/ 775 h 1141"/>
                <a:gd name="T16" fmla="*/ 1119 w 1209"/>
                <a:gd name="T17" fmla="*/ 900 h 1141"/>
                <a:gd name="T18" fmla="*/ 1035 w 1209"/>
                <a:gd name="T19" fmla="*/ 1000 h 1141"/>
                <a:gd name="T20" fmla="*/ 927 w 1209"/>
                <a:gd name="T21" fmla="*/ 1076 h 1141"/>
                <a:gd name="T22" fmla="*/ 796 w 1209"/>
                <a:gd name="T23" fmla="*/ 1125 h 1141"/>
                <a:gd name="T24" fmla="*/ 650 w 1209"/>
                <a:gd name="T25" fmla="*/ 1141 h 1141"/>
                <a:gd name="T26" fmla="*/ 440 w 1209"/>
                <a:gd name="T27" fmla="*/ 1131 h 1141"/>
                <a:gd name="T28" fmla="*/ 308 w 1209"/>
                <a:gd name="T29" fmla="*/ 1089 h 1141"/>
                <a:gd name="T30" fmla="*/ 194 w 1209"/>
                <a:gd name="T31" fmla="*/ 1018 h 1141"/>
                <a:gd name="T32" fmla="*/ 105 w 1209"/>
                <a:gd name="T33" fmla="*/ 921 h 1141"/>
                <a:gd name="T34" fmla="*/ 40 w 1209"/>
                <a:gd name="T35" fmla="*/ 801 h 1141"/>
                <a:gd name="T36" fmla="*/ 6 w 1209"/>
                <a:gd name="T37" fmla="*/ 662 h 1141"/>
                <a:gd name="T38" fmla="*/ 3 w 1209"/>
                <a:gd name="T39" fmla="*/ 508 h 1141"/>
                <a:gd name="T40" fmla="*/ 31 w 1209"/>
                <a:gd name="T41" fmla="*/ 366 h 1141"/>
                <a:gd name="T42" fmla="*/ 90 w 1209"/>
                <a:gd name="T43" fmla="*/ 241 h 1141"/>
                <a:gd name="T44" fmla="*/ 175 w 1209"/>
                <a:gd name="T45" fmla="*/ 141 h 1141"/>
                <a:gd name="T46" fmla="*/ 283 w 1209"/>
                <a:gd name="T47" fmla="*/ 65 h 1141"/>
                <a:gd name="T48" fmla="*/ 412 w 1209"/>
                <a:gd name="T49" fmla="*/ 16 h 1141"/>
                <a:gd name="T50" fmla="*/ 559 w 1209"/>
                <a:gd name="T51" fmla="*/ 0 h 1141"/>
                <a:gd name="T52" fmla="*/ 289 w 1209"/>
                <a:gd name="T53" fmla="*/ 624 h 1141"/>
                <a:gd name="T54" fmla="*/ 307 w 1209"/>
                <a:gd name="T55" fmla="*/ 707 h 1141"/>
                <a:gd name="T56" fmla="*/ 337 w 1209"/>
                <a:gd name="T57" fmla="*/ 780 h 1141"/>
                <a:gd name="T58" fmla="*/ 381 w 1209"/>
                <a:gd name="T59" fmla="*/ 839 h 1141"/>
                <a:gd name="T60" fmla="*/ 439 w 1209"/>
                <a:gd name="T61" fmla="*/ 883 h 1141"/>
                <a:gd name="T62" fmla="*/ 510 w 1209"/>
                <a:gd name="T63" fmla="*/ 909 h 1141"/>
                <a:gd name="T64" fmla="*/ 634 w 1209"/>
                <a:gd name="T65" fmla="*/ 916 h 1141"/>
                <a:gd name="T66" fmla="*/ 714 w 1209"/>
                <a:gd name="T67" fmla="*/ 905 h 1141"/>
                <a:gd name="T68" fmla="*/ 782 w 1209"/>
                <a:gd name="T69" fmla="*/ 875 h 1141"/>
                <a:gd name="T70" fmla="*/ 838 w 1209"/>
                <a:gd name="T71" fmla="*/ 828 h 1141"/>
                <a:gd name="T72" fmla="*/ 880 w 1209"/>
                <a:gd name="T73" fmla="*/ 766 h 1141"/>
                <a:gd name="T74" fmla="*/ 907 w 1209"/>
                <a:gd name="T75" fmla="*/ 691 h 1141"/>
                <a:gd name="T76" fmla="*/ 921 w 1209"/>
                <a:gd name="T77" fmla="*/ 606 h 1141"/>
                <a:gd name="T78" fmla="*/ 919 w 1209"/>
                <a:gd name="T79" fmla="*/ 517 h 1141"/>
                <a:gd name="T80" fmla="*/ 903 w 1209"/>
                <a:gd name="T81" fmla="*/ 434 h 1141"/>
                <a:gd name="T82" fmla="*/ 872 w 1209"/>
                <a:gd name="T83" fmla="*/ 361 h 1141"/>
                <a:gd name="T84" fmla="*/ 827 w 1209"/>
                <a:gd name="T85" fmla="*/ 302 h 1141"/>
                <a:gd name="T86" fmla="*/ 769 w 1209"/>
                <a:gd name="T87" fmla="*/ 258 h 1141"/>
                <a:gd name="T88" fmla="*/ 699 w 1209"/>
                <a:gd name="T89" fmla="*/ 232 h 1141"/>
                <a:gd name="T90" fmla="*/ 574 w 1209"/>
                <a:gd name="T91" fmla="*/ 225 h 1141"/>
                <a:gd name="T92" fmla="*/ 495 w 1209"/>
                <a:gd name="T93" fmla="*/ 236 h 1141"/>
                <a:gd name="T94" fmla="*/ 427 w 1209"/>
                <a:gd name="T95" fmla="*/ 266 h 1141"/>
                <a:gd name="T96" fmla="*/ 372 w 1209"/>
                <a:gd name="T97" fmla="*/ 313 h 1141"/>
                <a:gd name="T98" fmla="*/ 329 w 1209"/>
                <a:gd name="T99" fmla="*/ 375 h 1141"/>
                <a:gd name="T100" fmla="*/ 301 w 1209"/>
                <a:gd name="T101" fmla="*/ 450 h 1141"/>
                <a:gd name="T102" fmla="*/ 288 w 1209"/>
                <a:gd name="T103" fmla="*/ 53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1141">
                  <a:moveTo>
                    <a:pt x="650" y="0"/>
                  </a:moveTo>
                  <a:lnTo>
                    <a:pt x="681" y="1"/>
                  </a:lnTo>
                  <a:lnTo>
                    <a:pt x="711" y="3"/>
                  </a:lnTo>
                  <a:lnTo>
                    <a:pt x="740" y="6"/>
                  </a:lnTo>
                  <a:lnTo>
                    <a:pt x="768" y="10"/>
                  </a:lnTo>
                  <a:lnTo>
                    <a:pt x="796" y="16"/>
                  </a:lnTo>
                  <a:lnTo>
                    <a:pt x="824" y="23"/>
                  </a:lnTo>
                  <a:lnTo>
                    <a:pt x="851" y="32"/>
                  </a:lnTo>
                  <a:lnTo>
                    <a:pt x="876" y="41"/>
                  </a:lnTo>
                  <a:lnTo>
                    <a:pt x="902" y="52"/>
                  </a:lnTo>
                  <a:lnTo>
                    <a:pt x="927" y="65"/>
                  </a:lnTo>
                  <a:lnTo>
                    <a:pt x="950" y="78"/>
                  </a:lnTo>
                  <a:lnTo>
                    <a:pt x="973" y="92"/>
                  </a:lnTo>
                  <a:lnTo>
                    <a:pt x="994" y="106"/>
                  </a:lnTo>
                  <a:lnTo>
                    <a:pt x="1014" y="123"/>
                  </a:lnTo>
                  <a:lnTo>
                    <a:pt x="1035" y="141"/>
                  </a:lnTo>
                  <a:lnTo>
                    <a:pt x="1054" y="159"/>
                  </a:lnTo>
                  <a:lnTo>
                    <a:pt x="1071" y="178"/>
                  </a:lnTo>
                  <a:lnTo>
                    <a:pt x="1088" y="198"/>
                  </a:lnTo>
                  <a:lnTo>
                    <a:pt x="1104" y="220"/>
                  </a:lnTo>
                  <a:lnTo>
                    <a:pt x="1119" y="241"/>
                  </a:lnTo>
                  <a:lnTo>
                    <a:pt x="1133" y="265"/>
                  </a:lnTo>
                  <a:lnTo>
                    <a:pt x="1146" y="288"/>
                  </a:lnTo>
                  <a:lnTo>
                    <a:pt x="1158" y="314"/>
                  </a:lnTo>
                  <a:lnTo>
                    <a:pt x="1168" y="340"/>
                  </a:lnTo>
                  <a:lnTo>
                    <a:pt x="1178" y="366"/>
                  </a:lnTo>
                  <a:lnTo>
                    <a:pt x="1186" y="393"/>
                  </a:lnTo>
                  <a:lnTo>
                    <a:pt x="1193" y="421"/>
                  </a:lnTo>
                  <a:lnTo>
                    <a:pt x="1199" y="450"/>
                  </a:lnTo>
                  <a:lnTo>
                    <a:pt x="1204" y="478"/>
                  </a:lnTo>
                  <a:lnTo>
                    <a:pt x="1207" y="508"/>
                  </a:lnTo>
                  <a:lnTo>
                    <a:pt x="1209" y="538"/>
                  </a:lnTo>
                  <a:lnTo>
                    <a:pt x="1209" y="569"/>
                  </a:lnTo>
                  <a:lnTo>
                    <a:pt x="1209" y="601"/>
                  </a:lnTo>
                  <a:lnTo>
                    <a:pt x="1207" y="631"/>
                  </a:lnTo>
                  <a:lnTo>
                    <a:pt x="1204" y="662"/>
                  </a:lnTo>
                  <a:lnTo>
                    <a:pt x="1199" y="691"/>
                  </a:lnTo>
                  <a:lnTo>
                    <a:pt x="1193" y="720"/>
                  </a:lnTo>
                  <a:lnTo>
                    <a:pt x="1186" y="748"/>
                  </a:lnTo>
                  <a:lnTo>
                    <a:pt x="1178" y="775"/>
                  </a:lnTo>
                  <a:lnTo>
                    <a:pt x="1168" y="801"/>
                  </a:lnTo>
                  <a:lnTo>
                    <a:pt x="1158" y="827"/>
                  </a:lnTo>
                  <a:lnTo>
                    <a:pt x="1146" y="853"/>
                  </a:lnTo>
                  <a:lnTo>
                    <a:pt x="1133" y="876"/>
                  </a:lnTo>
                  <a:lnTo>
                    <a:pt x="1119" y="900"/>
                  </a:lnTo>
                  <a:lnTo>
                    <a:pt x="1104" y="921"/>
                  </a:lnTo>
                  <a:lnTo>
                    <a:pt x="1088" y="942"/>
                  </a:lnTo>
                  <a:lnTo>
                    <a:pt x="1071" y="963"/>
                  </a:lnTo>
                  <a:lnTo>
                    <a:pt x="1054" y="982"/>
                  </a:lnTo>
                  <a:lnTo>
                    <a:pt x="1035" y="1000"/>
                  </a:lnTo>
                  <a:lnTo>
                    <a:pt x="1014" y="1018"/>
                  </a:lnTo>
                  <a:lnTo>
                    <a:pt x="994" y="1034"/>
                  </a:lnTo>
                  <a:lnTo>
                    <a:pt x="973" y="1049"/>
                  </a:lnTo>
                  <a:lnTo>
                    <a:pt x="950" y="1063"/>
                  </a:lnTo>
                  <a:lnTo>
                    <a:pt x="927" y="1076"/>
                  </a:lnTo>
                  <a:lnTo>
                    <a:pt x="902" y="1089"/>
                  </a:lnTo>
                  <a:lnTo>
                    <a:pt x="876" y="1100"/>
                  </a:lnTo>
                  <a:lnTo>
                    <a:pt x="851" y="1109"/>
                  </a:lnTo>
                  <a:lnTo>
                    <a:pt x="824" y="1118"/>
                  </a:lnTo>
                  <a:lnTo>
                    <a:pt x="796" y="1125"/>
                  </a:lnTo>
                  <a:lnTo>
                    <a:pt x="768" y="1131"/>
                  </a:lnTo>
                  <a:lnTo>
                    <a:pt x="740" y="1135"/>
                  </a:lnTo>
                  <a:lnTo>
                    <a:pt x="711" y="1138"/>
                  </a:lnTo>
                  <a:lnTo>
                    <a:pt x="681" y="1140"/>
                  </a:lnTo>
                  <a:lnTo>
                    <a:pt x="650" y="1141"/>
                  </a:lnTo>
                  <a:lnTo>
                    <a:pt x="559" y="1141"/>
                  </a:lnTo>
                  <a:lnTo>
                    <a:pt x="529" y="1140"/>
                  </a:lnTo>
                  <a:lnTo>
                    <a:pt x="499" y="1138"/>
                  </a:lnTo>
                  <a:lnTo>
                    <a:pt x="469" y="1135"/>
                  </a:lnTo>
                  <a:lnTo>
                    <a:pt x="440" y="1131"/>
                  </a:lnTo>
                  <a:lnTo>
                    <a:pt x="412" y="1125"/>
                  </a:lnTo>
                  <a:lnTo>
                    <a:pt x="386" y="1118"/>
                  </a:lnTo>
                  <a:lnTo>
                    <a:pt x="359" y="1109"/>
                  </a:lnTo>
                  <a:lnTo>
                    <a:pt x="332" y="1100"/>
                  </a:lnTo>
                  <a:lnTo>
                    <a:pt x="308" y="1089"/>
                  </a:lnTo>
                  <a:lnTo>
                    <a:pt x="283" y="1076"/>
                  </a:lnTo>
                  <a:lnTo>
                    <a:pt x="260" y="1063"/>
                  </a:lnTo>
                  <a:lnTo>
                    <a:pt x="237" y="1049"/>
                  </a:lnTo>
                  <a:lnTo>
                    <a:pt x="216" y="1034"/>
                  </a:lnTo>
                  <a:lnTo>
                    <a:pt x="194" y="1018"/>
                  </a:lnTo>
                  <a:lnTo>
                    <a:pt x="175" y="1000"/>
                  </a:lnTo>
                  <a:lnTo>
                    <a:pt x="156" y="982"/>
                  </a:lnTo>
                  <a:lnTo>
                    <a:pt x="138" y="963"/>
                  </a:lnTo>
                  <a:lnTo>
                    <a:pt x="121" y="942"/>
                  </a:lnTo>
                  <a:lnTo>
                    <a:pt x="105" y="921"/>
                  </a:lnTo>
                  <a:lnTo>
                    <a:pt x="90" y="900"/>
                  </a:lnTo>
                  <a:lnTo>
                    <a:pt x="76" y="876"/>
                  </a:lnTo>
                  <a:lnTo>
                    <a:pt x="63" y="853"/>
                  </a:lnTo>
                  <a:lnTo>
                    <a:pt x="51" y="827"/>
                  </a:lnTo>
                  <a:lnTo>
                    <a:pt x="40" y="801"/>
                  </a:lnTo>
                  <a:lnTo>
                    <a:pt x="31" y="775"/>
                  </a:lnTo>
                  <a:lnTo>
                    <a:pt x="23" y="748"/>
                  </a:lnTo>
                  <a:lnTo>
                    <a:pt x="16" y="720"/>
                  </a:lnTo>
                  <a:lnTo>
                    <a:pt x="10" y="691"/>
                  </a:lnTo>
                  <a:lnTo>
                    <a:pt x="6" y="662"/>
                  </a:lnTo>
                  <a:lnTo>
                    <a:pt x="3" y="631"/>
                  </a:lnTo>
                  <a:lnTo>
                    <a:pt x="1" y="601"/>
                  </a:lnTo>
                  <a:lnTo>
                    <a:pt x="0" y="569"/>
                  </a:lnTo>
                  <a:lnTo>
                    <a:pt x="1" y="538"/>
                  </a:lnTo>
                  <a:lnTo>
                    <a:pt x="3" y="508"/>
                  </a:lnTo>
                  <a:lnTo>
                    <a:pt x="6" y="478"/>
                  </a:lnTo>
                  <a:lnTo>
                    <a:pt x="10" y="450"/>
                  </a:lnTo>
                  <a:lnTo>
                    <a:pt x="16" y="421"/>
                  </a:lnTo>
                  <a:lnTo>
                    <a:pt x="23" y="393"/>
                  </a:lnTo>
                  <a:lnTo>
                    <a:pt x="31" y="366"/>
                  </a:lnTo>
                  <a:lnTo>
                    <a:pt x="40" y="340"/>
                  </a:lnTo>
                  <a:lnTo>
                    <a:pt x="51" y="314"/>
                  </a:lnTo>
                  <a:lnTo>
                    <a:pt x="63" y="288"/>
                  </a:lnTo>
                  <a:lnTo>
                    <a:pt x="76" y="265"/>
                  </a:lnTo>
                  <a:lnTo>
                    <a:pt x="90" y="241"/>
                  </a:lnTo>
                  <a:lnTo>
                    <a:pt x="105" y="220"/>
                  </a:lnTo>
                  <a:lnTo>
                    <a:pt x="121" y="198"/>
                  </a:lnTo>
                  <a:lnTo>
                    <a:pt x="138" y="178"/>
                  </a:lnTo>
                  <a:lnTo>
                    <a:pt x="156" y="159"/>
                  </a:lnTo>
                  <a:lnTo>
                    <a:pt x="175" y="141"/>
                  </a:lnTo>
                  <a:lnTo>
                    <a:pt x="194" y="123"/>
                  </a:lnTo>
                  <a:lnTo>
                    <a:pt x="216" y="106"/>
                  </a:lnTo>
                  <a:lnTo>
                    <a:pt x="237" y="92"/>
                  </a:lnTo>
                  <a:lnTo>
                    <a:pt x="260" y="78"/>
                  </a:lnTo>
                  <a:lnTo>
                    <a:pt x="283" y="65"/>
                  </a:lnTo>
                  <a:lnTo>
                    <a:pt x="308" y="52"/>
                  </a:lnTo>
                  <a:lnTo>
                    <a:pt x="332" y="41"/>
                  </a:lnTo>
                  <a:lnTo>
                    <a:pt x="359" y="32"/>
                  </a:lnTo>
                  <a:lnTo>
                    <a:pt x="386" y="23"/>
                  </a:lnTo>
                  <a:lnTo>
                    <a:pt x="412" y="16"/>
                  </a:lnTo>
                  <a:lnTo>
                    <a:pt x="440" y="10"/>
                  </a:lnTo>
                  <a:lnTo>
                    <a:pt x="469" y="6"/>
                  </a:lnTo>
                  <a:lnTo>
                    <a:pt x="499" y="3"/>
                  </a:lnTo>
                  <a:lnTo>
                    <a:pt x="529" y="1"/>
                  </a:lnTo>
                  <a:lnTo>
                    <a:pt x="559" y="0"/>
                  </a:lnTo>
                  <a:lnTo>
                    <a:pt x="650" y="0"/>
                  </a:lnTo>
                  <a:close/>
                  <a:moveTo>
                    <a:pt x="287" y="569"/>
                  </a:moveTo>
                  <a:lnTo>
                    <a:pt x="287" y="588"/>
                  </a:lnTo>
                  <a:lnTo>
                    <a:pt x="288" y="606"/>
                  </a:lnTo>
                  <a:lnTo>
                    <a:pt x="289" y="624"/>
                  </a:lnTo>
                  <a:lnTo>
                    <a:pt x="292" y="641"/>
                  </a:lnTo>
                  <a:lnTo>
                    <a:pt x="295" y="658"/>
                  </a:lnTo>
                  <a:lnTo>
                    <a:pt x="298" y="675"/>
                  </a:lnTo>
                  <a:lnTo>
                    <a:pt x="301" y="691"/>
                  </a:lnTo>
                  <a:lnTo>
                    <a:pt x="307" y="707"/>
                  </a:lnTo>
                  <a:lnTo>
                    <a:pt x="311" y="723"/>
                  </a:lnTo>
                  <a:lnTo>
                    <a:pt x="316" y="738"/>
                  </a:lnTo>
                  <a:lnTo>
                    <a:pt x="323" y="752"/>
                  </a:lnTo>
                  <a:lnTo>
                    <a:pt x="329" y="766"/>
                  </a:lnTo>
                  <a:lnTo>
                    <a:pt x="337" y="780"/>
                  </a:lnTo>
                  <a:lnTo>
                    <a:pt x="345" y="793"/>
                  </a:lnTo>
                  <a:lnTo>
                    <a:pt x="353" y="805"/>
                  </a:lnTo>
                  <a:lnTo>
                    <a:pt x="362" y="816"/>
                  </a:lnTo>
                  <a:lnTo>
                    <a:pt x="372" y="828"/>
                  </a:lnTo>
                  <a:lnTo>
                    <a:pt x="381" y="839"/>
                  </a:lnTo>
                  <a:lnTo>
                    <a:pt x="392" y="848"/>
                  </a:lnTo>
                  <a:lnTo>
                    <a:pt x="403" y="858"/>
                  </a:lnTo>
                  <a:lnTo>
                    <a:pt x="415" y="867"/>
                  </a:lnTo>
                  <a:lnTo>
                    <a:pt x="427" y="875"/>
                  </a:lnTo>
                  <a:lnTo>
                    <a:pt x="439" y="883"/>
                  </a:lnTo>
                  <a:lnTo>
                    <a:pt x="453" y="889"/>
                  </a:lnTo>
                  <a:lnTo>
                    <a:pt x="466" y="895"/>
                  </a:lnTo>
                  <a:lnTo>
                    <a:pt x="481" y="901"/>
                  </a:lnTo>
                  <a:lnTo>
                    <a:pt x="495" y="905"/>
                  </a:lnTo>
                  <a:lnTo>
                    <a:pt x="510" y="909"/>
                  </a:lnTo>
                  <a:lnTo>
                    <a:pt x="526" y="912"/>
                  </a:lnTo>
                  <a:lnTo>
                    <a:pt x="542" y="915"/>
                  </a:lnTo>
                  <a:lnTo>
                    <a:pt x="558" y="916"/>
                  </a:lnTo>
                  <a:lnTo>
                    <a:pt x="574" y="916"/>
                  </a:lnTo>
                  <a:lnTo>
                    <a:pt x="634" y="916"/>
                  </a:lnTo>
                  <a:lnTo>
                    <a:pt x="651" y="916"/>
                  </a:lnTo>
                  <a:lnTo>
                    <a:pt x="667" y="915"/>
                  </a:lnTo>
                  <a:lnTo>
                    <a:pt x="683" y="912"/>
                  </a:lnTo>
                  <a:lnTo>
                    <a:pt x="699" y="909"/>
                  </a:lnTo>
                  <a:lnTo>
                    <a:pt x="714" y="905"/>
                  </a:lnTo>
                  <a:lnTo>
                    <a:pt x="729" y="901"/>
                  </a:lnTo>
                  <a:lnTo>
                    <a:pt x="743" y="895"/>
                  </a:lnTo>
                  <a:lnTo>
                    <a:pt x="757" y="889"/>
                  </a:lnTo>
                  <a:lnTo>
                    <a:pt x="769" y="883"/>
                  </a:lnTo>
                  <a:lnTo>
                    <a:pt x="782" y="875"/>
                  </a:lnTo>
                  <a:lnTo>
                    <a:pt x="794" y="867"/>
                  </a:lnTo>
                  <a:lnTo>
                    <a:pt x="806" y="858"/>
                  </a:lnTo>
                  <a:lnTo>
                    <a:pt x="817" y="848"/>
                  </a:lnTo>
                  <a:lnTo>
                    <a:pt x="827" y="839"/>
                  </a:lnTo>
                  <a:lnTo>
                    <a:pt x="838" y="828"/>
                  </a:lnTo>
                  <a:lnTo>
                    <a:pt x="848" y="816"/>
                  </a:lnTo>
                  <a:lnTo>
                    <a:pt x="856" y="805"/>
                  </a:lnTo>
                  <a:lnTo>
                    <a:pt x="865" y="793"/>
                  </a:lnTo>
                  <a:lnTo>
                    <a:pt x="872" y="780"/>
                  </a:lnTo>
                  <a:lnTo>
                    <a:pt x="880" y="766"/>
                  </a:lnTo>
                  <a:lnTo>
                    <a:pt x="886" y="752"/>
                  </a:lnTo>
                  <a:lnTo>
                    <a:pt x="892" y="738"/>
                  </a:lnTo>
                  <a:lnTo>
                    <a:pt x="898" y="723"/>
                  </a:lnTo>
                  <a:lnTo>
                    <a:pt x="903" y="707"/>
                  </a:lnTo>
                  <a:lnTo>
                    <a:pt x="907" y="691"/>
                  </a:lnTo>
                  <a:lnTo>
                    <a:pt x="912" y="675"/>
                  </a:lnTo>
                  <a:lnTo>
                    <a:pt x="915" y="658"/>
                  </a:lnTo>
                  <a:lnTo>
                    <a:pt x="917" y="641"/>
                  </a:lnTo>
                  <a:lnTo>
                    <a:pt x="919" y="624"/>
                  </a:lnTo>
                  <a:lnTo>
                    <a:pt x="921" y="606"/>
                  </a:lnTo>
                  <a:lnTo>
                    <a:pt x="921" y="588"/>
                  </a:lnTo>
                  <a:lnTo>
                    <a:pt x="922" y="569"/>
                  </a:lnTo>
                  <a:lnTo>
                    <a:pt x="921" y="551"/>
                  </a:lnTo>
                  <a:lnTo>
                    <a:pt x="921" y="534"/>
                  </a:lnTo>
                  <a:lnTo>
                    <a:pt x="919" y="517"/>
                  </a:lnTo>
                  <a:lnTo>
                    <a:pt x="917" y="500"/>
                  </a:lnTo>
                  <a:lnTo>
                    <a:pt x="915" y="483"/>
                  </a:lnTo>
                  <a:lnTo>
                    <a:pt x="912" y="466"/>
                  </a:lnTo>
                  <a:lnTo>
                    <a:pt x="907" y="450"/>
                  </a:lnTo>
                  <a:lnTo>
                    <a:pt x="903" y="434"/>
                  </a:lnTo>
                  <a:lnTo>
                    <a:pt x="898" y="418"/>
                  </a:lnTo>
                  <a:lnTo>
                    <a:pt x="892" y="403"/>
                  </a:lnTo>
                  <a:lnTo>
                    <a:pt x="886" y="389"/>
                  </a:lnTo>
                  <a:lnTo>
                    <a:pt x="880" y="375"/>
                  </a:lnTo>
                  <a:lnTo>
                    <a:pt x="872" y="361"/>
                  </a:lnTo>
                  <a:lnTo>
                    <a:pt x="865" y="348"/>
                  </a:lnTo>
                  <a:lnTo>
                    <a:pt x="856" y="336"/>
                  </a:lnTo>
                  <a:lnTo>
                    <a:pt x="848" y="325"/>
                  </a:lnTo>
                  <a:lnTo>
                    <a:pt x="838" y="313"/>
                  </a:lnTo>
                  <a:lnTo>
                    <a:pt x="827" y="302"/>
                  </a:lnTo>
                  <a:lnTo>
                    <a:pt x="817" y="292"/>
                  </a:lnTo>
                  <a:lnTo>
                    <a:pt x="806" y="283"/>
                  </a:lnTo>
                  <a:lnTo>
                    <a:pt x="794" y="274"/>
                  </a:lnTo>
                  <a:lnTo>
                    <a:pt x="782" y="266"/>
                  </a:lnTo>
                  <a:lnTo>
                    <a:pt x="769" y="258"/>
                  </a:lnTo>
                  <a:lnTo>
                    <a:pt x="757" y="252"/>
                  </a:lnTo>
                  <a:lnTo>
                    <a:pt x="743" y="245"/>
                  </a:lnTo>
                  <a:lnTo>
                    <a:pt x="729" y="240"/>
                  </a:lnTo>
                  <a:lnTo>
                    <a:pt x="714" y="236"/>
                  </a:lnTo>
                  <a:lnTo>
                    <a:pt x="699" y="232"/>
                  </a:lnTo>
                  <a:lnTo>
                    <a:pt x="683" y="228"/>
                  </a:lnTo>
                  <a:lnTo>
                    <a:pt x="667" y="226"/>
                  </a:lnTo>
                  <a:lnTo>
                    <a:pt x="651" y="225"/>
                  </a:lnTo>
                  <a:lnTo>
                    <a:pt x="634" y="225"/>
                  </a:lnTo>
                  <a:lnTo>
                    <a:pt x="574" y="225"/>
                  </a:lnTo>
                  <a:lnTo>
                    <a:pt x="558" y="225"/>
                  </a:lnTo>
                  <a:lnTo>
                    <a:pt x="542" y="226"/>
                  </a:lnTo>
                  <a:lnTo>
                    <a:pt x="526" y="228"/>
                  </a:lnTo>
                  <a:lnTo>
                    <a:pt x="510" y="232"/>
                  </a:lnTo>
                  <a:lnTo>
                    <a:pt x="495" y="236"/>
                  </a:lnTo>
                  <a:lnTo>
                    <a:pt x="481" y="240"/>
                  </a:lnTo>
                  <a:lnTo>
                    <a:pt x="466" y="245"/>
                  </a:lnTo>
                  <a:lnTo>
                    <a:pt x="453" y="252"/>
                  </a:lnTo>
                  <a:lnTo>
                    <a:pt x="439" y="258"/>
                  </a:lnTo>
                  <a:lnTo>
                    <a:pt x="427" y="266"/>
                  </a:lnTo>
                  <a:lnTo>
                    <a:pt x="415" y="274"/>
                  </a:lnTo>
                  <a:lnTo>
                    <a:pt x="403" y="283"/>
                  </a:lnTo>
                  <a:lnTo>
                    <a:pt x="392" y="292"/>
                  </a:lnTo>
                  <a:lnTo>
                    <a:pt x="381" y="302"/>
                  </a:lnTo>
                  <a:lnTo>
                    <a:pt x="372" y="313"/>
                  </a:lnTo>
                  <a:lnTo>
                    <a:pt x="362" y="325"/>
                  </a:lnTo>
                  <a:lnTo>
                    <a:pt x="353" y="336"/>
                  </a:lnTo>
                  <a:lnTo>
                    <a:pt x="345" y="348"/>
                  </a:lnTo>
                  <a:lnTo>
                    <a:pt x="337" y="361"/>
                  </a:lnTo>
                  <a:lnTo>
                    <a:pt x="329" y="375"/>
                  </a:lnTo>
                  <a:lnTo>
                    <a:pt x="323" y="389"/>
                  </a:lnTo>
                  <a:lnTo>
                    <a:pt x="316" y="403"/>
                  </a:lnTo>
                  <a:lnTo>
                    <a:pt x="311" y="418"/>
                  </a:lnTo>
                  <a:lnTo>
                    <a:pt x="307" y="434"/>
                  </a:lnTo>
                  <a:lnTo>
                    <a:pt x="301" y="450"/>
                  </a:lnTo>
                  <a:lnTo>
                    <a:pt x="298" y="466"/>
                  </a:lnTo>
                  <a:lnTo>
                    <a:pt x="295" y="483"/>
                  </a:lnTo>
                  <a:lnTo>
                    <a:pt x="292" y="500"/>
                  </a:lnTo>
                  <a:lnTo>
                    <a:pt x="289" y="517"/>
                  </a:lnTo>
                  <a:lnTo>
                    <a:pt x="288" y="534"/>
                  </a:lnTo>
                  <a:lnTo>
                    <a:pt x="287" y="551"/>
                  </a:lnTo>
                  <a:lnTo>
                    <a:pt x="287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70"/>
            <p:cNvSpPr>
              <a:spLocks noEditPoints="1"/>
            </p:cNvSpPr>
            <p:nvPr/>
          </p:nvSpPr>
          <p:spPr bwMode="auto">
            <a:xfrm>
              <a:off x="3750" y="3798"/>
              <a:ext cx="101" cy="99"/>
            </a:xfrm>
            <a:custGeom>
              <a:avLst/>
              <a:gdLst>
                <a:gd name="T0" fmla="*/ 1032 w 1111"/>
                <a:gd name="T1" fmla="*/ 555 h 1089"/>
                <a:gd name="T2" fmla="*/ 1071 w 1111"/>
                <a:gd name="T3" fmla="*/ 605 h 1089"/>
                <a:gd name="T4" fmla="*/ 1099 w 1111"/>
                <a:gd name="T5" fmla="*/ 664 h 1089"/>
                <a:gd name="T6" fmla="*/ 1110 w 1111"/>
                <a:gd name="T7" fmla="*/ 730 h 1089"/>
                <a:gd name="T8" fmla="*/ 1107 w 1111"/>
                <a:gd name="T9" fmla="*/ 801 h 1089"/>
                <a:gd name="T10" fmla="*/ 1092 w 1111"/>
                <a:gd name="T11" fmla="*/ 867 h 1089"/>
                <a:gd name="T12" fmla="*/ 1066 w 1111"/>
                <a:gd name="T13" fmla="*/ 927 h 1089"/>
                <a:gd name="T14" fmla="*/ 1029 w 1111"/>
                <a:gd name="T15" fmla="*/ 980 h 1089"/>
                <a:gd name="T16" fmla="*/ 982 w 1111"/>
                <a:gd name="T17" fmla="*/ 1022 h 1089"/>
                <a:gd name="T18" fmla="*/ 927 w 1111"/>
                <a:gd name="T19" fmla="*/ 1055 h 1089"/>
                <a:gd name="T20" fmla="*/ 861 w 1111"/>
                <a:gd name="T21" fmla="*/ 1078 h 1089"/>
                <a:gd name="T22" fmla="*/ 790 w 1111"/>
                <a:gd name="T23" fmla="*/ 1088 h 1089"/>
                <a:gd name="T24" fmla="*/ 64 w 1111"/>
                <a:gd name="T25" fmla="*/ 1086 h 1089"/>
                <a:gd name="T26" fmla="*/ 36 w 1111"/>
                <a:gd name="T27" fmla="*/ 1075 h 1089"/>
                <a:gd name="T28" fmla="*/ 14 w 1111"/>
                <a:gd name="T29" fmla="*/ 1052 h 1089"/>
                <a:gd name="T30" fmla="*/ 2 w 1111"/>
                <a:gd name="T31" fmla="*/ 1024 h 1089"/>
                <a:gd name="T32" fmla="*/ 1 w 1111"/>
                <a:gd name="T33" fmla="*/ 72 h 1089"/>
                <a:gd name="T34" fmla="*/ 9 w 1111"/>
                <a:gd name="T35" fmla="*/ 42 h 1089"/>
                <a:gd name="T36" fmla="*/ 30 w 1111"/>
                <a:gd name="T37" fmla="*/ 17 h 1089"/>
                <a:gd name="T38" fmla="*/ 56 w 1111"/>
                <a:gd name="T39" fmla="*/ 4 h 1089"/>
                <a:gd name="T40" fmla="*/ 730 w 1111"/>
                <a:gd name="T41" fmla="*/ 0 h 1089"/>
                <a:gd name="T42" fmla="*/ 800 w 1111"/>
                <a:gd name="T43" fmla="*/ 6 h 1089"/>
                <a:gd name="T44" fmla="*/ 866 w 1111"/>
                <a:gd name="T45" fmla="*/ 24 h 1089"/>
                <a:gd name="T46" fmla="*/ 924 w 1111"/>
                <a:gd name="T47" fmla="*/ 52 h 1089"/>
                <a:gd name="T48" fmla="*/ 975 w 1111"/>
                <a:gd name="T49" fmla="*/ 90 h 1089"/>
                <a:gd name="T50" fmla="*/ 1015 w 1111"/>
                <a:gd name="T51" fmla="*/ 137 h 1089"/>
                <a:gd name="T52" fmla="*/ 1047 w 1111"/>
                <a:gd name="T53" fmla="*/ 193 h 1089"/>
                <a:gd name="T54" fmla="*/ 1067 w 1111"/>
                <a:gd name="T55" fmla="*/ 256 h 1089"/>
                <a:gd name="T56" fmla="*/ 1073 w 1111"/>
                <a:gd name="T57" fmla="*/ 325 h 1089"/>
                <a:gd name="T58" fmla="*/ 1068 w 1111"/>
                <a:gd name="T59" fmla="*/ 387 h 1089"/>
                <a:gd name="T60" fmla="*/ 1052 w 1111"/>
                <a:gd name="T61" fmla="*/ 440 h 1089"/>
                <a:gd name="T62" fmla="*/ 1027 w 1111"/>
                <a:gd name="T63" fmla="*/ 485 h 1089"/>
                <a:gd name="T64" fmla="*/ 996 w 1111"/>
                <a:gd name="T65" fmla="*/ 523 h 1089"/>
                <a:gd name="T66" fmla="*/ 737 w 1111"/>
                <a:gd name="T67" fmla="*/ 438 h 1089"/>
                <a:gd name="T68" fmla="*/ 765 w 1111"/>
                <a:gd name="T69" fmla="*/ 428 h 1089"/>
                <a:gd name="T70" fmla="*/ 793 w 1111"/>
                <a:gd name="T71" fmla="*/ 403 h 1089"/>
                <a:gd name="T72" fmla="*/ 811 w 1111"/>
                <a:gd name="T73" fmla="*/ 366 h 1089"/>
                <a:gd name="T74" fmla="*/ 814 w 1111"/>
                <a:gd name="T75" fmla="*/ 319 h 1089"/>
                <a:gd name="T76" fmla="*/ 804 w 1111"/>
                <a:gd name="T77" fmla="*/ 276 h 1089"/>
                <a:gd name="T78" fmla="*/ 779 w 1111"/>
                <a:gd name="T79" fmla="*/ 247 h 1089"/>
                <a:gd name="T80" fmla="*/ 751 w 1111"/>
                <a:gd name="T81" fmla="*/ 230 h 1089"/>
                <a:gd name="T82" fmla="*/ 261 w 1111"/>
                <a:gd name="T83" fmla="*/ 227 h 1089"/>
                <a:gd name="T84" fmla="*/ 772 w 1111"/>
                <a:gd name="T85" fmla="*/ 858 h 1089"/>
                <a:gd name="T86" fmla="*/ 800 w 1111"/>
                <a:gd name="T87" fmla="*/ 841 h 1089"/>
                <a:gd name="T88" fmla="*/ 825 w 1111"/>
                <a:gd name="T89" fmla="*/ 810 h 1089"/>
                <a:gd name="T90" fmla="*/ 836 w 1111"/>
                <a:gd name="T91" fmla="*/ 767 h 1089"/>
                <a:gd name="T92" fmla="*/ 832 w 1111"/>
                <a:gd name="T93" fmla="*/ 719 h 1089"/>
                <a:gd name="T94" fmla="*/ 814 w 1111"/>
                <a:gd name="T95" fmla="*/ 682 h 1089"/>
                <a:gd name="T96" fmla="*/ 785 w 1111"/>
                <a:gd name="T97" fmla="*/ 658 h 1089"/>
                <a:gd name="T98" fmla="*/ 758 w 1111"/>
                <a:gd name="T99" fmla="*/ 647 h 1089"/>
                <a:gd name="T100" fmla="*/ 751 w 1111"/>
                <a:gd name="T101" fmla="*/ 862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1" h="1089">
                  <a:moveTo>
                    <a:pt x="996" y="523"/>
                  </a:moveTo>
                  <a:lnTo>
                    <a:pt x="1009" y="533"/>
                  </a:lnTo>
                  <a:lnTo>
                    <a:pt x="1021" y="543"/>
                  </a:lnTo>
                  <a:lnTo>
                    <a:pt x="1032" y="555"/>
                  </a:lnTo>
                  <a:lnTo>
                    <a:pt x="1043" y="567"/>
                  </a:lnTo>
                  <a:lnTo>
                    <a:pt x="1053" y="579"/>
                  </a:lnTo>
                  <a:lnTo>
                    <a:pt x="1062" y="592"/>
                  </a:lnTo>
                  <a:lnTo>
                    <a:pt x="1071" y="605"/>
                  </a:lnTo>
                  <a:lnTo>
                    <a:pt x="1079" y="619"/>
                  </a:lnTo>
                  <a:lnTo>
                    <a:pt x="1087" y="633"/>
                  </a:lnTo>
                  <a:lnTo>
                    <a:pt x="1093" y="648"/>
                  </a:lnTo>
                  <a:lnTo>
                    <a:pt x="1099" y="664"/>
                  </a:lnTo>
                  <a:lnTo>
                    <a:pt x="1103" y="679"/>
                  </a:lnTo>
                  <a:lnTo>
                    <a:pt x="1106" y="696"/>
                  </a:lnTo>
                  <a:lnTo>
                    <a:pt x="1109" y="713"/>
                  </a:lnTo>
                  <a:lnTo>
                    <a:pt x="1110" y="730"/>
                  </a:lnTo>
                  <a:lnTo>
                    <a:pt x="1111" y="749"/>
                  </a:lnTo>
                  <a:lnTo>
                    <a:pt x="1110" y="766"/>
                  </a:lnTo>
                  <a:lnTo>
                    <a:pt x="1109" y="784"/>
                  </a:lnTo>
                  <a:lnTo>
                    <a:pt x="1107" y="801"/>
                  </a:lnTo>
                  <a:lnTo>
                    <a:pt x="1105" y="818"/>
                  </a:lnTo>
                  <a:lnTo>
                    <a:pt x="1102" y="835"/>
                  </a:lnTo>
                  <a:lnTo>
                    <a:pt x="1098" y="851"/>
                  </a:lnTo>
                  <a:lnTo>
                    <a:pt x="1092" y="867"/>
                  </a:lnTo>
                  <a:lnTo>
                    <a:pt x="1087" y="882"/>
                  </a:lnTo>
                  <a:lnTo>
                    <a:pt x="1080" y="898"/>
                  </a:lnTo>
                  <a:lnTo>
                    <a:pt x="1073" y="912"/>
                  </a:lnTo>
                  <a:lnTo>
                    <a:pt x="1066" y="927"/>
                  </a:lnTo>
                  <a:lnTo>
                    <a:pt x="1058" y="941"/>
                  </a:lnTo>
                  <a:lnTo>
                    <a:pt x="1048" y="954"/>
                  </a:lnTo>
                  <a:lnTo>
                    <a:pt x="1039" y="967"/>
                  </a:lnTo>
                  <a:lnTo>
                    <a:pt x="1029" y="980"/>
                  </a:lnTo>
                  <a:lnTo>
                    <a:pt x="1018" y="991"/>
                  </a:lnTo>
                  <a:lnTo>
                    <a:pt x="1007" y="1002"/>
                  </a:lnTo>
                  <a:lnTo>
                    <a:pt x="995" y="1013"/>
                  </a:lnTo>
                  <a:lnTo>
                    <a:pt x="982" y="1022"/>
                  </a:lnTo>
                  <a:lnTo>
                    <a:pt x="969" y="1032"/>
                  </a:lnTo>
                  <a:lnTo>
                    <a:pt x="955" y="1040"/>
                  </a:lnTo>
                  <a:lnTo>
                    <a:pt x="942" y="1048"/>
                  </a:lnTo>
                  <a:lnTo>
                    <a:pt x="927" y="1055"/>
                  </a:lnTo>
                  <a:lnTo>
                    <a:pt x="911" y="1063"/>
                  </a:lnTo>
                  <a:lnTo>
                    <a:pt x="894" y="1068"/>
                  </a:lnTo>
                  <a:lnTo>
                    <a:pt x="878" y="1074"/>
                  </a:lnTo>
                  <a:lnTo>
                    <a:pt x="861" y="1078"/>
                  </a:lnTo>
                  <a:lnTo>
                    <a:pt x="844" y="1082"/>
                  </a:lnTo>
                  <a:lnTo>
                    <a:pt x="827" y="1084"/>
                  </a:lnTo>
                  <a:lnTo>
                    <a:pt x="809" y="1086"/>
                  </a:lnTo>
                  <a:lnTo>
                    <a:pt x="790" y="1088"/>
                  </a:lnTo>
                  <a:lnTo>
                    <a:pt x="770" y="1089"/>
                  </a:lnTo>
                  <a:lnTo>
                    <a:pt x="80" y="1089"/>
                  </a:lnTo>
                  <a:lnTo>
                    <a:pt x="72" y="1088"/>
                  </a:lnTo>
                  <a:lnTo>
                    <a:pt x="64" y="1086"/>
                  </a:lnTo>
                  <a:lnTo>
                    <a:pt x="56" y="1085"/>
                  </a:lnTo>
                  <a:lnTo>
                    <a:pt x="50" y="1082"/>
                  </a:lnTo>
                  <a:lnTo>
                    <a:pt x="42" y="1079"/>
                  </a:lnTo>
                  <a:lnTo>
                    <a:pt x="36" y="1075"/>
                  </a:lnTo>
                  <a:lnTo>
                    <a:pt x="30" y="1070"/>
                  </a:lnTo>
                  <a:lnTo>
                    <a:pt x="23" y="1065"/>
                  </a:lnTo>
                  <a:lnTo>
                    <a:pt x="18" y="1059"/>
                  </a:lnTo>
                  <a:lnTo>
                    <a:pt x="14" y="1052"/>
                  </a:lnTo>
                  <a:lnTo>
                    <a:pt x="9" y="1046"/>
                  </a:lnTo>
                  <a:lnTo>
                    <a:pt x="6" y="1039"/>
                  </a:lnTo>
                  <a:lnTo>
                    <a:pt x="3" y="1032"/>
                  </a:lnTo>
                  <a:lnTo>
                    <a:pt x="2" y="1024"/>
                  </a:lnTo>
                  <a:lnTo>
                    <a:pt x="1" y="1016"/>
                  </a:lnTo>
                  <a:lnTo>
                    <a:pt x="0" y="1008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7"/>
                  </a:lnTo>
                  <a:lnTo>
                    <a:pt x="6" y="50"/>
                  </a:lnTo>
                  <a:lnTo>
                    <a:pt x="9" y="42"/>
                  </a:lnTo>
                  <a:lnTo>
                    <a:pt x="14" y="36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30" y="17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6" y="4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730" y="0"/>
                  </a:lnTo>
                  <a:lnTo>
                    <a:pt x="748" y="0"/>
                  </a:lnTo>
                  <a:lnTo>
                    <a:pt x="766" y="1"/>
                  </a:lnTo>
                  <a:lnTo>
                    <a:pt x="783" y="4"/>
                  </a:lnTo>
                  <a:lnTo>
                    <a:pt x="800" y="6"/>
                  </a:lnTo>
                  <a:lnTo>
                    <a:pt x="818" y="9"/>
                  </a:lnTo>
                  <a:lnTo>
                    <a:pt x="834" y="13"/>
                  </a:lnTo>
                  <a:lnTo>
                    <a:pt x="850" y="17"/>
                  </a:lnTo>
                  <a:lnTo>
                    <a:pt x="866" y="24"/>
                  </a:lnTo>
                  <a:lnTo>
                    <a:pt x="881" y="29"/>
                  </a:lnTo>
                  <a:lnTo>
                    <a:pt x="896" y="37"/>
                  </a:lnTo>
                  <a:lnTo>
                    <a:pt x="911" y="44"/>
                  </a:lnTo>
                  <a:lnTo>
                    <a:pt x="924" y="52"/>
                  </a:lnTo>
                  <a:lnTo>
                    <a:pt x="937" y="60"/>
                  </a:lnTo>
                  <a:lnTo>
                    <a:pt x="950" y="70"/>
                  </a:lnTo>
                  <a:lnTo>
                    <a:pt x="963" y="79"/>
                  </a:lnTo>
                  <a:lnTo>
                    <a:pt x="975" y="90"/>
                  </a:lnTo>
                  <a:lnTo>
                    <a:pt x="985" y="101"/>
                  </a:lnTo>
                  <a:lnTo>
                    <a:pt x="996" y="113"/>
                  </a:lnTo>
                  <a:lnTo>
                    <a:pt x="1006" y="124"/>
                  </a:lnTo>
                  <a:lnTo>
                    <a:pt x="1015" y="137"/>
                  </a:lnTo>
                  <a:lnTo>
                    <a:pt x="1024" y="150"/>
                  </a:lnTo>
                  <a:lnTo>
                    <a:pt x="1032" y="164"/>
                  </a:lnTo>
                  <a:lnTo>
                    <a:pt x="1040" y="178"/>
                  </a:lnTo>
                  <a:lnTo>
                    <a:pt x="1047" y="193"/>
                  </a:lnTo>
                  <a:lnTo>
                    <a:pt x="1053" y="208"/>
                  </a:lnTo>
                  <a:lnTo>
                    <a:pt x="1058" y="224"/>
                  </a:lnTo>
                  <a:lnTo>
                    <a:pt x="1063" y="240"/>
                  </a:lnTo>
                  <a:lnTo>
                    <a:pt x="1067" y="256"/>
                  </a:lnTo>
                  <a:lnTo>
                    <a:pt x="1070" y="273"/>
                  </a:lnTo>
                  <a:lnTo>
                    <a:pt x="1072" y="290"/>
                  </a:lnTo>
                  <a:lnTo>
                    <a:pt x="1073" y="307"/>
                  </a:lnTo>
                  <a:lnTo>
                    <a:pt x="1073" y="325"/>
                  </a:lnTo>
                  <a:lnTo>
                    <a:pt x="1073" y="341"/>
                  </a:lnTo>
                  <a:lnTo>
                    <a:pt x="1072" y="357"/>
                  </a:lnTo>
                  <a:lnTo>
                    <a:pt x="1071" y="372"/>
                  </a:lnTo>
                  <a:lnTo>
                    <a:pt x="1068" y="387"/>
                  </a:lnTo>
                  <a:lnTo>
                    <a:pt x="1066" y="401"/>
                  </a:lnTo>
                  <a:lnTo>
                    <a:pt x="1061" y="414"/>
                  </a:lnTo>
                  <a:lnTo>
                    <a:pt x="1057" y="428"/>
                  </a:lnTo>
                  <a:lnTo>
                    <a:pt x="1052" y="440"/>
                  </a:lnTo>
                  <a:lnTo>
                    <a:pt x="1046" y="451"/>
                  </a:lnTo>
                  <a:lnTo>
                    <a:pt x="1041" y="463"/>
                  </a:lnTo>
                  <a:lnTo>
                    <a:pt x="1035" y="474"/>
                  </a:lnTo>
                  <a:lnTo>
                    <a:pt x="1027" y="485"/>
                  </a:lnTo>
                  <a:lnTo>
                    <a:pt x="1021" y="495"/>
                  </a:lnTo>
                  <a:lnTo>
                    <a:pt x="1013" y="505"/>
                  </a:lnTo>
                  <a:lnTo>
                    <a:pt x="1005" y="515"/>
                  </a:lnTo>
                  <a:lnTo>
                    <a:pt x="996" y="523"/>
                  </a:lnTo>
                  <a:close/>
                  <a:moveTo>
                    <a:pt x="261" y="227"/>
                  </a:moveTo>
                  <a:lnTo>
                    <a:pt x="261" y="439"/>
                  </a:lnTo>
                  <a:lnTo>
                    <a:pt x="730" y="439"/>
                  </a:lnTo>
                  <a:lnTo>
                    <a:pt x="737" y="438"/>
                  </a:lnTo>
                  <a:lnTo>
                    <a:pt x="744" y="437"/>
                  </a:lnTo>
                  <a:lnTo>
                    <a:pt x="751" y="434"/>
                  </a:lnTo>
                  <a:lnTo>
                    <a:pt x="758" y="431"/>
                  </a:lnTo>
                  <a:lnTo>
                    <a:pt x="765" y="428"/>
                  </a:lnTo>
                  <a:lnTo>
                    <a:pt x="772" y="423"/>
                  </a:lnTo>
                  <a:lnTo>
                    <a:pt x="779" y="417"/>
                  </a:lnTo>
                  <a:lnTo>
                    <a:pt x="787" y="411"/>
                  </a:lnTo>
                  <a:lnTo>
                    <a:pt x="793" y="403"/>
                  </a:lnTo>
                  <a:lnTo>
                    <a:pt x="798" y="395"/>
                  </a:lnTo>
                  <a:lnTo>
                    <a:pt x="804" y="386"/>
                  </a:lnTo>
                  <a:lnTo>
                    <a:pt x="808" y="377"/>
                  </a:lnTo>
                  <a:lnTo>
                    <a:pt x="811" y="366"/>
                  </a:lnTo>
                  <a:lnTo>
                    <a:pt x="813" y="355"/>
                  </a:lnTo>
                  <a:lnTo>
                    <a:pt x="814" y="344"/>
                  </a:lnTo>
                  <a:lnTo>
                    <a:pt x="814" y="331"/>
                  </a:lnTo>
                  <a:lnTo>
                    <a:pt x="814" y="319"/>
                  </a:lnTo>
                  <a:lnTo>
                    <a:pt x="813" y="307"/>
                  </a:lnTo>
                  <a:lnTo>
                    <a:pt x="811" y="296"/>
                  </a:lnTo>
                  <a:lnTo>
                    <a:pt x="808" y="286"/>
                  </a:lnTo>
                  <a:lnTo>
                    <a:pt x="804" y="276"/>
                  </a:lnTo>
                  <a:lnTo>
                    <a:pt x="798" y="268"/>
                  </a:lnTo>
                  <a:lnTo>
                    <a:pt x="793" y="260"/>
                  </a:lnTo>
                  <a:lnTo>
                    <a:pt x="787" y="254"/>
                  </a:lnTo>
                  <a:lnTo>
                    <a:pt x="779" y="247"/>
                  </a:lnTo>
                  <a:lnTo>
                    <a:pt x="772" y="242"/>
                  </a:lnTo>
                  <a:lnTo>
                    <a:pt x="765" y="237"/>
                  </a:lnTo>
                  <a:lnTo>
                    <a:pt x="758" y="233"/>
                  </a:lnTo>
                  <a:lnTo>
                    <a:pt x="751" y="230"/>
                  </a:lnTo>
                  <a:lnTo>
                    <a:pt x="744" y="228"/>
                  </a:lnTo>
                  <a:lnTo>
                    <a:pt x="737" y="227"/>
                  </a:lnTo>
                  <a:lnTo>
                    <a:pt x="730" y="227"/>
                  </a:lnTo>
                  <a:lnTo>
                    <a:pt x="261" y="227"/>
                  </a:lnTo>
                  <a:close/>
                  <a:moveTo>
                    <a:pt x="751" y="862"/>
                  </a:moveTo>
                  <a:lnTo>
                    <a:pt x="759" y="861"/>
                  </a:lnTo>
                  <a:lnTo>
                    <a:pt x="765" y="860"/>
                  </a:lnTo>
                  <a:lnTo>
                    <a:pt x="772" y="858"/>
                  </a:lnTo>
                  <a:lnTo>
                    <a:pt x="779" y="854"/>
                  </a:lnTo>
                  <a:lnTo>
                    <a:pt x="785" y="850"/>
                  </a:lnTo>
                  <a:lnTo>
                    <a:pt x="793" y="846"/>
                  </a:lnTo>
                  <a:lnTo>
                    <a:pt x="800" y="841"/>
                  </a:lnTo>
                  <a:lnTo>
                    <a:pt x="807" y="833"/>
                  </a:lnTo>
                  <a:lnTo>
                    <a:pt x="814" y="827"/>
                  </a:lnTo>
                  <a:lnTo>
                    <a:pt x="820" y="818"/>
                  </a:lnTo>
                  <a:lnTo>
                    <a:pt x="825" y="810"/>
                  </a:lnTo>
                  <a:lnTo>
                    <a:pt x="829" y="800"/>
                  </a:lnTo>
                  <a:lnTo>
                    <a:pt x="832" y="789"/>
                  </a:lnTo>
                  <a:lnTo>
                    <a:pt x="835" y="779"/>
                  </a:lnTo>
                  <a:lnTo>
                    <a:pt x="836" y="767"/>
                  </a:lnTo>
                  <a:lnTo>
                    <a:pt x="836" y="754"/>
                  </a:lnTo>
                  <a:lnTo>
                    <a:pt x="836" y="742"/>
                  </a:lnTo>
                  <a:lnTo>
                    <a:pt x="835" y="730"/>
                  </a:lnTo>
                  <a:lnTo>
                    <a:pt x="832" y="719"/>
                  </a:lnTo>
                  <a:lnTo>
                    <a:pt x="829" y="709"/>
                  </a:lnTo>
                  <a:lnTo>
                    <a:pt x="825" y="699"/>
                  </a:lnTo>
                  <a:lnTo>
                    <a:pt x="820" y="690"/>
                  </a:lnTo>
                  <a:lnTo>
                    <a:pt x="814" y="682"/>
                  </a:lnTo>
                  <a:lnTo>
                    <a:pt x="807" y="675"/>
                  </a:lnTo>
                  <a:lnTo>
                    <a:pt x="800" y="668"/>
                  </a:lnTo>
                  <a:lnTo>
                    <a:pt x="793" y="663"/>
                  </a:lnTo>
                  <a:lnTo>
                    <a:pt x="785" y="658"/>
                  </a:lnTo>
                  <a:lnTo>
                    <a:pt x="779" y="654"/>
                  </a:lnTo>
                  <a:lnTo>
                    <a:pt x="772" y="651"/>
                  </a:lnTo>
                  <a:lnTo>
                    <a:pt x="765" y="648"/>
                  </a:lnTo>
                  <a:lnTo>
                    <a:pt x="758" y="647"/>
                  </a:lnTo>
                  <a:lnTo>
                    <a:pt x="751" y="647"/>
                  </a:lnTo>
                  <a:lnTo>
                    <a:pt x="261" y="647"/>
                  </a:lnTo>
                  <a:lnTo>
                    <a:pt x="261" y="862"/>
                  </a:lnTo>
                  <a:lnTo>
                    <a:pt x="751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>
              <a:off x="3859" y="3796"/>
              <a:ext cx="105" cy="101"/>
            </a:xfrm>
            <a:custGeom>
              <a:avLst/>
              <a:gdLst>
                <a:gd name="T0" fmla="*/ 291 w 1164"/>
                <a:gd name="T1" fmla="*/ 1037 h 1114"/>
                <a:gd name="T2" fmla="*/ 282 w 1164"/>
                <a:gd name="T3" fmla="*/ 1059 h 1114"/>
                <a:gd name="T4" fmla="*/ 268 w 1164"/>
                <a:gd name="T5" fmla="*/ 1078 h 1114"/>
                <a:gd name="T6" fmla="*/ 248 w 1164"/>
                <a:gd name="T7" fmla="*/ 1095 h 1114"/>
                <a:gd name="T8" fmla="*/ 225 w 1164"/>
                <a:gd name="T9" fmla="*/ 1107 h 1114"/>
                <a:gd name="T10" fmla="*/ 201 w 1164"/>
                <a:gd name="T11" fmla="*/ 1113 h 1114"/>
                <a:gd name="T12" fmla="*/ 180 w 1164"/>
                <a:gd name="T13" fmla="*/ 301 h 1114"/>
                <a:gd name="T14" fmla="*/ 193 w 1164"/>
                <a:gd name="T15" fmla="*/ 252 h 1114"/>
                <a:gd name="T16" fmla="*/ 213 w 1164"/>
                <a:gd name="T17" fmla="*/ 207 h 1114"/>
                <a:gd name="T18" fmla="*/ 235 w 1164"/>
                <a:gd name="T19" fmla="*/ 165 h 1114"/>
                <a:gd name="T20" fmla="*/ 263 w 1164"/>
                <a:gd name="T21" fmla="*/ 127 h 1114"/>
                <a:gd name="T22" fmla="*/ 296 w 1164"/>
                <a:gd name="T23" fmla="*/ 94 h 1114"/>
                <a:gd name="T24" fmla="*/ 334 w 1164"/>
                <a:gd name="T25" fmla="*/ 64 h 1114"/>
                <a:gd name="T26" fmla="*/ 378 w 1164"/>
                <a:gd name="T27" fmla="*/ 40 h 1114"/>
                <a:gd name="T28" fmla="*/ 426 w 1164"/>
                <a:gd name="T29" fmla="*/ 21 h 1114"/>
                <a:gd name="T30" fmla="*/ 480 w 1164"/>
                <a:gd name="T31" fmla="*/ 8 h 1114"/>
                <a:gd name="T32" fmla="*/ 540 w 1164"/>
                <a:gd name="T33" fmla="*/ 1 h 1114"/>
                <a:gd name="T34" fmla="*/ 604 w 1164"/>
                <a:gd name="T35" fmla="*/ 0 h 1114"/>
                <a:gd name="T36" fmla="*/ 665 w 1164"/>
                <a:gd name="T37" fmla="*/ 5 h 1114"/>
                <a:gd name="T38" fmla="*/ 720 w 1164"/>
                <a:gd name="T39" fmla="*/ 16 h 1114"/>
                <a:gd name="T40" fmla="*/ 771 w 1164"/>
                <a:gd name="T41" fmla="*/ 33 h 1114"/>
                <a:gd name="T42" fmla="*/ 816 w 1164"/>
                <a:gd name="T43" fmla="*/ 55 h 1114"/>
                <a:gd name="T44" fmla="*/ 856 w 1164"/>
                <a:gd name="T45" fmla="*/ 83 h 1114"/>
                <a:gd name="T46" fmla="*/ 890 w 1164"/>
                <a:gd name="T47" fmla="*/ 115 h 1114"/>
                <a:gd name="T48" fmla="*/ 920 w 1164"/>
                <a:gd name="T49" fmla="*/ 152 h 1114"/>
                <a:gd name="T50" fmla="*/ 945 w 1164"/>
                <a:gd name="T51" fmla="*/ 192 h 1114"/>
                <a:gd name="T52" fmla="*/ 965 w 1164"/>
                <a:gd name="T53" fmla="*/ 237 h 1114"/>
                <a:gd name="T54" fmla="*/ 980 w 1164"/>
                <a:gd name="T55" fmla="*/ 285 h 1114"/>
                <a:gd name="T56" fmla="*/ 973 w 1164"/>
                <a:gd name="T57" fmla="*/ 1114 h 1114"/>
                <a:gd name="T58" fmla="*/ 947 w 1164"/>
                <a:gd name="T59" fmla="*/ 1110 h 1114"/>
                <a:gd name="T60" fmla="*/ 923 w 1164"/>
                <a:gd name="T61" fmla="*/ 1101 h 1114"/>
                <a:gd name="T62" fmla="*/ 903 w 1164"/>
                <a:gd name="T63" fmla="*/ 1085 h 1114"/>
                <a:gd name="T64" fmla="*/ 886 w 1164"/>
                <a:gd name="T65" fmla="*/ 1065 h 1114"/>
                <a:gd name="T66" fmla="*/ 876 w 1164"/>
                <a:gd name="T67" fmla="*/ 1044 h 1114"/>
                <a:gd name="T68" fmla="*/ 788 w 1164"/>
                <a:gd name="T69" fmla="*/ 640 h 1114"/>
                <a:gd name="T70" fmla="*/ 718 w 1164"/>
                <a:gd name="T71" fmla="*/ 335 h 1114"/>
                <a:gd name="T72" fmla="*/ 705 w 1164"/>
                <a:gd name="T73" fmla="*/ 307 h 1114"/>
                <a:gd name="T74" fmla="*/ 685 w 1164"/>
                <a:gd name="T75" fmla="*/ 280 h 1114"/>
                <a:gd name="T76" fmla="*/ 655 w 1164"/>
                <a:gd name="T77" fmla="*/ 257 h 1114"/>
                <a:gd name="T78" fmla="*/ 616 w 1164"/>
                <a:gd name="T79" fmla="*/ 242 h 1114"/>
                <a:gd name="T80" fmla="*/ 564 w 1164"/>
                <a:gd name="T81" fmla="*/ 240 h 1114"/>
                <a:gd name="T82" fmla="*/ 522 w 1164"/>
                <a:gd name="T83" fmla="*/ 251 h 1114"/>
                <a:gd name="T84" fmla="*/ 488 w 1164"/>
                <a:gd name="T85" fmla="*/ 271 h 1114"/>
                <a:gd name="T86" fmla="*/ 465 w 1164"/>
                <a:gd name="T87" fmla="*/ 297 h 1114"/>
                <a:gd name="T88" fmla="*/ 450 w 1164"/>
                <a:gd name="T89" fmla="*/ 326 h 1114"/>
                <a:gd name="T90" fmla="*/ 440 w 1164"/>
                <a:gd name="T91" fmla="*/ 3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1114">
                  <a:moveTo>
                    <a:pt x="838" y="870"/>
                  </a:moveTo>
                  <a:lnTo>
                    <a:pt x="327" y="870"/>
                  </a:lnTo>
                  <a:lnTo>
                    <a:pt x="291" y="1037"/>
                  </a:lnTo>
                  <a:lnTo>
                    <a:pt x="288" y="1044"/>
                  </a:lnTo>
                  <a:lnTo>
                    <a:pt x="285" y="1052"/>
                  </a:lnTo>
                  <a:lnTo>
                    <a:pt x="282" y="1059"/>
                  </a:lnTo>
                  <a:lnTo>
                    <a:pt x="278" y="1065"/>
                  </a:lnTo>
                  <a:lnTo>
                    <a:pt x="273" y="1072"/>
                  </a:lnTo>
                  <a:lnTo>
                    <a:pt x="268" y="1078"/>
                  </a:lnTo>
                  <a:lnTo>
                    <a:pt x="262" y="1085"/>
                  </a:lnTo>
                  <a:lnTo>
                    <a:pt x="255" y="1090"/>
                  </a:lnTo>
                  <a:lnTo>
                    <a:pt x="248" y="1095"/>
                  </a:lnTo>
                  <a:lnTo>
                    <a:pt x="240" y="1101"/>
                  </a:lnTo>
                  <a:lnTo>
                    <a:pt x="233" y="1104"/>
                  </a:lnTo>
                  <a:lnTo>
                    <a:pt x="225" y="1107"/>
                  </a:lnTo>
                  <a:lnTo>
                    <a:pt x="217" y="1110"/>
                  </a:lnTo>
                  <a:lnTo>
                    <a:pt x="209" y="1111"/>
                  </a:lnTo>
                  <a:lnTo>
                    <a:pt x="201" y="1113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0" y="301"/>
                  </a:lnTo>
                  <a:lnTo>
                    <a:pt x="185" y="285"/>
                  </a:lnTo>
                  <a:lnTo>
                    <a:pt x="189" y="268"/>
                  </a:lnTo>
                  <a:lnTo>
                    <a:pt x="193" y="252"/>
                  </a:lnTo>
                  <a:lnTo>
                    <a:pt x="200" y="237"/>
                  </a:lnTo>
                  <a:lnTo>
                    <a:pt x="205" y="222"/>
                  </a:lnTo>
                  <a:lnTo>
                    <a:pt x="213" y="207"/>
                  </a:lnTo>
                  <a:lnTo>
                    <a:pt x="219" y="192"/>
                  </a:lnTo>
                  <a:lnTo>
                    <a:pt x="228" y="178"/>
                  </a:lnTo>
                  <a:lnTo>
                    <a:pt x="235" y="165"/>
                  </a:lnTo>
                  <a:lnTo>
                    <a:pt x="244" y="152"/>
                  </a:lnTo>
                  <a:lnTo>
                    <a:pt x="253" y="140"/>
                  </a:lnTo>
                  <a:lnTo>
                    <a:pt x="263" y="127"/>
                  </a:lnTo>
                  <a:lnTo>
                    <a:pt x="273" y="115"/>
                  </a:lnTo>
                  <a:lnTo>
                    <a:pt x="285" y="104"/>
                  </a:lnTo>
                  <a:lnTo>
                    <a:pt x="296" y="94"/>
                  </a:lnTo>
                  <a:lnTo>
                    <a:pt x="309" y="83"/>
                  </a:lnTo>
                  <a:lnTo>
                    <a:pt x="322" y="73"/>
                  </a:lnTo>
                  <a:lnTo>
                    <a:pt x="334" y="64"/>
                  </a:lnTo>
                  <a:lnTo>
                    <a:pt x="348" y="55"/>
                  </a:lnTo>
                  <a:lnTo>
                    <a:pt x="363" y="48"/>
                  </a:lnTo>
                  <a:lnTo>
                    <a:pt x="378" y="40"/>
                  </a:lnTo>
                  <a:lnTo>
                    <a:pt x="393" y="33"/>
                  </a:lnTo>
                  <a:lnTo>
                    <a:pt x="409" y="28"/>
                  </a:lnTo>
                  <a:lnTo>
                    <a:pt x="426" y="21"/>
                  </a:lnTo>
                  <a:lnTo>
                    <a:pt x="443" y="16"/>
                  </a:lnTo>
                  <a:lnTo>
                    <a:pt x="462" y="11"/>
                  </a:lnTo>
                  <a:lnTo>
                    <a:pt x="480" y="8"/>
                  </a:lnTo>
                  <a:lnTo>
                    <a:pt x="499" y="5"/>
                  </a:lnTo>
                  <a:lnTo>
                    <a:pt x="519" y="3"/>
                  </a:lnTo>
                  <a:lnTo>
                    <a:pt x="540" y="1"/>
                  </a:lnTo>
                  <a:lnTo>
                    <a:pt x="561" y="0"/>
                  </a:lnTo>
                  <a:lnTo>
                    <a:pt x="582" y="0"/>
                  </a:lnTo>
                  <a:lnTo>
                    <a:pt x="604" y="0"/>
                  </a:lnTo>
                  <a:lnTo>
                    <a:pt x="625" y="1"/>
                  </a:lnTo>
                  <a:lnTo>
                    <a:pt x="646" y="3"/>
                  </a:lnTo>
                  <a:lnTo>
                    <a:pt x="665" y="5"/>
                  </a:lnTo>
                  <a:lnTo>
                    <a:pt x="684" y="8"/>
                  </a:lnTo>
                  <a:lnTo>
                    <a:pt x="702" y="11"/>
                  </a:lnTo>
                  <a:lnTo>
                    <a:pt x="720" y="16"/>
                  </a:lnTo>
                  <a:lnTo>
                    <a:pt x="737" y="21"/>
                  </a:lnTo>
                  <a:lnTo>
                    <a:pt x="755" y="28"/>
                  </a:lnTo>
                  <a:lnTo>
                    <a:pt x="771" y="33"/>
                  </a:lnTo>
                  <a:lnTo>
                    <a:pt x="787" y="40"/>
                  </a:lnTo>
                  <a:lnTo>
                    <a:pt x="802" y="48"/>
                  </a:lnTo>
                  <a:lnTo>
                    <a:pt x="816" y="55"/>
                  </a:lnTo>
                  <a:lnTo>
                    <a:pt x="829" y="64"/>
                  </a:lnTo>
                  <a:lnTo>
                    <a:pt x="843" y="73"/>
                  </a:lnTo>
                  <a:lnTo>
                    <a:pt x="856" y="83"/>
                  </a:lnTo>
                  <a:lnTo>
                    <a:pt x="868" y="94"/>
                  </a:lnTo>
                  <a:lnTo>
                    <a:pt x="880" y="104"/>
                  </a:lnTo>
                  <a:lnTo>
                    <a:pt x="890" y="115"/>
                  </a:lnTo>
                  <a:lnTo>
                    <a:pt x="901" y="127"/>
                  </a:lnTo>
                  <a:lnTo>
                    <a:pt x="911" y="140"/>
                  </a:lnTo>
                  <a:lnTo>
                    <a:pt x="920" y="152"/>
                  </a:lnTo>
                  <a:lnTo>
                    <a:pt x="929" y="165"/>
                  </a:lnTo>
                  <a:lnTo>
                    <a:pt x="937" y="178"/>
                  </a:lnTo>
                  <a:lnTo>
                    <a:pt x="945" y="192"/>
                  </a:lnTo>
                  <a:lnTo>
                    <a:pt x="952" y="207"/>
                  </a:lnTo>
                  <a:lnTo>
                    <a:pt x="959" y="222"/>
                  </a:lnTo>
                  <a:lnTo>
                    <a:pt x="965" y="237"/>
                  </a:lnTo>
                  <a:lnTo>
                    <a:pt x="971" y="252"/>
                  </a:lnTo>
                  <a:lnTo>
                    <a:pt x="976" y="268"/>
                  </a:lnTo>
                  <a:lnTo>
                    <a:pt x="980" y="285"/>
                  </a:lnTo>
                  <a:lnTo>
                    <a:pt x="984" y="301"/>
                  </a:lnTo>
                  <a:lnTo>
                    <a:pt x="1164" y="1114"/>
                  </a:lnTo>
                  <a:lnTo>
                    <a:pt x="973" y="1114"/>
                  </a:lnTo>
                  <a:lnTo>
                    <a:pt x="963" y="1113"/>
                  </a:lnTo>
                  <a:lnTo>
                    <a:pt x="956" y="1111"/>
                  </a:lnTo>
                  <a:lnTo>
                    <a:pt x="947" y="1110"/>
                  </a:lnTo>
                  <a:lnTo>
                    <a:pt x="940" y="1107"/>
                  </a:lnTo>
                  <a:lnTo>
                    <a:pt x="931" y="1104"/>
                  </a:lnTo>
                  <a:lnTo>
                    <a:pt x="923" y="1101"/>
                  </a:lnTo>
                  <a:lnTo>
                    <a:pt x="917" y="1095"/>
                  </a:lnTo>
                  <a:lnTo>
                    <a:pt x="910" y="1090"/>
                  </a:lnTo>
                  <a:lnTo>
                    <a:pt x="903" y="1085"/>
                  </a:lnTo>
                  <a:lnTo>
                    <a:pt x="897" y="1078"/>
                  </a:lnTo>
                  <a:lnTo>
                    <a:pt x="891" y="1072"/>
                  </a:lnTo>
                  <a:lnTo>
                    <a:pt x="886" y="1065"/>
                  </a:lnTo>
                  <a:lnTo>
                    <a:pt x="883" y="1059"/>
                  </a:lnTo>
                  <a:lnTo>
                    <a:pt x="879" y="1052"/>
                  </a:lnTo>
                  <a:lnTo>
                    <a:pt x="876" y="1044"/>
                  </a:lnTo>
                  <a:lnTo>
                    <a:pt x="874" y="1037"/>
                  </a:lnTo>
                  <a:lnTo>
                    <a:pt x="838" y="870"/>
                  </a:lnTo>
                  <a:close/>
                  <a:moveTo>
                    <a:pt x="788" y="640"/>
                  </a:moveTo>
                  <a:lnTo>
                    <a:pt x="725" y="354"/>
                  </a:lnTo>
                  <a:lnTo>
                    <a:pt x="721" y="345"/>
                  </a:lnTo>
                  <a:lnTo>
                    <a:pt x="718" y="335"/>
                  </a:lnTo>
                  <a:lnTo>
                    <a:pt x="715" y="326"/>
                  </a:lnTo>
                  <a:lnTo>
                    <a:pt x="711" y="316"/>
                  </a:lnTo>
                  <a:lnTo>
                    <a:pt x="705" y="307"/>
                  </a:lnTo>
                  <a:lnTo>
                    <a:pt x="700" y="297"/>
                  </a:lnTo>
                  <a:lnTo>
                    <a:pt x="693" y="288"/>
                  </a:lnTo>
                  <a:lnTo>
                    <a:pt x="685" y="280"/>
                  </a:lnTo>
                  <a:lnTo>
                    <a:pt x="677" y="271"/>
                  </a:lnTo>
                  <a:lnTo>
                    <a:pt x="666" y="264"/>
                  </a:lnTo>
                  <a:lnTo>
                    <a:pt x="655" y="257"/>
                  </a:lnTo>
                  <a:lnTo>
                    <a:pt x="643" y="251"/>
                  </a:lnTo>
                  <a:lnTo>
                    <a:pt x="631" y="246"/>
                  </a:lnTo>
                  <a:lnTo>
                    <a:pt x="616" y="242"/>
                  </a:lnTo>
                  <a:lnTo>
                    <a:pt x="600" y="240"/>
                  </a:lnTo>
                  <a:lnTo>
                    <a:pt x="582" y="239"/>
                  </a:lnTo>
                  <a:lnTo>
                    <a:pt x="564" y="240"/>
                  </a:lnTo>
                  <a:lnTo>
                    <a:pt x="548" y="242"/>
                  </a:lnTo>
                  <a:lnTo>
                    <a:pt x="534" y="246"/>
                  </a:lnTo>
                  <a:lnTo>
                    <a:pt x="522" y="251"/>
                  </a:lnTo>
                  <a:lnTo>
                    <a:pt x="509" y="257"/>
                  </a:lnTo>
                  <a:lnTo>
                    <a:pt x="498" y="264"/>
                  </a:lnTo>
                  <a:lnTo>
                    <a:pt x="488" y="271"/>
                  </a:lnTo>
                  <a:lnTo>
                    <a:pt x="480" y="280"/>
                  </a:lnTo>
                  <a:lnTo>
                    <a:pt x="471" y="288"/>
                  </a:lnTo>
                  <a:lnTo>
                    <a:pt x="465" y="297"/>
                  </a:lnTo>
                  <a:lnTo>
                    <a:pt x="458" y="307"/>
                  </a:lnTo>
                  <a:lnTo>
                    <a:pt x="454" y="316"/>
                  </a:lnTo>
                  <a:lnTo>
                    <a:pt x="450" y="326"/>
                  </a:lnTo>
                  <a:lnTo>
                    <a:pt x="446" y="335"/>
                  </a:lnTo>
                  <a:lnTo>
                    <a:pt x="442" y="345"/>
                  </a:lnTo>
                  <a:lnTo>
                    <a:pt x="440" y="354"/>
                  </a:lnTo>
                  <a:lnTo>
                    <a:pt x="376" y="640"/>
                  </a:lnTo>
                  <a:lnTo>
                    <a:pt x="788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72"/>
            <p:cNvSpPr>
              <a:spLocks/>
            </p:cNvSpPr>
            <p:nvPr/>
          </p:nvSpPr>
          <p:spPr bwMode="auto">
            <a:xfrm>
              <a:off x="3974" y="3798"/>
              <a:ext cx="96" cy="99"/>
            </a:xfrm>
            <a:custGeom>
              <a:avLst/>
              <a:gdLst>
                <a:gd name="T0" fmla="*/ 1051 w 1051"/>
                <a:gd name="T1" fmla="*/ 0 h 1089"/>
                <a:gd name="T2" fmla="*/ 1051 w 1051"/>
                <a:gd name="T3" fmla="*/ 1089 h 1089"/>
                <a:gd name="T4" fmla="*/ 785 w 1051"/>
                <a:gd name="T5" fmla="*/ 1089 h 1089"/>
                <a:gd name="T6" fmla="*/ 785 w 1051"/>
                <a:gd name="T7" fmla="*/ 652 h 1089"/>
                <a:gd name="T8" fmla="*/ 266 w 1051"/>
                <a:gd name="T9" fmla="*/ 652 h 1089"/>
                <a:gd name="T10" fmla="*/ 266 w 1051"/>
                <a:gd name="T11" fmla="*/ 1089 h 1089"/>
                <a:gd name="T12" fmla="*/ 0 w 1051"/>
                <a:gd name="T13" fmla="*/ 1089 h 1089"/>
                <a:gd name="T14" fmla="*/ 0 w 1051"/>
                <a:gd name="T15" fmla="*/ 0 h 1089"/>
                <a:gd name="T16" fmla="*/ 266 w 1051"/>
                <a:gd name="T17" fmla="*/ 0 h 1089"/>
                <a:gd name="T18" fmla="*/ 266 w 1051"/>
                <a:gd name="T19" fmla="*/ 420 h 1089"/>
                <a:gd name="T20" fmla="*/ 785 w 1051"/>
                <a:gd name="T21" fmla="*/ 420 h 1089"/>
                <a:gd name="T22" fmla="*/ 785 w 1051"/>
                <a:gd name="T23" fmla="*/ 0 h 1089"/>
                <a:gd name="T24" fmla="*/ 1051 w 1051"/>
                <a:gd name="T2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1" h="1089">
                  <a:moveTo>
                    <a:pt x="1051" y="0"/>
                  </a:moveTo>
                  <a:lnTo>
                    <a:pt x="1051" y="1089"/>
                  </a:lnTo>
                  <a:lnTo>
                    <a:pt x="785" y="1089"/>
                  </a:lnTo>
                  <a:lnTo>
                    <a:pt x="785" y="652"/>
                  </a:lnTo>
                  <a:lnTo>
                    <a:pt x="266" y="652"/>
                  </a:lnTo>
                  <a:lnTo>
                    <a:pt x="266" y="1089"/>
                  </a:lnTo>
                  <a:lnTo>
                    <a:pt x="0" y="1089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420"/>
                  </a:lnTo>
                  <a:lnTo>
                    <a:pt x="785" y="420"/>
                  </a:lnTo>
                  <a:lnTo>
                    <a:pt x="785" y="0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73"/>
            <p:cNvSpPr>
              <a:spLocks/>
            </p:cNvSpPr>
            <p:nvPr/>
          </p:nvSpPr>
          <p:spPr bwMode="auto">
            <a:xfrm>
              <a:off x="4087" y="3798"/>
              <a:ext cx="95" cy="99"/>
            </a:xfrm>
            <a:custGeom>
              <a:avLst/>
              <a:gdLst>
                <a:gd name="T0" fmla="*/ 0 w 1052"/>
                <a:gd name="T1" fmla="*/ 0 h 1089"/>
                <a:gd name="T2" fmla="*/ 265 w 1052"/>
                <a:gd name="T3" fmla="*/ 0 h 1089"/>
                <a:gd name="T4" fmla="*/ 265 w 1052"/>
                <a:gd name="T5" fmla="*/ 717 h 1089"/>
                <a:gd name="T6" fmla="*/ 727 w 1052"/>
                <a:gd name="T7" fmla="*/ 66 h 1089"/>
                <a:gd name="T8" fmla="*/ 732 w 1052"/>
                <a:gd name="T9" fmla="*/ 58 h 1089"/>
                <a:gd name="T10" fmla="*/ 738 w 1052"/>
                <a:gd name="T11" fmla="*/ 52 h 1089"/>
                <a:gd name="T12" fmla="*/ 744 w 1052"/>
                <a:gd name="T13" fmla="*/ 46 h 1089"/>
                <a:gd name="T14" fmla="*/ 750 w 1052"/>
                <a:gd name="T15" fmla="*/ 40 h 1089"/>
                <a:gd name="T16" fmla="*/ 765 w 1052"/>
                <a:gd name="T17" fmla="*/ 29 h 1089"/>
                <a:gd name="T18" fmla="*/ 784 w 1052"/>
                <a:gd name="T19" fmla="*/ 19 h 1089"/>
                <a:gd name="T20" fmla="*/ 802 w 1052"/>
                <a:gd name="T21" fmla="*/ 11 h 1089"/>
                <a:gd name="T22" fmla="*/ 819 w 1052"/>
                <a:gd name="T23" fmla="*/ 5 h 1089"/>
                <a:gd name="T24" fmla="*/ 828 w 1052"/>
                <a:gd name="T25" fmla="*/ 3 h 1089"/>
                <a:gd name="T26" fmla="*/ 837 w 1052"/>
                <a:gd name="T27" fmla="*/ 1 h 1089"/>
                <a:gd name="T28" fmla="*/ 846 w 1052"/>
                <a:gd name="T29" fmla="*/ 0 h 1089"/>
                <a:gd name="T30" fmla="*/ 853 w 1052"/>
                <a:gd name="T31" fmla="*/ 0 h 1089"/>
                <a:gd name="T32" fmla="*/ 1052 w 1052"/>
                <a:gd name="T33" fmla="*/ 0 h 1089"/>
                <a:gd name="T34" fmla="*/ 1052 w 1052"/>
                <a:gd name="T35" fmla="*/ 1089 h 1089"/>
                <a:gd name="T36" fmla="*/ 786 w 1052"/>
                <a:gd name="T37" fmla="*/ 1089 h 1089"/>
                <a:gd name="T38" fmla="*/ 786 w 1052"/>
                <a:gd name="T39" fmla="*/ 369 h 1089"/>
                <a:gd name="T40" fmla="*/ 323 w 1052"/>
                <a:gd name="T41" fmla="*/ 1023 h 1089"/>
                <a:gd name="T42" fmla="*/ 317 w 1052"/>
                <a:gd name="T43" fmla="*/ 1030 h 1089"/>
                <a:gd name="T44" fmla="*/ 312 w 1052"/>
                <a:gd name="T45" fmla="*/ 1036 h 1089"/>
                <a:gd name="T46" fmla="*/ 306 w 1052"/>
                <a:gd name="T47" fmla="*/ 1043 h 1089"/>
                <a:gd name="T48" fmla="*/ 299 w 1052"/>
                <a:gd name="T49" fmla="*/ 1048 h 1089"/>
                <a:gd name="T50" fmla="*/ 284 w 1052"/>
                <a:gd name="T51" fmla="*/ 1060 h 1089"/>
                <a:gd name="T52" fmla="*/ 267 w 1052"/>
                <a:gd name="T53" fmla="*/ 1069 h 1089"/>
                <a:gd name="T54" fmla="*/ 249 w 1052"/>
                <a:gd name="T55" fmla="*/ 1078 h 1089"/>
                <a:gd name="T56" fmla="*/ 232 w 1052"/>
                <a:gd name="T57" fmla="*/ 1083 h 1089"/>
                <a:gd name="T58" fmla="*/ 223 w 1052"/>
                <a:gd name="T59" fmla="*/ 1085 h 1089"/>
                <a:gd name="T60" fmla="*/ 215 w 1052"/>
                <a:gd name="T61" fmla="*/ 1088 h 1089"/>
                <a:gd name="T62" fmla="*/ 206 w 1052"/>
                <a:gd name="T63" fmla="*/ 1088 h 1089"/>
                <a:gd name="T64" fmla="*/ 198 w 1052"/>
                <a:gd name="T65" fmla="*/ 1089 h 1089"/>
                <a:gd name="T66" fmla="*/ 0 w 1052"/>
                <a:gd name="T67" fmla="*/ 1089 h 1089"/>
                <a:gd name="T68" fmla="*/ 0 w 1052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2" h="1089">
                  <a:moveTo>
                    <a:pt x="0" y="0"/>
                  </a:moveTo>
                  <a:lnTo>
                    <a:pt x="265" y="0"/>
                  </a:lnTo>
                  <a:lnTo>
                    <a:pt x="265" y="717"/>
                  </a:lnTo>
                  <a:lnTo>
                    <a:pt x="727" y="66"/>
                  </a:lnTo>
                  <a:lnTo>
                    <a:pt x="732" y="58"/>
                  </a:lnTo>
                  <a:lnTo>
                    <a:pt x="738" y="52"/>
                  </a:lnTo>
                  <a:lnTo>
                    <a:pt x="744" y="46"/>
                  </a:lnTo>
                  <a:lnTo>
                    <a:pt x="750" y="40"/>
                  </a:lnTo>
                  <a:lnTo>
                    <a:pt x="765" y="29"/>
                  </a:lnTo>
                  <a:lnTo>
                    <a:pt x="784" y="19"/>
                  </a:lnTo>
                  <a:lnTo>
                    <a:pt x="802" y="11"/>
                  </a:lnTo>
                  <a:lnTo>
                    <a:pt x="819" y="5"/>
                  </a:lnTo>
                  <a:lnTo>
                    <a:pt x="828" y="3"/>
                  </a:lnTo>
                  <a:lnTo>
                    <a:pt x="837" y="1"/>
                  </a:lnTo>
                  <a:lnTo>
                    <a:pt x="846" y="0"/>
                  </a:lnTo>
                  <a:lnTo>
                    <a:pt x="853" y="0"/>
                  </a:lnTo>
                  <a:lnTo>
                    <a:pt x="1052" y="0"/>
                  </a:lnTo>
                  <a:lnTo>
                    <a:pt x="1052" y="1089"/>
                  </a:lnTo>
                  <a:lnTo>
                    <a:pt x="786" y="1089"/>
                  </a:lnTo>
                  <a:lnTo>
                    <a:pt x="786" y="369"/>
                  </a:lnTo>
                  <a:lnTo>
                    <a:pt x="323" y="1023"/>
                  </a:lnTo>
                  <a:lnTo>
                    <a:pt x="317" y="1030"/>
                  </a:lnTo>
                  <a:lnTo>
                    <a:pt x="312" y="1036"/>
                  </a:lnTo>
                  <a:lnTo>
                    <a:pt x="306" y="1043"/>
                  </a:lnTo>
                  <a:lnTo>
                    <a:pt x="299" y="1048"/>
                  </a:lnTo>
                  <a:lnTo>
                    <a:pt x="284" y="1060"/>
                  </a:lnTo>
                  <a:lnTo>
                    <a:pt x="267" y="1069"/>
                  </a:lnTo>
                  <a:lnTo>
                    <a:pt x="249" y="1078"/>
                  </a:lnTo>
                  <a:lnTo>
                    <a:pt x="232" y="1083"/>
                  </a:lnTo>
                  <a:lnTo>
                    <a:pt x="223" y="1085"/>
                  </a:lnTo>
                  <a:lnTo>
                    <a:pt x="215" y="1088"/>
                  </a:lnTo>
                  <a:lnTo>
                    <a:pt x="206" y="1088"/>
                  </a:lnTo>
                  <a:lnTo>
                    <a:pt x="198" y="1089"/>
                  </a:lnTo>
                  <a:lnTo>
                    <a:pt x="0" y="10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auto">
            <a:xfrm>
              <a:off x="4199" y="3798"/>
              <a:ext cx="89" cy="99"/>
            </a:xfrm>
            <a:custGeom>
              <a:avLst/>
              <a:gdLst>
                <a:gd name="T0" fmla="*/ 938 w 974"/>
                <a:gd name="T1" fmla="*/ 153 h 1089"/>
                <a:gd name="T2" fmla="*/ 931 w 974"/>
                <a:gd name="T3" fmla="*/ 172 h 1089"/>
                <a:gd name="T4" fmla="*/ 924 w 974"/>
                <a:gd name="T5" fmla="*/ 189 h 1089"/>
                <a:gd name="T6" fmla="*/ 913 w 974"/>
                <a:gd name="T7" fmla="*/ 202 h 1089"/>
                <a:gd name="T8" fmla="*/ 901 w 974"/>
                <a:gd name="T9" fmla="*/ 212 h 1089"/>
                <a:gd name="T10" fmla="*/ 888 w 974"/>
                <a:gd name="T11" fmla="*/ 220 h 1089"/>
                <a:gd name="T12" fmla="*/ 874 w 974"/>
                <a:gd name="T13" fmla="*/ 226 h 1089"/>
                <a:gd name="T14" fmla="*/ 857 w 974"/>
                <a:gd name="T15" fmla="*/ 229 h 1089"/>
                <a:gd name="T16" fmla="*/ 841 w 974"/>
                <a:gd name="T17" fmla="*/ 230 h 1089"/>
                <a:gd name="T18" fmla="*/ 266 w 974"/>
                <a:gd name="T19" fmla="*/ 439 h 1089"/>
                <a:gd name="T20" fmla="*/ 891 w 974"/>
                <a:gd name="T21" fmla="*/ 648 h 1089"/>
                <a:gd name="T22" fmla="*/ 266 w 974"/>
                <a:gd name="T23" fmla="*/ 859 h 1089"/>
                <a:gd name="T24" fmla="*/ 850 w 974"/>
                <a:gd name="T25" fmla="*/ 859 h 1089"/>
                <a:gd name="T26" fmla="*/ 866 w 974"/>
                <a:gd name="T27" fmla="*/ 861 h 1089"/>
                <a:gd name="T28" fmla="*/ 881 w 974"/>
                <a:gd name="T29" fmla="*/ 865 h 1089"/>
                <a:gd name="T30" fmla="*/ 895 w 974"/>
                <a:gd name="T31" fmla="*/ 872 h 1089"/>
                <a:gd name="T32" fmla="*/ 908 w 974"/>
                <a:gd name="T33" fmla="*/ 880 h 1089"/>
                <a:gd name="T34" fmla="*/ 918 w 974"/>
                <a:gd name="T35" fmla="*/ 893 h 1089"/>
                <a:gd name="T36" fmla="*/ 928 w 974"/>
                <a:gd name="T37" fmla="*/ 907 h 1089"/>
                <a:gd name="T38" fmla="*/ 934 w 974"/>
                <a:gd name="T39" fmla="*/ 925 h 1089"/>
                <a:gd name="T40" fmla="*/ 974 w 974"/>
                <a:gd name="T41" fmla="*/ 1089 h 1089"/>
                <a:gd name="T42" fmla="*/ 73 w 974"/>
                <a:gd name="T43" fmla="*/ 1088 h 1089"/>
                <a:gd name="T44" fmla="*/ 57 w 974"/>
                <a:gd name="T45" fmla="*/ 1085 h 1089"/>
                <a:gd name="T46" fmla="*/ 43 w 974"/>
                <a:gd name="T47" fmla="*/ 1079 h 1089"/>
                <a:gd name="T48" fmla="*/ 30 w 974"/>
                <a:gd name="T49" fmla="*/ 1070 h 1089"/>
                <a:gd name="T50" fmla="*/ 18 w 974"/>
                <a:gd name="T51" fmla="*/ 1059 h 1089"/>
                <a:gd name="T52" fmla="*/ 10 w 974"/>
                <a:gd name="T53" fmla="*/ 1046 h 1089"/>
                <a:gd name="T54" fmla="*/ 4 w 974"/>
                <a:gd name="T55" fmla="*/ 1032 h 1089"/>
                <a:gd name="T56" fmla="*/ 1 w 974"/>
                <a:gd name="T57" fmla="*/ 1016 h 1089"/>
                <a:gd name="T58" fmla="*/ 0 w 974"/>
                <a:gd name="T59" fmla="*/ 78 h 1089"/>
                <a:gd name="T60" fmla="*/ 2 w 974"/>
                <a:gd name="T61" fmla="*/ 62 h 1089"/>
                <a:gd name="T62" fmla="*/ 6 w 974"/>
                <a:gd name="T63" fmla="*/ 48 h 1089"/>
                <a:gd name="T64" fmla="*/ 14 w 974"/>
                <a:gd name="T65" fmla="*/ 35 h 1089"/>
                <a:gd name="T66" fmla="*/ 24 w 974"/>
                <a:gd name="T67" fmla="*/ 23 h 1089"/>
                <a:gd name="T68" fmla="*/ 36 w 974"/>
                <a:gd name="T69" fmla="*/ 13 h 1089"/>
                <a:gd name="T70" fmla="*/ 50 w 974"/>
                <a:gd name="T71" fmla="*/ 6 h 1089"/>
                <a:gd name="T72" fmla="*/ 64 w 974"/>
                <a:gd name="T73" fmla="*/ 1 h 1089"/>
                <a:gd name="T74" fmla="*/ 80 w 974"/>
                <a:gd name="T7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4" h="1089">
                  <a:moveTo>
                    <a:pt x="974" y="0"/>
                  </a:moveTo>
                  <a:lnTo>
                    <a:pt x="938" y="153"/>
                  </a:lnTo>
                  <a:lnTo>
                    <a:pt x="934" y="163"/>
                  </a:lnTo>
                  <a:lnTo>
                    <a:pt x="931" y="172"/>
                  </a:lnTo>
                  <a:lnTo>
                    <a:pt x="928" y="181"/>
                  </a:lnTo>
                  <a:lnTo>
                    <a:pt x="924" y="189"/>
                  </a:lnTo>
                  <a:lnTo>
                    <a:pt x="918" y="196"/>
                  </a:lnTo>
                  <a:lnTo>
                    <a:pt x="913" y="202"/>
                  </a:lnTo>
                  <a:lnTo>
                    <a:pt x="908" y="208"/>
                  </a:lnTo>
                  <a:lnTo>
                    <a:pt x="901" y="212"/>
                  </a:lnTo>
                  <a:lnTo>
                    <a:pt x="895" y="216"/>
                  </a:lnTo>
                  <a:lnTo>
                    <a:pt x="888" y="220"/>
                  </a:lnTo>
                  <a:lnTo>
                    <a:pt x="881" y="223"/>
                  </a:lnTo>
                  <a:lnTo>
                    <a:pt x="874" y="226"/>
                  </a:lnTo>
                  <a:lnTo>
                    <a:pt x="866" y="227"/>
                  </a:lnTo>
                  <a:lnTo>
                    <a:pt x="857" y="229"/>
                  </a:lnTo>
                  <a:lnTo>
                    <a:pt x="850" y="229"/>
                  </a:lnTo>
                  <a:lnTo>
                    <a:pt x="841" y="230"/>
                  </a:lnTo>
                  <a:lnTo>
                    <a:pt x="266" y="230"/>
                  </a:lnTo>
                  <a:lnTo>
                    <a:pt x="266" y="439"/>
                  </a:lnTo>
                  <a:lnTo>
                    <a:pt x="891" y="439"/>
                  </a:lnTo>
                  <a:lnTo>
                    <a:pt x="891" y="648"/>
                  </a:lnTo>
                  <a:lnTo>
                    <a:pt x="266" y="648"/>
                  </a:lnTo>
                  <a:lnTo>
                    <a:pt x="266" y="859"/>
                  </a:lnTo>
                  <a:lnTo>
                    <a:pt x="841" y="859"/>
                  </a:lnTo>
                  <a:lnTo>
                    <a:pt x="850" y="859"/>
                  </a:lnTo>
                  <a:lnTo>
                    <a:pt x="857" y="860"/>
                  </a:lnTo>
                  <a:lnTo>
                    <a:pt x="866" y="861"/>
                  </a:lnTo>
                  <a:lnTo>
                    <a:pt x="874" y="863"/>
                  </a:lnTo>
                  <a:lnTo>
                    <a:pt x="881" y="865"/>
                  </a:lnTo>
                  <a:lnTo>
                    <a:pt x="888" y="868"/>
                  </a:lnTo>
                  <a:lnTo>
                    <a:pt x="895" y="872"/>
                  </a:lnTo>
                  <a:lnTo>
                    <a:pt x="901" y="876"/>
                  </a:lnTo>
                  <a:lnTo>
                    <a:pt x="908" y="880"/>
                  </a:lnTo>
                  <a:lnTo>
                    <a:pt x="913" y="887"/>
                  </a:lnTo>
                  <a:lnTo>
                    <a:pt x="918" y="893"/>
                  </a:lnTo>
                  <a:lnTo>
                    <a:pt x="924" y="899"/>
                  </a:lnTo>
                  <a:lnTo>
                    <a:pt x="928" y="907"/>
                  </a:lnTo>
                  <a:lnTo>
                    <a:pt x="931" y="916"/>
                  </a:lnTo>
                  <a:lnTo>
                    <a:pt x="934" y="925"/>
                  </a:lnTo>
                  <a:lnTo>
                    <a:pt x="938" y="936"/>
                  </a:lnTo>
                  <a:lnTo>
                    <a:pt x="974" y="1089"/>
                  </a:lnTo>
                  <a:lnTo>
                    <a:pt x="80" y="1089"/>
                  </a:lnTo>
                  <a:lnTo>
                    <a:pt x="73" y="1088"/>
                  </a:lnTo>
                  <a:lnTo>
                    <a:pt x="64" y="1086"/>
                  </a:lnTo>
                  <a:lnTo>
                    <a:pt x="57" y="1085"/>
                  </a:lnTo>
                  <a:lnTo>
                    <a:pt x="50" y="1082"/>
                  </a:lnTo>
                  <a:lnTo>
                    <a:pt x="43" y="1079"/>
                  </a:lnTo>
                  <a:lnTo>
                    <a:pt x="36" y="1075"/>
                  </a:lnTo>
                  <a:lnTo>
                    <a:pt x="30" y="1070"/>
                  </a:lnTo>
                  <a:lnTo>
                    <a:pt x="24" y="1065"/>
                  </a:lnTo>
                  <a:lnTo>
                    <a:pt x="18" y="1059"/>
                  </a:lnTo>
                  <a:lnTo>
                    <a:pt x="14" y="1052"/>
                  </a:lnTo>
                  <a:lnTo>
                    <a:pt x="10" y="1046"/>
                  </a:lnTo>
                  <a:lnTo>
                    <a:pt x="6" y="1039"/>
                  </a:lnTo>
                  <a:lnTo>
                    <a:pt x="4" y="1032"/>
                  </a:lnTo>
                  <a:lnTo>
                    <a:pt x="2" y="1024"/>
                  </a:lnTo>
                  <a:lnTo>
                    <a:pt x="1" y="1016"/>
                  </a:lnTo>
                  <a:lnTo>
                    <a:pt x="0" y="1008"/>
                  </a:lnTo>
                  <a:lnTo>
                    <a:pt x="0" y="78"/>
                  </a:lnTo>
                  <a:lnTo>
                    <a:pt x="1" y="71"/>
                  </a:lnTo>
                  <a:lnTo>
                    <a:pt x="2" y="62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10" y="41"/>
                  </a:lnTo>
                  <a:lnTo>
                    <a:pt x="14" y="35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7"/>
                  </a:lnTo>
                  <a:lnTo>
                    <a:pt x="36" y="13"/>
                  </a:lnTo>
                  <a:lnTo>
                    <a:pt x="43" y="9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9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75"/>
            <p:cNvSpPr>
              <a:spLocks noEditPoints="1"/>
            </p:cNvSpPr>
            <p:nvPr/>
          </p:nvSpPr>
          <p:spPr bwMode="auto">
            <a:xfrm>
              <a:off x="2733" y="3613"/>
              <a:ext cx="323" cy="323"/>
            </a:xfrm>
            <a:custGeom>
              <a:avLst/>
              <a:gdLst>
                <a:gd name="T0" fmla="*/ 695 w 3555"/>
                <a:gd name="T1" fmla="*/ 64 h 3553"/>
                <a:gd name="T2" fmla="*/ 310 w 3555"/>
                <a:gd name="T3" fmla="*/ 310 h 3553"/>
                <a:gd name="T4" fmla="*/ 64 w 3555"/>
                <a:gd name="T5" fmla="*/ 694 h 3553"/>
                <a:gd name="T6" fmla="*/ 1 w 3555"/>
                <a:gd name="T7" fmla="*/ 2551 h 3553"/>
                <a:gd name="T8" fmla="*/ 128 w 3555"/>
                <a:gd name="T9" fmla="*/ 3000 h 3553"/>
                <a:gd name="T10" fmla="*/ 425 w 3555"/>
                <a:gd name="T11" fmla="*/ 3344 h 3553"/>
                <a:gd name="T12" fmla="*/ 846 w 3555"/>
                <a:gd name="T13" fmla="*/ 3532 h 3553"/>
                <a:gd name="T14" fmla="*/ 2710 w 3555"/>
                <a:gd name="T15" fmla="*/ 3532 h 3553"/>
                <a:gd name="T16" fmla="*/ 3129 w 3555"/>
                <a:gd name="T17" fmla="*/ 3344 h 3553"/>
                <a:gd name="T18" fmla="*/ 3426 w 3555"/>
                <a:gd name="T19" fmla="*/ 3000 h 3553"/>
                <a:gd name="T20" fmla="*/ 3554 w 3555"/>
                <a:gd name="T21" fmla="*/ 2551 h 3553"/>
                <a:gd name="T22" fmla="*/ 3490 w 3555"/>
                <a:gd name="T23" fmla="*/ 694 h 3553"/>
                <a:gd name="T24" fmla="*/ 3245 w 3555"/>
                <a:gd name="T25" fmla="*/ 310 h 3553"/>
                <a:gd name="T26" fmla="*/ 2861 w 3555"/>
                <a:gd name="T27" fmla="*/ 64 h 3553"/>
                <a:gd name="T28" fmla="*/ 2898 w 3555"/>
                <a:gd name="T29" fmla="*/ 2230 h 3553"/>
                <a:gd name="T30" fmla="*/ 2859 w 3555"/>
                <a:gd name="T31" fmla="*/ 2323 h 3553"/>
                <a:gd name="T32" fmla="*/ 2755 w 3555"/>
                <a:gd name="T33" fmla="*/ 2351 h 3553"/>
                <a:gd name="T34" fmla="*/ 2628 w 3555"/>
                <a:gd name="T35" fmla="*/ 2243 h 3553"/>
                <a:gd name="T36" fmla="*/ 2666 w 3555"/>
                <a:gd name="T37" fmla="*/ 1738 h 3553"/>
                <a:gd name="T38" fmla="*/ 2940 w 3555"/>
                <a:gd name="T39" fmla="*/ 784 h 3553"/>
                <a:gd name="T40" fmla="*/ 2336 w 3555"/>
                <a:gd name="T41" fmla="*/ 912 h 3553"/>
                <a:gd name="T42" fmla="*/ 2154 w 3555"/>
                <a:gd name="T43" fmla="*/ 954 h 3553"/>
                <a:gd name="T44" fmla="*/ 1945 w 3555"/>
                <a:gd name="T45" fmla="*/ 757 h 3553"/>
                <a:gd name="T46" fmla="*/ 1638 w 3555"/>
                <a:gd name="T47" fmla="*/ 647 h 3553"/>
                <a:gd name="T48" fmla="*/ 1361 w 3555"/>
                <a:gd name="T49" fmla="*/ 651 h 3553"/>
                <a:gd name="T50" fmla="*/ 1137 w 3555"/>
                <a:gd name="T51" fmla="*/ 711 h 3553"/>
                <a:gd name="T52" fmla="*/ 939 w 3555"/>
                <a:gd name="T53" fmla="*/ 822 h 3553"/>
                <a:gd name="T54" fmla="*/ 762 w 3555"/>
                <a:gd name="T55" fmla="*/ 983 h 3553"/>
                <a:gd name="T56" fmla="*/ 624 w 3555"/>
                <a:gd name="T57" fmla="*/ 1180 h 3553"/>
                <a:gd name="T58" fmla="*/ 531 w 3555"/>
                <a:gd name="T59" fmla="*/ 1401 h 3553"/>
                <a:gd name="T60" fmla="*/ 486 w 3555"/>
                <a:gd name="T61" fmla="*/ 1643 h 3553"/>
                <a:gd name="T62" fmla="*/ 489 w 3555"/>
                <a:gd name="T63" fmla="*/ 1911 h 3553"/>
                <a:gd name="T64" fmla="*/ 538 w 3555"/>
                <a:gd name="T65" fmla="*/ 2167 h 3553"/>
                <a:gd name="T66" fmla="*/ 632 w 3555"/>
                <a:gd name="T67" fmla="*/ 2391 h 3553"/>
                <a:gd name="T68" fmla="*/ 773 w 3555"/>
                <a:gd name="T69" fmla="*/ 2585 h 3553"/>
                <a:gd name="T70" fmla="*/ 954 w 3555"/>
                <a:gd name="T71" fmla="*/ 2743 h 3553"/>
                <a:gd name="T72" fmla="*/ 1159 w 3555"/>
                <a:gd name="T73" fmla="*/ 2847 h 3553"/>
                <a:gd name="T74" fmla="*/ 1391 w 3555"/>
                <a:gd name="T75" fmla="*/ 2899 h 3553"/>
                <a:gd name="T76" fmla="*/ 1671 w 3555"/>
                <a:gd name="T77" fmla="*/ 2897 h 3553"/>
                <a:gd name="T78" fmla="*/ 1965 w 3555"/>
                <a:gd name="T79" fmla="*/ 2799 h 3553"/>
                <a:gd name="T80" fmla="*/ 2173 w 3555"/>
                <a:gd name="T81" fmla="*/ 2654 h 3553"/>
                <a:gd name="T82" fmla="*/ 2366 w 3555"/>
                <a:gd name="T83" fmla="*/ 2497 h 3553"/>
                <a:gd name="T84" fmla="*/ 2504 w 3555"/>
                <a:gd name="T85" fmla="*/ 2760 h 3553"/>
                <a:gd name="T86" fmla="*/ 2671 w 3555"/>
                <a:gd name="T87" fmla="*/ 2868 h 3553"/>
                <a:gd name="T88" fmla="*/ 2872 w 3555"/>
                <a:gd name="T89" fmla="*/ 2873 h 3553"/>
                <a:gd name="T90" fmla="*/ 3038 w 3555"/>
                <a:gd name="T91" fmla="*/ 2771 h 3553"/>
                <a:gd name="T92" fmla="*/ 3123 w 3555"/>
                <a:gd name="T93" fmla="*/ 2603 h 3553"/>
                <a:gd name="T94" fmla="*/ 3151 w 3555"/>
                <a:gd name="T95" fmla="*/ 2360 h 3553"/>
                <a:gd name="T96" fmla="*/ 1830 w 3555"/>
                <a:gd name="T97" fmla="*/ 2534 h 3553"/>
                <a:gd name="T98" fmla="*/ 1636 w 3555"/>
                <a:gd name="T99" fmla="*/ 2625 h 3553"/>
                <a:gd name="T100" fmla="*/ 1409 w 3555"/>
                <a:gd name="T101" fmla="*/ 2589 h 3553"/>
                <a:gd name="T102" fmla="*/ 1237 w 3555"/>
                <a:gd name="T103" fmla="*/ 2420 h 3553"/>
                <a:gd name="T104" fmla="*/ 1129 w 3555"/>
                <a:gd name="T105" fmla="*/ 2104 h 3553"/>
                <a:gd name="T106" fmla="*/ 1105 w 3555"/>
                <a:gd name="T107" fmla="*/ 1669 h 3553"/>
                <a:gd name="T108" fmla="*/ 1170 w 3555"/>
                <a:gd name="T109" fmla="*/ 1300 h 3553"/>
                <a:gd name="T110" fmla="*/ 1315 w 3555"/>
                <a:gd name="T111" fmla="*/ 1051 h 3553"/>
                <a:gd name="T112" fmla="*/ 1512 w 3555"/>
                <a:gd name="T113" fmla="*/ 944 h 3553"/>
                <a:gd name="T114" fmla="*/ 1729 w 3555"/>
                <a:gd name="T115" fmla="*/ 960 h 3553"/>
                <a:gd name="T116" fmla="*/ 1900 w 3555"/>
                <a:gd name="T117" fmla="*/ 1088 h 3553"/>
                <a:gd name="T118" fmla="*/ 2049 w 3555"/>
                <a:gd name="T119" fmla="*/ 1360 h 3553"/>
                <a:gd name="T120" fmla="*/ 2139 w 3555"/>
                <a:gd name="T121" fmla="*/ 1784 h 3553"/>
                <a:gd name="T122" fmla="*/ 2014 w 3555"/>
                <a:gd name="T123" fmla="*/ 2245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55" h="3553">
                  <a:moveTo>
                    <a:pt x="2497" y="0"/>
                  </a:moveTo>
                  <a:lnTo>
                    <a:pt x="1058" y="0"/>
                  </a:lnTo>
                  <a:lnTo>
                    <a:pt x="1004" y="1"/>
                  </a:lnTo>
                  <a:lnTo>
                    <a:pt x="950" y="5"/>
                  </a:lnTo>
                  <a:lnTo>
                    <a:pt x="897" y="12"/>
                  </a:lnTo>
                  <a:lnTo>
                    <a:pt x="846" y="21"/>
                  </a:lnTo>
                  <a:lnTo>
                    <a:pt x="794" y="33"/>
                  </a:lnTo>
                  <a:lnTo>
                    <a:pt x="744" y="48"/>
                  </a:lnTo>
                  <a:lnTo>
                    <a:pt x="695" y="64"/>
                  </a:lnTo>
                  <a:lnTo>
                    <a:pt x="647" y="83"/>
                  </a:lnTo>
                  <a:lnTo>
                    <a:pt x="600" y="105"/>
                  </a:lnTo>
                  <a:lnTo>
                    <a:pt x="554" y="128"/>
                  </a:lnTo>
                  <a:lnTo>
                    <a:pt x="510" y="153"/>
                  </a:lnTo>
                  <a:lnTo>
                    <a:pt x="467" y="181"/>
                  </a:lnTo>
                  <a:lnTo>
                    <a:pt x="425" y="211"/>
                  </a:lnTo>
                  <a:lnTo>
                    <a:pt x="386" y="242"/>
                  </a:lnTo>
                  <a:lnTo>
                    <a:pt x="347" y="275"/>
                  </a:lnTo>
                  <a:lnTo>
                    <a:pt x="310" y="310"/>
                  </a:lnTo>
                  <a:lnTo>
                    <a:pt x="275" y="346"/>
                  </a:lnTo>
                  <a:lnTo>
                    <a:pt x="242" y="385"/>
                  </a:lnTo>
                  <a:lnTo>
                    <a:pt x="211" y="425"/>
                  </a:lnTo>
                  <a:lnTo>
                    <a:pt x="181" y="466"/>
                  </a:lnTo>
                  <a:lnTo>
                    <a:pt x="153" y="509"/>
                  </a:lnTo>
                  <a:lnTo>
                    <a:pt x="128" y="554"/>
                  </a:lnTo>
                  <a:lnTo>
                    <a:pt x="105" y="600"/>
                  </a:lnTo>
                  <a:lnTo>
                    <a:pt x="83" y="646"/>
                  </a:lnTo>
                  <a:lnTo>
                    <a:pt x="64" y="694"/>
                  </a:lnTo>
                  <a:lnTo>
                    <a:pt x="48" y="743"/>
                  </a:lnTo>
                  <a:lnTo>
                    <a:pt x="33" y="793"/>
                  </a:lnTo>
                  <a:lnTo>
                    <a:pt x="21" y="845"/>
                  </a:lnTo>
                  <a:lnTo>
                    <a:pt x="12" y="896"/>
                  </a:lnTo>
                  <a:lnTo>
                    <a:pt x="5" y="949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0" y="2497"/>
                  </a:lnTo>
                  <a:lnTo>
                    <a:pt x="1" y="2551"/>
                  </a:lnTo>
                  <a:lnTo>
                    <a:pt x="5" y="2604"/>
                  </a:lnTo>
                  <a:lnTo>
                    <a:pt x="12" y="2658"/>
                  </a:lnTo>
                  <a:lnTo>
                    <a:pt x="21" y="2710"/>
                  </a:lnTo>
                  <a:lnTo>
                    <a:pt x="33" y="2760"/>
                  </a:lnTo>
                  <a:lnTo>
                    <a:pt x="48" y="2810"/>
                  </a:lnTo>
                  <a:lnTo>
                    <a:pt x="64" y="2860"/>
                  </a:lnTo>
                  <a:lnTo>
                    <a:pt x="83" y="2908"/>
                  </a:lnTo>
                  <a:lnTo>
                    <a:pt x="105" y="2955"/>
                  </a:lnTo>
                  <a:lnTo>
                    <a:pt x="128" y="3000"/>
                  </a:lnTo>
                  <a:lnTo>
                    <a:pt x="153" y="3044"/>
                  </a:lnTo>
                  <a:lnTo>
                    <a:pt x="181" y="3087"/>
                  </a:lnTo>
                  <a:lnTo>
                    <a:pt x="211" y="3129"/>
                  </a:lnTo>
                  <a:lnTo>
                    <a:pt x="242" y="3168"/>
                  </a:lnTo>
                  <a:lnTo>
                    <a:pt x="275" y="3207"/>
                  </a:lnTo>
                  <a:lnTo>
                    <a:pt x="310" y="3243"/>
                  </a:lnTo>
                  <a:lnTo>
                    <a:pt x="347" y="3279"/>
                  </a:lnTo>
                  <a:lnTo>
                    <a:pt x="386" y="3312"/>
                  </a:lnTo>
                  <a:lnTo>
                    <a:pt x="425" y="3344"/>
                  </a:lnTo>
                  <a:lnTo>
                    <a:pt x="467" y="3373"/>
                  </a:lnTo>
                  <a:lnTo>
                    <a:pt x="510" y="3400"/>
                  </a:lnTo>
                  <a:lnTo>
                    <a:pt x="554" y="3426"/>
                  </a:lnTo>
                  <a:lnTo>
                    <a:pt x="600" y="3450"/>
                  </a:lnTo>
                  <a:lnTo>
                    <a:pt x="647" y="3471"/>
                  </a:lnTo>
                  <a:lnTo>
                    <a:pt x="695" y="3489"/>
                  </a:lnTo>
                  <a:lnTo>
                    <a:pt x="744" y="3506"/>
                  </a:lnTo>
                  <a:lnTo>
                    <a:pt x="794" y="3520"/>
                  </a:lnTo>
                  <a:lnTo>
                    <a:pt x="846" y="3532"/>
                  </a:lnTo>
                  <a:lnTo>
                    <a:pt x="897" y="3542"/>
                  </a:lnTo>
                  <a:lnTo>
                    <a:pt x="950" y="3548"/>
                  </a:lnTo>
                  <a:lnTo>
                    <a:pt x="1004" y="3552"/>
                  </a:lnTo>
                  <a:lnTo>
                    <a:pt x="1058" y="3553"/>
                  </a:lnTo>
                  <a:lnTo>
                    <a:pt x="2497" y="3553"/>
                  </a:lnTo>
                  <a:lnTo>
                    <a:pt x="2552" y="3552"/>
                  </a:lnTo>
                  <a:lnTo>
                    <a:pt x="2605" y="3548"/>
                  </a:lnTo>
                  <a:lnTo>
                    <a:pt x="2658" y="3542"/>
                  </a:lnTo>
                  <a:lnTo>
                    <a:pt x="2710" y="3532"/>
                  </a:lnTo>
                  <a:lnTo>
                    <a:pt x="2761" y="3520"/>
                  </a:lnTo>
                  <a:lnTo>
                    <a:pt x="2812" y="3506"/>
                  </a:lnTo>
                  <a:lnTo>
                    <a:pt x="2861" y="3489"/>
                  </a:lnTo>
                  <a:lnTo>
                    <a:pt x="2908" y="3471"/>
                  </a:lnTo>
                  <a:lnTo>
                    <a:pt x="2955" y="3450"/>
                  </a:lnTo>
                  <a:lnTo>
                    <a:pt x="3001" y="3426"/>
                  </a:lnTo>
                  <a:lnTo>
                    <a:pt x="3045" y="3400"/>
                  </a:lnTo>
                  <a:lnTo>
                    <a:pt x="3087" y="3373"/>
                  </a:lnTo>
                  <a:lnTo>
                    <a:pt x="3129" y="3344"/>
                  </a:lnTo>
                  <a:lnTo>
                    <a:pt x="3169" y="3312"/>
                  </a:lnTo>
                  <a:lnTo>
                    <a:pt x="3207" y="3279"/>
                  </a:lnTo>
                  <a:lnTo>
                    <a:pt x="3245" y="3243"/>
                  </a:lnTo>
                  <a:lnTo>
                    <a:pt x="3280" y="3207"/>
                  </a:lnTo>
                  <a:lnTo>
                    <a:pt x="3313" y="3168"/>
                  </a:lnTo>
                  <a:lnTo>
                    <a:pt x="3344" y="3129"/>
                  </a:lnTo>
                  <a:lnTo>
                    <a:pt x="3374" y="3087"/>
                  </a:lnTo>
                  <a:lnTo>
                    <a:pt x="3401" y="3044"/>
                  </a:lnTo>
                  <a:lnTo>
                    <a:pt x="3426" y="3000"/>
                  </a:lnTo>
                  <a:lnTo>
                    <a:pt x="3450" y="2955"/>
                  </a:lnTo>
                  <a:lnTo>
                    <a:pt x="3471" y="2908"/>
                  </a:lnTo>
                  <a:lnTo>
                    <a:pt x="3490" y="2860"/>
                  </a:lnTo>
                  <a:lnTo>
                    <a:pt x="3507" y="2810"/>
                  </a:lnTo>
                  <a:lnTo>
                    <a:pt x="3521" y="2760"/>
                  </a:lnTo>
                  <a:lnTo>
                    <a:pt x="3533" y="2710"/>
                  </a:lnTo>
                  <a:lnTo>
                    <a:pt x="3542" y="2658"/>
                  </a:lnTo>
                  <a:lnTo>
                    <a:pt x="3549" y="2604"/>
                  </a:lnTo>
                  <a:lnTo>
                    <a:pt x="3554" y="2551"/>
                  </a:lnTo>
                  <a:lnTo>
                    <a:pt x="3555" y="2497"/>
                  </a:lnTo>
                  <a:lnTo>
                    <a:pt x="3555" y="1057"/>
                  </a:lnTo>
                  <a:lnTo>
                    <a:pt x="3554" y="1003"/>
                  </a:lnTo>
                  <a:lnTo>
                    <a:pt x="3549" y="949"/>
                  </a:lnTo>
                  <a:lnTo>
                    <a:pt x="3542" y="896"/>
                  </a:lnTo>
                  <a:lnTo>
                    <a:pt x="3533" y="845"/>
                  </a:lnTo>
                  <a:lnTo>
                    <a:pt x="3521" y="793"/>
                  </a:lnTo>
                  <a:lnTo>
                    <a:pt x="3507" y="743"/>
                  </a:lnTo>
                  <a:lnTo>
                    <a:pt x="3490" y="694"/>
                  </a:lnTo>
                  <a:lnTo>
                    <a:pt x="3471" y="646"/>
                  </a:lnTo>
                  <a:lnTo>
                    <a:pt x="3450" y="600"/>
                  </a:lnTo>
                  <a:lnTo>
                    <a:pt x="3426" y="554"/>
                  </a:lnTo>
                  <a:lnTo>
                    <a:pt x="3401" y="509"/>
                  </a:lnTo>
                  <a:lnTo>
                    <a:pt x="3374" y="466"/>
                  </a:lnTo>
                  <a:lnTo>
                    <a:pt x="3344" y="425"/>
                  </a:lnTo>
                  <a:lnTo>
                    <a:pt x="3313" y="385"/>
                  </a:lnTo>
                  <a:lnTo>
                    <a:pt x="3280" y="346"/>
                  </a:lnTo>
                  <a:lnTo>
                    <a:pt x="3245" y="310"/>
                  </a:lnTo>
                  <a:lnTo>
                    <a:pt x="3207" y="275"/>
                  </a:lnTo>
                  <a:lnTo>
                    <a:pt x="3169" y="242"/>
                  </a:lnTo>
                  <a:lnTo>
                    <a:pt x="3129" y="211"/>
                  </a:lnTo>
                  <a:lnTo>
                    <a:pt x="3087" y="181"/>
                  </a:lnTo>
                  <a:lnTo>
                    <a:pt x="3045" y="153"/>
                  </a:lnTo>
                  <a:lnTo>
                    <a:pt x="3001" y="128"/>
                  </a:lnTo>
                  <a:lnTo>
                    <a:pt x="2955" y="105"/>
                  </a:lnTo>
                  <a:lnTo>
                    <a:pt x="2908" y="83"/>
                  </a:lnTo>
                  <a:lnTo>
                    <a:pt x="2861" y="64"/>
                  </a:lnTo>
                  <a:lnTo>
                    <a:pt x="2812" y="48"/>
                  </a:lnTo>
                  <a:lnTo>
                    <a:pt x="2761" y="33"/>
                  </a:lnTo>
                  <a:lnTo>
                    <a:pt x="2710" y="21"/>
                  </a:lnTo>
                  <a:lnTo>
                    <a:pt x="2658" y="12"/>
                  </a:lnTo>
                  <a:lnTo>
                    <a:pt x="2605" y="5"/>
                  </a:lnTo>
                  <a:lnTo>
                    <a:pt x="2552" y="1"/>
                  </a:lnTo>
                  <a:lnTo>
                    <a:pt x="2497" y="0"/>
                  </a:lnTo>
                  <a:close/>
                  <a:moveTo>
                    <a:pt x="2899" y="2214"/>
                  </a:moveTo>
                  <a:lnTo>
                    <a:pt x="2898" y="2230"/>
                  </a:lnTo>
                  <a:lnTo>
                    <a:pt x="2897" y="2241"/>
                  </a:lnTo>
                  <a:lnTo>
                    <a:pt x="2894" y="2252"/>
                  </a:lnTo>
                  <a:lnTo>
                    <a:pt x="2892" y="2264"/>
                  </a:lnTo>
                  <a:lnTo>
                    <a:pt x="2888" y="2275"/>
                  </a:lnTo>
                  <a:lnTo>
                    <a:pt x="2883" y="2286"/>
                  </a:lnTo>
                  <a:lnTo>
                    <a:pt x="2878" y="2296"/>
                  </a:lnTo>
                  <a:lnTo>
                    <a:pt x="2873" y="2306"/>
                  </a:lnTo>
                  <a:lnTo>
                    <a:pt x="2866" y="2314"/>
                  </a:lnTo>
                  <a:lnTo>
                    <a:pt x="2859" y="2323"/>
                  </a:lnTo>
                  <a:lnTo>
                    <a:pt x="2851" y="2330"/>
                  </a:lnTo>
                  <a:lnTo>
                    <a:pt x="2843" y="2337"/>
                  </a:lnTo>
                  <a:lnTo>
                    <a:pt x="2833" y="2343"/>
                  </a:lnTo>
                  <a:lnTo>
                    <a:pt x="2823" y="2348"/>
                  </a:lnTo>
                  <a:lnTo>
                    <a:pt x="2813" y="2351"/>
                  </a:lnTo>
                  <a:lnTo>
                    <a:pt x="2802" y="2353"/>
                  </a:lnTo>
                  <a:lnTo>
                    <a:pt x="2790" y="2354"/>
                  </a:lnTo>
                  <a:lnTo>
                    <a:pt x="2772" y="2353"/>
                  </a:lnTo>
                  <a:lnTo>
                    <a:pt x="2755" y="2351"/>
                  </a:lnTo>
                  <a:lnTo>
                    <a:pt x="2739" y="2346"/>
                  </a:lnTo>
                  <a:lnTo>
                    <a:pt x="2723" y="2340"/>
                  </a:lnTo>
                  <a:lnTo>
                    <a:pt x="2709" y="2333"/>
                  </a:lnTo>
                  <a:lnTo>
                    <a:pt x="2695" y="2323"/>
                  </a:lnTo>
                  <a:lnTo>
                    <a:pt x="2682" y="2311"/>
                  </a:lnTo>
                  <a:lnTo>
                    <a:pt x="2669" y="2298"/>
                  </a:lnTo>
                  <a:lnTo>
                    <a:pt x="2654" y="2281"/>
                  </a:lnTo>
                  <a:lnTo>
                    <a:pt x="2641" y="2263"/>
                  </a:lnTo>
                  <a:lnTo>
                    <a:pt x="2628" y="2243"/>
                  </a:lnTo>
                  <a:lnTo>
                    <a:pt x="2614" y="2220"/>
                  </a:lnTo>
                  <a:lnTo>
                    <a:pt x="2601" y="2196"/>
                  </a:lnTo>
                  <a:lnTo>
                    <a:pt x="2587" y="2168"/>
                  </a:lnTo>
                  <a:lnTo>
                    <a:pt x="2574" y="2138"/>
                  </a:lnTo>
                  <a:lnTo>
                    <a:pt x="2561" y="2103"/>
                  </a:lnTo>
                  <a:lnTo>
                    <a:pt x="2582" y="2031"/>
                  </a:lnTo>
                  <a:lnTo>
                    <a:pt x="2607" y="1945"/>
                  </a:lnTo>
                  <a:lnTo>
                    <a:pt x="2635" y="1846"/>
                  </a:lnTo>
                  <a:lnTo>
                    <a:pt x="2666" y="1738"/>
                  </a:lnTo>
                  <a:lnTo>
                    <a:pt x="2699" y="1624"/>
                  </a:lnTo>
                  <a:lnTo>
                    <a:pt x="2734" y="1505"/>
                  </a:lnTo>
                  <a:lnTo>
                    <a:pt x="2768" y="1384"/>
                  </a:lnTo>
                  <a:lnTo>
                    <a:pt x="2802" y="1266"/>
                  </a:lnTo>
                  <a:lnTo>
                    <a:pt x="2835" y="1150"/>
                  </a:lnTo>
                  <a:lnTo>
                    <a:pt x="2866" y="1042"/>
                  </a:lnTo>
                  <a:lnTo>
                    <a:pt x="2894" y="943"/>
                  </a:lnTo>
                  <a:lnTo>
                    <a:pt x="2919" y="856"/>
                  </a:lnTo>
                  <a:lnTo>
                    <a:pt x="2940" y="784"/>
                  </a:lnTo>
                  <a:lnTo>
                    <a:pt x="2955" y="729"/>
                  </a:lnTo>
                  <a:lnTo>
                    <a:pt x="2965" y="694"/>
                  </a:lnTo>
                  <a:lnTo>
                    <a:pt x="2969" y="681"/>
                  </a:lnTo>
                  <a:lnTo>
                    <a:pt x="2385" y="681"/>
                  </a:lnTo>
                  <a:lnTo>
                    <a:pt x="2383" y="693"/>
                  </a:lnTo>
                  <a:lnTo>
                    <a:pt x="2375" y="725"/>
                  </a:lnTo>
                  <a:lnTo>
                    <a:pt x="2366" y="774"/>
                  </a:lnTo>
                  <a:lnTo>
                    <a:pt x="2352" y="837"/>
                  </a:lnTo>
                  <a:lnTo>
                    <a:pt x="2336" y="912"/>
                  </a:lnTo>
                  <a:lnTo>
                    <a:pt x="2319" y="993"/>
                  </a:lnTo>
                  <a:lnTo>
                    <a:pt x="2301" y="1080"/>
                  </a:lnTo>
                  <a:lnTo>
                    <a:pt x="2281" y="1166"/>
                  </a:lnTo>
                  <a:lnTo>
                    <a:pt x="2275" y="1150"/>
                  </a:lnTo>
                  <a:lnTo>
                    <a:pt x="2256" y="1111"/>
                  </a:lnTo>
                  <a:lnTo>
                    <a:pt x="2233" y="1071"/>
                  </a:lnTo>
                  <a:lnTo>
                    <a:pt x="2209" y="1031"/>
                  </a:lnTo>
                  <a:lnTo>
                    <a:pt x="2183" y="991"/>
                  </a:lnTo>
                  <a:lnTo>
                    <a:pt x="2154" y="954"/>
                  </a:lnTo>
                  <a:lnTo>
                    <a:pt x="2125" y="916"/>
                  </a:lnTo>
                  <a:lnTo>
                    <a:pt x="2109" y="899"/>
                  </a:lnTo>
                  <a:lnTo>
                    <a:pt x="2094" y="882"/>
                  </a:lnTo>
                  <a:lnTo>
                    <a:pt x="2078" y="866"/>
                  </a:lnTo>
                  <a:lnTo>
                    <a:pt x="2062" y="850"/>
                  </a:lnTo>
                  <a:lnTo>
                    <a:pt x="2033" y="824"/>
                  </a:lnTo>
                  <a:lnTo>
                    <a:pt x="2004" y="800"/>
                  </a:lnTo>
                  <a:lnTo>
                    <a:pt x="1975" y="778"/>
                  </a:lnTo>
                  <a:lnTo>
                    <a:pt x="1945" y="757"/>
                  </a:lnTo>
                  <a:lnTo>
                    <a:pt x="1914" y="739"/>
                  </a:lnTo>
                  <a:lnTo>
                    <a:pt x="1882" y="722"/>
                  </a:lnTo>
                  <a:lnTo>
                    <a:pt x="1848" y="706"/>
                  </a:lnTo>
                  <a:lnTo>
                    <a:pt x="1815" y="692"/>
                  </a:lnTo>
                  <a:lnTo>
                    <a:pt x="1782" y="680"/>
                  </a:lnTo>
                  <a:lnTo>
                    <a:pt x="1747" y="669"/>
                  </a:lnTo>
                  <a:lnTo>
                    <a:pt x="1712" y="660"/>
                  </a:lnTo>
                  <a:lnTo>
                    <a:pt x="1675" y="652"/>
                  </a:lnTo>
                  <a:lnTo>
                    <a:pt x="1638" y="647"/>
                  </a:lnTo>
                  <a:lnTo>
                    <a:pt x="1600" y="642"/>
                  </a:lnTo>
                  <a:lnTo>
                    <a:pt x="1561" y="640"/>
                  </a:lnTo>
                  <a:lnTo>
                    <a:pt x="1521" y="639"/>
                  </a:lnTo>
                  <a:lnTo>
                    <a:pt x="1495" y="640"/>
                  </a:lnTo>
                  <a:lnTo>
                    <a:pt x="1467" y="640"/>
                  </a:lnTo>
                  <a:lnTo>
                    <a:pt x="1440" y="642"/>
                  </a:lnTo>
                  <a:lnTo>
                    <a:pt x="1413" y="645"/>
                  </a:lnTo>
                  <a:lnTo>
                    <a:pt x="1387" y="648"/>
                  </a:lnTo>
                  <a:lnTo>
                    <a:pt x="1361" y="651"/>
                  </a:lnTo>
                  <a:lnTo>
                    <a:pt x="1334" y="655"/>
                  </a:lnTo>
                  <a:lnTo>
                    <a:pt x="1310" y="660"/>
                  </a:lnTo>
                  <a:lnTo>
                    <a:pt x="1284" y="665"/>
                  </a:lnTo>
                  <a:lnTo>
                    <a:pt x="1258" y="671"/>
                  </a:lnTo>
                  <a:lnTo>
                    <a:pt x="1234" y="678"/>
                  </a:lnTo>
                  <a:lnTo>
                    <a:pt x="1209" y="685"/>
                  </a:lnTo>
                  <a:lnTo>
                    <a:pt x="1186" y="693"/>
                  </a:lnTo>
                  <a:lnTo>
                    <a:pt x="1161" y="702"/>
                  </a:lnTo>
                  <a:lnTo>
                    <a:pt x="1137" y="711"/>
                  </a:lnTo>
                  <a:lnTo>
                    <a:pt x="1114" y="721"/>
                  </a:lnTo>
                  <a:lnTo>
                    <a:pt x="1092" y="731"/>
                  </a:lnTo>
                  <a:lnTo>
                    <a:pt x="1069" y="742"/>
                  </a:lnTo>
                  <a:lnTo>
                    <a:pt x="1047" y="754"/>
                  </a:lnTo>
                  <a:lnTo>
                    <a:pt x="1024" y="766"/>
                  </a:lnTo>
                  <a:lnTo>
                    <a:pt x="1002" y="779"/>
                  </a:lnTo>
                  <a:lnTo>
                    <a:pt x="980" y="793"/>
                  </a:lnTo>
                  <a:lnTo>
                    <a:pt x="959" y="807"/>
                  </a:lnTo>
                  <a:lnTo>
                    <a:pt x="939" y="822"/>
                  </a:lnTo>
                  <a:lnTo>
                    <a:pt x="917" y="838"/>
                  </a:lnTo>
                  <a:lnTo>
                    <a:pt x="897" y="854"/>
                  </a:lnTo>
                  <a:lnTo>
                    <a:pt x="877" y="870"/>
                  </a:lnTo>
                  <a:lnTo>
                    <a:pt x="857" y="887"/>
                  </a:lnTo>
                  <a:lnTo>
                    <a:pt x="837" y="905"/>
                  </a:lnTo>
                  <a:lnTo>
                    <a:pt x="818" y="925"/>
                  </a:lnTo>
                  <a:lnTo>
                    <a:pt x="800" y="944"/>
                  </a:lnTo>
                  <a:lnTo>
                    <a:pt x="780" y="963"/>
                  </a:lnTo>
                  <a:lnTo>
                    <a:pt x="762" y="983"/>
                  </a:lnTo>
                  <a:lnTo>
                    <a:pt x="745" y="1004"/>
                  </a:lnTo>
                  <a:lnTo>
                    <a:pt x="728" y="1025"/>
                  </a:lnTo>
                  <a:lnTo>
                    <a:pt x="712" y="1047"/>
                  </a:lnTo>
                  <a:lnTo>
                    <a:pt x="696" y="1068"/>
                  </a:lnTo>
                  <a:lnTo>
                    <a:pt x="680" y="1089"/>
                  </a:lnTo>
                  <a:lnTo>
                    <a:pt x="666" y="1112"/>
                  </a:lnTo>
                  <a:lnTo>
                    <a:pt x="651" y="1134"/>
                  </a:lnTo>
                  <a:lnTo>
                    <a:pt x="637" y="1158"/>
                  </a:lnTo>
                  <a:lnTo>
                    <a:pt x="624" y="1180"/>
                  </a:lnTo>
                  <a:lnTo>
                    <a:pt x="612" y="1204"/>
                  </a:lnTo>
                  <a:lnTo>
                    <a:pt x="600" y="1228"/>
                  </a:lnTo>
                  <a:lnTo>
                    <a:pt x="588" y="1252"/>
                  </a:lnTo>
                  <a:lnTo>
                    <a:pt x="577" y="1276"/>
                  </a:lnTo>
                  <a:lnTo>
                    <a:pt x="568" y="1301"/>
                  </a:lnTo>
                  <a:lnTo>
                    <a:pt x="557" y="1326"/>
                  </a:lnTo>
                  <a:lnTo>
                    <a:pt x="548" y="1351"/>
                  </a:lnTo>
                  <a:lnTo>
                    <a:pt x="540" y="1376"/>
                  </a:lnTo>
                  <a:lnTo>
                    <a:pt x="531" y="1401"/>
                  </a:lnTo>
                  <a:lnTo>
                    <a:pt x="524" y="1428"/>
                  </a:lnTo>
                  <a:lnTo>
                    <a:pt x="517" y="1454"/>
                  </a:lnTo>
                  <a:lnTo>
                    <a:pt x="511" y="1481"/>
                  </a:lnTo>
                  <a:lnTo>
                    <a:pt x="506" y="1507"/>
                  </a:lnTo>
                  <a:lnTo>
                    <a:pt x="500" y="1534"/>
                  </a:lnTo>
                  <a:lnTo>
                    <a:pt x="496" y="1561"/>
                  </a:lnTo>
                  <a:lnTo>
                    <a:pt x="492" y="1589"/>
                  </a:lnTo>
                  <a:lnTo>
                    <a:pt x="489" y="1615"/>
                  </a:lnTo>
                  <a:lnTo>
                    <a:pt x="486" y="1643"/>
                  </a:lnTo>
                  <a:lnTo>
                    <a:pt x="484" y="1671"/>
                  </a:lnTo>
                  <a:lnTo>
                    <a:pt x="482" y="1700"/>
                  </a:lnTo>
                  <a:lnTo>
                    <a:pt x="481" y="1727"/>
                  </a:lnTo>
                  <a:lnTo>
                    <a:pt x="481" y="1756"/>
                  </a:lnTo>
                  <a:lnTo>
                    <a:pt x="481" y="1788"/>
                  </a:lnTo>
                  <a:lnTo>
                    <a:pt x="482" y="1819"/>
                  </a:lnTo>
                  <a:lnTo>
                    <a:pt x="484" y="1850"/>
                  </a:lnTo>
                  <a:lnTo>
                    <a:pt x="485" y="1880"/>
                  </a:lnTo>
                  <a:lnTo>
                    <a:pt x="489" y="1911"/>
                  </a:lnTo>
                  <a:lnTo>
                    <a:pt x="492" y="1940"/>
                  </a:lnTo>
                  <a:lnTo>
                    <a:pt x="495" y="1970"/>
                  </a:lnTo>
                  <a:lnTo>
                    <a:pt x="499" y="1999"/>
                  </a:lnTo>
                  <a:lnTo>
                    <a:pt x="505" y="2028"/>
                  </a:lnTo>
                  <a:lnTo>
                    <a:pt x="510" y="2057"/>
                  </a:lnTo>
                  <a:lnTo>
                    <a:pt x="516" y="2085"/>
                  </a:lnTo>
                  <a:lnTo>
                    <a:pt x="523" y="2112"/>
                  </a:lnTo>
                  <a:lnTo>
                    <a:pt x="529" y="2139"/>
                  </a:lnTo>
                  <a:lnTo>
                    <a:pt x="538" y="2167"/>
                  </a:lnTo>
                  <a:lnTo>
                    <a:pt x="545" y="2193"/>
                  </a:lnTo>
                  <a:lnTo>
                    <a:pt x="555" y="2219"/>
                  </a:lnTo>
                  <a:lnTo>
                    <a:pt x="563" y="2245"/>
                  </a:lnTo>
                  <a:lnTo>
                    <a:pt x="574" y="2271"/>
                  </a:lnTo>
                  <a:lnTo>
                    <a:pt x="585" y="2295"/>
                  </a:lnTo>
                  <a:lnTo>
                    <a:pt x="595" y="2320"/>
                  </a:lnTo>
                  <a:lnTo>
                    <a:pt x="607" y="2344"/>
                  </a:lnTo>
                  <a:lnTo>
                    <a:pt x="619" y="2368"/>
                  </a:lnTo>
                  <a:lnTo>
                    <a:pt x="632" y="2391"/>
                  </a:lnTo>
                  <a:lnTo>
                    <a:pt x="646" y="2415"/>
                  </a:lnTo>
                  <a:lnTo>
                    <a:pt x="660" y="2437"/>
                  </a:lnTo>
                  <a:lnTo>
                    <a:pt x="675" y="2460"/>
                  </a:lnTo>
                  <a:lnTo>
                    <a:pt x="690" y="2481"/>
                  </a:lnTo>
                  <a:lnTo>
                    <a:pt x="705" y="2503"/>
                  </a:lnTo>
                  <a:lnTo>
                    <a:pt x="721" y="2524"/>
                  </a:lnTo>
                  <a:lnTo>
                    <a:pt x="738" y="2544"/>
                  </a:lnTo>
                  <a:lnTo>
                    <a:pt x="755" y="2565"/>
                  </a:lnTo>
                  <a:lnTo>
                    <a:pt x="773" y="2585"/>
                  </a:lnTo>
                  <a:lnTo>
                    <a:pt x="792" y="2605"/>
                  </a:lnTo>
                  <a:lnTo>
                    <a:pt x="811" y="2624"/>
                  </a:lnTo>
                  <a:lnTo>
                    <a:pt x="831" y="2644"/>
                  </a:lnTo>
                  <a:lnTo>
                    <a:pt x="851" y="2662"/>
                  </a:lnTo>
                  <a:lnTo>
                    <a:pt x="871" y="2679"/>
                  </a:lnTo>
                  <a:lnTo>
                    <a:pt x="892" y="2696"/>
                  </a:lnTo>
                  <a:lnTo>
                    <a:pt x="912" y="2712"/>
                  </a:lnTo>
                  <a:lnTo>
                    <a:pt x="933" y="2728"/>
                  </a:lnTo>
                  <a:lnTo>
                    <a:pt x="954" y="2743"/>
                  </a:lnTo>
                  <a:lnTo>
                    <a:pt x="976" y="2757"/>
                  </a:lnTo>
                  <a:lnTo>
                    <a:pt x="997" y="2771"/>
                  </a:lnTo>
                  <a:lnTo>
                    <a:pt x="1020" y="2784"/>
                  </a:lnTo>
                  <a:lnTo>
                    <a:pt x="1042" y="2795"/>
                  </a:lnTo>
                  <a:lnTo>
                    <a:pt x="1065" y="2807"/>
                  </a:lnTo>
                  <a:lnTo>
                    <a:pt x="1087" y="2818"/>
                  </a:lnTo>
                  <a:lnTo>
                    <a:pt x="1111" y="2829"/>
                  </a:lnTo>
                  <a:lnTo>
                    <a:pt x="1134" y="2838"/>
                  </a:lnTo>
                  <a:lnTo>
                    <a:pt x="1159" y="2847"/>
                  </a:lnTo>
                  <a:lnTo>
                    <a:pt x="1183" y="2855"/>
                  </a:lnTo>
                  <a:lnTo>
                    <a:pt x="1208" y="2863"/>
                  </a:lnTo>
                  <a:lnTo>
                    <a:pt x="1233" y="2870"/>
                  </a:lnTo>
                  <a:lnTo>
                    <a:pt x="1258" y="2877"/>
                  </a:lnTo>
                  <a:lnTo>
                    <a:pt x="1284" y="2882"/>
                  </a:lnTo>
                  <a:lnTo>
                    <a:pt x="1311" y="2887"/>
                  </a:lnTo>
                  <a:lnTo>
                    <a:pt x="1336" y="2892"/>
                  </a:lnTo>
                  <a:lnTo>
                    <a:pt x="1364" y="2896"/>
                  </a:lnTo>
                  <a:lnTo>
                    <a:pt x="1391" y="2899"/>
                  </a:lnTo>
                  <a:lnTo>
                    <a:pt x="1419" y="2902"/>
                  </a:lnTo>
                  <a:lnTo>
                    <a:pt x="1446" y="2904"/>
                  </a:lnTo>
                  <a:lnTo>
                    <a:pt x="1475" y="2906"/>
                  </a:lnTo>
                  <a:lnTo>
                    <a:pt x="1504" y="2907"/>
                  </a:lnTo>
                  <a:lnTo>
                    <a:pt x="1534" y="2907"/>
                  </a:lnTo>
                  <a:lnTo>
                    <a:pt x="1568" y="2907"/>
                  </a:lnTo>
                  <a:lnTo>
                    <a:pt x="1603" y="2904"/>
                  </a:lnTo>
                  <a:lnTo>
                    <a:pt x="1637" y="2901"/>
                  </a:lnTo>
                  <a:lnTo>
                    <a:pt x="1671" y="2897"/>
                  </a:lnTo>
                  <a:lnTo>
                    <a:pt x="1704" y="2891"/>
                  </a:lnTo>
                  <a:lnTo>
                    <a:pt x="1738" y="2884"/>
                  </a:lnTo>
                  <a:lnTo>
                    <a:pt x="1771" y="2876"/>
                  </a:lnTo>
                  <a:lnTo>
                    <a:pt x="1805" y="2866"/>
                  </a:lnTo>
                  <a:lnTo>
                    <a:pt x="1837" y="2855"/>
                  </a:lnTo>
                  <a:lnTo>
                    <a:pt x="1870" y="2842"/>
                  </a:lnTo>
                  <a:lnTo>
                    <a:pt x="1902" y="2830"/>
                  </a:lnTo>
                  <a:lnTo>
                    <a:pt x="1933" y="2815"/>
                  </a:lnTo>
                  <a:lnTo>
                    <a:pt x="1965" y="2799"/>
                  </a:lnTo>
                  <a:lnTo>
                    <a:pt x="1996" y="2782"/>
                  </a:lnTo>
                  <a:lnTo>
                    <a:pt x="2027" y="2763"/>
                  </a:lnTo>
                  <a:lnTo>
                    <a:pt x="2058" y="2744"/>
                  </a:lnTo>
                  <a:lnTo>
                    <a:pt x="2077" y="2730"/>
                  </a:lnTo>
                  <a:lnTo>
                    <a:pt x="2098" y="2716"/>
                  </a:lnTo>
                  <a:lnTo>
                    <a:pt x="2117" y="2701"/>
                  </a:lnTo>
                  <a:lnTo>
                    <a:pt x="2136" y="2686"/>
                  </a:lnTo>
                  <a:lnTo>
                    <a:pt x="2154" y="2670"/>
                  </a:lnTo>
                  <a:lnTo>
                    <a:pt x="2173" y="2654"/>
                  </a:lnTo>
                  <a:lnTo>
                    <a:pt x="2192" y="2637"/>
                  </a:lnTo>
                  <a:lnTo>
                    <a:pt x="2210" y="2619"/>
                  </a:lnTo>
                  <a:lnTo>
                    <a:pt x="2228" y="2601"/>
                  </a:lnTo>
                  <a:lnTo>
                    <a:pt x="2246" y="2582"/>
                  </a:lnTo>
                  <a:lnTo>
                    <a:pt x="2263" y="2561"/>
                  </a:lnTo>
                  <a:lnTo>
                    <a:pt x="2281" y="2541"/>
                  </a:lnTo>
                  <a:lnTo>
                    <a:pt x="2317" y="2498"/>
                  </a:lnTo>
                  <a:lnTo>
                    <a:pt x="2351" y="2452"/>
                  </a:lnTo>
                  <a:lnTo>
                    <a:pt x="2366" y="2497"/>
                  </a:lnTo>
                  <a:lnTo>
                    <a:pt x="2380" y="2538"/>
                  </a:lnTo>
                  <a:lnTo>
                    <a:pt x="2395" y="2576"/>
                  </a:lnTo>
                  <a:lnTo>
                    <a:pt x="2410" y="2610"/>
                  </a:lnTo>
                  <a:lnTo>
                    <a:pt x="2425" y="2643"/>
                  </a:lnTo>
                  <a:lnTo>
                    <a:pt x="2441" y="2672"/>
                  </a:lnTo>
                  <a:lnTo>
                    <a:pt x="2457" y="2699"/>
                  </a:lnTo>
                  <a:lnTo>
                    <a:pt x="2474" y="2724"/>
                  </a:lnTo>
                  <a:lnTo>
                    <a:pt x="2489" y="2743"/>
                  </a:lnTo>
                  <a:lnTo>
                    <a:pt x="2504" y="2760"/>
                  </a:lnTo>
                  <a:lnTo>
                    <a:pt x="2520" y="2776"/>
                  </a:lnTo>
                  <a:lnTo>
                    <a:pt x="2536" y="2792"/>
                  </a:lnTo>
                  <a:lnTo>
                    <a:pt x="2554" y="2806"/>
                  </a:lnTo>
                  <a:lnTo>
                    <a:pt x="2572" y="2820"/>
                  </a:lnTo>
                  <a:lnTo>
                    <a:pt x="2590" y="2832"/>
                  </a:lnTo>
                  <a:lnTo>
                    <a:pt x="2610" y="2842"/>
                  </a:lnTo>
                  <a:lnTo>
                    <a:pt x="2630" y="2852"/>
                  </a:lnTo>
                  <a:lnTo>
                    <a:pt x="2650" y="2861"/>
                  </a:lnTo>
                  <a:lnTo>
                    <a:pt x="2671" y="2868"/>
                  </a:lnTo>
                  <a:lnTo>
                    <a:pt x="2692" y="2873"/>
                  </a:lnTo>
                  <a:lnTo>
                    <a:pt x="2713" y="2879"/>
                  </a:lnTo>
                  <a:lnTo>
                    <a:pt x="2736" y="2882"/>
                  </a:lnTo>
                  <a:lnTo>
                    <a:pt x="2758" y="2884"/>
                  </a:lnTo>
                  <a:lnTo>
                    <a:pt x="2781" y="2884"/>
                  </a:lnTo>
                  <a:lnTo>
                    <a:pt x="2803" y="2884"/>
                  </a:lnTo>
                  <a:lnTo>
                    <a:pt x="2827" y="2882"/>
                  </a:lnTo>
                  <a:lnTo>
                    <a:pt x="2849" y="2878"/>
                  </a:lnTo>
                  <a:lnTo>
                    <a:pt x="2872" y="2873"/>
                  </a:lnTo>
                  <a:lnTo>
                    <a:pt x="2893" y="2867"/>
                  </a:lnTo>
                  <a:lnTo>
                    <a:pt x="2913" y="2858"/>
                  </a:lnTo>
                  <a:lnTo>
                    <a:pt x="2934" y="2850"/>
                  </a:lnTo>
                  <a:lnTo>
                    <a:pt x="2954" y="2839"/>
                  </a:lnTo>
                  <a:lnTo>
                    <a:pt x="2972" y="2829"/>
                  </a:lnTo>
                  <a:lnTo>
                    <a:pt x="2990" y="2816"/>
                  </a:lnTo>
                  <a:lnTo>
                    <a:pt x="3007" y="2802"/>
                  </a:lnTo>
                  <a:lnTo>
                    <a:pt x="3023" y="2787"/>
                  </a:lnTo>
                  <a:lnTo>
                    <a:pt x="3038" y="2771"/>
                  </a:lnTo>
                  <a:lnTo>
                    <a:pt x="3052" y="2755"/>
                  </a:lnTo>
                  <a:lnTo>
                    <a:pt x="3065" y="2737"/>
                  </a:lnTo>
                  <a:lnTo>
                    <a:pt x="3077" y="2717"/>
                  </a:lnTo>
                  <a:lnTo>
                    <a:pt x="3086" y="2700"/>
                  </a:lnTo>
                  <a:lnTo>
                    <a:pt x="3095" y="2682"/>
                  </a:lnTo>
                  <a:lnTo>
                    <a:pt x="3102" y="2664"/>
                  </a:lnTo>
                  <a:lnTo>
                    <a:pt x="3110" y="2645"/>
                  </a:lnTo>
                  <a:lnTo>
                    <a:pt x="3117" y="2624"/>
                  </a:lnTo>
                  <a:lnTo>
                    <a:pt x="3123" y="2603"/>
                  </a:lnTo>
                  <a:lnTo>
                    <a:pt x="3128" y="2581"/>
                  </a:lnTo>
                  <a:lnTo>
                    <a:pt x="3133" y="2558"/>
                  </a:lnTo>
                  <a:lnTo>
                    <a:pt x="3138" y="2534"/>
                  </a:lnTo>
                  <a:lnTo>
                    <a:pt x="3141" y="2508"/>
                  </a:lnTo>
                  <a:lnTo>
                    <a:pt x="3144" y="2481"/>
                  </a:lnTo>
                  <a:lnTo>
                    <a:pt x="3146" y="2453"/>
                  </a:lnTo>
                  <a:lnTo>
                    <a:pt x="3148" y="2424"/>
                  </a:lnTo>
                  <a:lnTo>
                    <a:pt x="3149" y="2393"/>
                  </a:lnTo>
                  <a:lnTo>
                    <a:pt x="3151" y="2360"/>
                  </a:lnTo>
                  <a:lnTo>
                    <a:pt x="3151" y="2326"/>
                  </a:lnTo>
                  <a:lnTo>
                    <a:pt x="3151" y="2214"/>
                  </a:lnTo>
                  <a:lnTo>
                    <a:pt x="2899" y="2214"/>
                  </a:lnTo>
                  <a:close/>
                  <a:moveTo>
                    <a:pt x="1921" y="2431"/>
                  </a:moveTo>
                  <a:lnTo>
                    <a:pt x="1904" y="2454"/>
                  </a:lnTo>
                  <a:lnTo>
                    <a:pt x="1887" y="2476"/>
                  </a:lnTo>
                  <a:lnTo>
                    <a:pt x="1869" y="2497"/>
                  </a:lnTo>
                  <a:lnTo>
                    <a:pt x="1849" y="2516"/>
                  </a:lnTo>
                  <a:lnTo>
                    <a:pt x="1830" y="2534"/>
                  </a:lnTo>
                  <a:lnTo>
                    <a:pt x="1811" y="2550"/>
                  </a:lnTo>
                  <a:lnTo>
                    <a:pt x="1791" y="2565"/>
                  </a:lnTo>
                  <a:lnTo>
                    <a:pt x="1770" y="2578"/>
                  </a:lnTo>
                  <a:lnTo>
                    <a:pt x="1749" y="2590"/>
                  </a:lnTo>
                  <a:lnTo>
                    <a:pt x="1727" y="2600"/>
                  </a:lnTo>
                  <a:lnTo>
                    <a:pt x="1705" y="2608"/>
                  </a:lnTo>
                  <a:lnTo>
                    <a:pt x="1682" y="2616"/>
                  </a:lnTo>
                  <a:lnTo>
                    <a:pt x="1659" y="2621"/>
                  </a:lnTo>
                  <a:lnTo>
                    <a:pt x="1636" y="2625"/>
                  </a:lnTo>
                  <a:lnTo>
                    <a:pt x="1612" y="2628"/>
                  </a:lnTo>
                  <a:lnTo>
                    <a:pt x="1588" y="2629"/>
                  </a:lnTo>
                  <a:lnTo>
                    <a:pt x="1560" y="2628"/>
                  </a:lnTo>
                  <a:lnTo>
                    <a:pt x="1533" y="2625"/>
                  </a:lnTo>
                  <a:lnTo>
                    <a:pt x="1506" y="2621"/>
                  </a:lnTo>
                  <a:lnTo>
                    <a:pt x="1481" y="2616"/>
                  </a:lnTo>
                  <a:lnTo>
                    <a:pt x="1456" y="2608"/>
                  </a:lnTo>
                  <a:lnTo>
                    <a:pt x="1433" y="2600"/>
                  </a:lnTo>
                  <a:lnTo>
                    <a:pt x="1409" y="2589"/>
                  </a:lnTo>
                  <a:lnTo>
                    <a:pt x="1387" y="2576"/>
                  </a:lnTo>
                  <a:lnTo>
                    <a:pt x="1365" y="2562"/>
                  </a:lnTo>
                  <a:lnTo>
                    <a:pt x="1345" y="2547"/>
                  </a:lnTo>
                  <a:lnTo>
                    <a:pt x="1325" y="2530"/>
                  </a:lnTo>
                  <a:lnTo>
                    <a:pt x="1305" y="2512"/>
                  </a:lnTo>
                  <a:lnTo>
                    <a:pt x="1287" y="2491"/>
                  </a:lnTo>
                  <a:lnTo>
                    <a:pt x="1270" y="2469"/>
                  </a:lnTo>
                  <a:lnTo>
                    <a:pt x="1253" y="2446"/>
                  </a:lnTo>
                  <a:lnTo>
                    <a:pt x="1237" y="2420"/>
                  </a:lnTo>
                  <a:lnTo>
                    <a:pt x="1221" y="2391"/>
                  </a:lnTo>
                  <a:lnTo>
                    <a:pt x="1206" y="2361"/>
                  </a:lnTo>
                  <a:lnTo>
                    <a:pt x="1192" y="2329"/>
                  </a:lnTo>
                  <a:lnTo>
                    <a:pt x="1178" y="2296"/>
                  </a:lnTo>
                  <a:lnTo>
                    <a:pt x="1166" y="2261"/>
                  </a:lnTo>
                  <a:lnTo>
                    <a:pt x="1156" y="2225"/>
                  </a:lnTo>
                  <a:lnTo>
                    <a:pt x="1146" y="2186"/>
                  </a:lnTo>
                  <a:lnTo>
                    <a:pt x="1136" y="2145"/>
                  </a:lnTo>
                  <a:lnTo>
                    <a:pt x="1129" y="2104"/>
                  </a:lnTo>
                  <a:lnTo>
                    <a:pt x="1123" y="2060"/>
                  </a:lnTo>
                  <a:lnTo>
                    <a:pt x="1116" y="2015"/>
                  </a:lnTo>
                  <a:lnTo>
                    <a:pt x="1112" y="1968"/>
                  </a:lnTo>
                  <a:lnTo>
                    <a:pt x="1108" y="1920"/>
                  </a:lnTo>
                  <a:lnTo>
                    <a:pt x="1105" y="1870"/>
                  </a:lnTo>
                  <a:lnTo>
                    <a:pt x="1103" y="1818"/>
                  </a:lnTo>
                  <a:lnTo>
                    <a:pt x="1103" y="1765"/>
                  </a:lnTo>
                  <a:lnTo>
                    <a:pt x="1103" y="1717"/>
                  </a:lnTo>
                  <a:lnTo>
                    <a:pt x="1105" y="1669"/>
                  </a:lnTo>
                  <a:lnTo>
                    <a:pt x="1109" y="1623"/>
                  </a:lnTo>
                  <a:lnTo>
                    <a:pt x="1112" y="1578"/>
                  </a:lnTo>
                  <a:lnTo>
                    <a:pt x="1117" y="1534"/>
                  </a:lnTo>
                  <a:lnTo>
                    <a:pt x="1124" y="1492"/>
                  </a:lnTo>
                  <a:lnTo>
                    <a:pt x="1130" y="1451"/>
                  </a:lnTo>
                  <a:lnTo>
                    <a:pt x="1139" y="1411"/>
                  </a:lnTo>
                  <a:lnTo>
                    <a:pt x="1148" y="1373"/>
                  </a:lnTo>
                  <a:lnTo>
                    <a:pt x="1159" y="1336"/>
                  </a:lnTo>
                  <a:lnTo>
                    <a:pt x="1170" y="1300"/>
                  </a:lnTo>
                  <a:lnTo>
                    <a:pt x="1182" y="1266"/>
                  </a:lnTo>
                  <a:lnTo>
                    <a:pt x="1196" y="1234"/>
                  </a:lnTo>
                  <a:lnTo>
                    <a:pt x="1211" y="1202"/>
                  </a:lnTo>
                  <a:lnTo>
                    <a:pt x="1227" y="1172"/>
                  </a:lnTo>
                  <a:lnTo>
                    <a:pt x="1244" y="1143"/>
                  </a:lnTo>
                  <a:lnTo>
                    <a:pt x="1260" y="1117"/>
                  </a:lnTo>
                  <a:lnTo>
                    <a:pt x="1279" y="1094"/>
                  </a:lnTo>
                  <a:lnTo>
                    <a:pt x="1296" y="1071"/>
                  </a:lnTo>
                  <a:lnTo>
                    <a:pt x="1315" y="1051"/>
                  </a:lnTo>
                  <a:lnTo>
                    <a:pt x="1334" y="1033"/>
                  </a:lnTo>
                  <a:lnTo>
                    <a:pt x="1353" y="1016"/>
                  </a:lnTo>
                  <a:lnTo>
                    <a:pt x="1374" y="1001"/>
                  </a:lnTo>
                  <a:lnTo>
                    <a:pt x="1395" y="987"/>
                  </a:lnTo>
                  <a:lnTo>
                    <a:pt x="1417" y="975"/>
                  </a:lnTo>
                  <a:lnTo>
                    <a:pt x="1439" y="964"/>
                  </a:lnTo>
                  <a:lnTo>
                    <a:pt x="1462" y="956"/>
                  </a:lnTo>
                  <a:lnTo>
                    <a:pt x="1487" y="949"/>
                  </a:lnTo>
                  <a:lnTo>
                    <a:pt x="1512" y="944"/>
                  </a:lnTo>
                  <a:lnTo>
                    <a:pt x="1537" y="940"/>
                  </a:lnTo>
                  <a:lnTo>
                    <a:pt x="1564" y="938"/>
                  </a:lnTo>
                  <a:lnTo>
                    <a:pt x="1591" y="936"/>
                  </a:lnTo>
                  <a:lnTo>
                    <a:pt x="1615" y="938"/>
                  </a:lnTo>
                  <a:lnTo>
                    <a:pt x="1639" y="940"/>
                  </a:lnTo>
                  <a:lnTo>
                    <a:pt x="1662" y="943"/>
                  </a:lnTo>
                  <a:lnTo>
                    <a:pt x="1685" y="947"/>
                  </a:lnTo>
                  <a:lnTo>
                    <a:pt x="1707" y="952"/>
                  </a:lnTo>
                  <a:lnTo>
                    <a:pt x="1729" y="960"/>
                  </a:lnTo>
                  <a:lnTo>
                    <a:pt x="1749" y="969"/>
                  </a:lnTo>
                  <a:lnTo>
                    <a:pt x="1769" y="979"/>
                  </a:lnTo>
                  <a:lnTo>
                    <a:pt x="1790" y="990"/>
                  </a:lnTo>
                  <a:lnTo>
                    <a:pt x="1809" y="1003"/>
                  </a:lnTo>
                  <a:lnTo>
                    <a:pt x="1828" y="1018"/>
                  </a:lnTo>
                  <a:lnTo>
                    <a:pt x="1846" y="1033"/>
                  </a:lnTo>
                  <a:lnTo>
                    <a:pt x="1864" y="1050"/>
                  </a:lnTo>
                  <a:lnTo>
                    <a:pt x="1883" y="1069"/>
                  </a:lnTo>
                  <a:lnTo>
                    <a:pt x="1900" y="1088"/>
                  </a:lnTo>
                  <a:lnTo>
                    <a:pt x="1917" y="1110"/>
                  </a:lnTo>
                  <a:lnTo>
                    <a:pt x="1935" y="1135"/>
                  </a:lnTo>
                  <a:lnTo>
                    <a:pt x="1952" y="1162"/>
                  </a:lnTo>
                  <a:lnTo>
                    <a:pt x="1969" y="1190"/>
                  </a:lnTo>
                  <a:lnTo>
                    <a:pt x="1986" y="1221"/>
                  </a:lnTo>
                  <a:lnTo>
                    <a:pt x="2002" y="1253"/>
                  </a:lnTo>
                  <a:lnTo>
                    <a:pt x="2018" y="1287"/>
                  </a:lnTo>
                  <a:lnTo>
                    <a:pt x="2033" y="1322"/>
                  </a:lnTo>
                  <a:lnTo>
                    <a:pt x="2049" y="1360"/>
                  </a:lnTo>
                  <a:lnTo>
                    <a:pt x="2063" y="1399"/>
                  </a:lnTo>
                  <a:lnTo>
                    <a:pt x="2078" y="1440"/>
                  </a:lnTo>
                  <a:lnTo>
                    <a:pt x="2091" y="1483"/>
                  </a:lnTo>
                  <a:lnTo>
                    <a:pt x="2105" y="1527"/>
                  </a:lnTo>
                  <a:lnTo>
                    <a:pt x="2118" y="1572"/>
                  </a:lnTo>
                  <a:lnTo>
                    <a:pt x="2130" y="1620"/>
                  </a:lnTo>
                  <a:lnTo>
                    <a:pt x="2141" y="1668"/>
                  </a:lnTo>
                  <a:lnTo>
                    <a:pt x="2153" y="1718"/>
                  </a:lnTo>
                  <a:lnTo>
                    <a:pt x="2139" y="1784"/>
                  </a:lnTo>
                  <a:lnTo>
                    <a:pt x="2125" y="1847"/>
                  </a:lnTo>
                  <a:lnTo>
                    <a:pt x="2111" y="1908"/>
                  </a:lnTo>
                  <a:lnTo>
                    <a:pt x="2099" y="1965"/>
                  </a:lnTo>
                  <a:lnTo>
                    <a:pt x="2085" y="2019"/>
                  </a:lnTo>
                  <a:lnTo>
                    <a:pt x="2071" y="2070"/>
                  </a:lnTo>
                  <a:lnTo>
                    <a:pt x="2057" y="2118"/>
                  </a:lnTo>
                  <a:lnTo>
                    <a:pt x="2042" y="2163"/>
                  </a:lnTo>
                  <a:lnTo>
                    <a:pt x="2028" y="2205"/>
                  </a:lnTo>
                  <a:lnTo>
                    <a:pt x="2014" y="2245"/>
                  </a:lnTo>
                  <a:lnTo>
                    <a:pt x="1999" y="2282"/>
                  </a:lnTo>
                  <a:lnTo>
                    <a:pt x="1984" y="2317"/>
                  </a:lnTo>
                  <a:lnTo>
                    <a:pt x="1969" y="2349"/>
                  </a:lnTo>
                  <a:lnTo>
                    <a:pt x="1953" y="2379"/>
                  </a:lnTo>
                  <a:lnTo>
                    <a:pt x="1937" y="2405"/>
                  </a:lnTo>
                  <a:lnTo>
                    <a:pt x="1921" y="2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28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2643" cy="68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ручной ввод 9"/>
          <p:cNvSpPr/>
          <p:nvPr userDrawn="1"/>
        </p:nvSpPr>
        <p:spPr>
          <a:xfrm rot="5400000">
            <a:off x="-740247" y="740245"/>
            <a:ext cx="6852959" cy="53724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243 h 10243"/>
              <a:gd name="connsiteX1" fmla="*/ 10000 w 10000"/>
              <a:gd name="connsiteY1" fmla="*/ 0 h 10243"/>
              <a:gd name="connsiteX2" fmla="*/ 10000 w 10000"/>
              <a:gd name="connsiteY2" fmla="*/ 10243 h 10243"/>
              <a:gd name="connsiteX3" fmla="*/ 0 w 10000"/>
              <a:gd name="connsiteY3" fmla="*/ 10243 h 10243"/>
              <a:gd name="connsiteX4" fmla="*/ 0 w 10000"/>
              <a:gd name="connsiteY4" fmla="*/ 2243 h 10243"/>
              <a:gd name="connsiteX0" fmla="*/ 0 w 10008"/>
              <a:gd name="connsiteY0" fmla="*/ 2405 h 10243"/>
              <a:gd name="connsiteX1" fmla="*/ 10008 w 10008"/>
              <a:gd name="connsiteY1" fmla="*/ 0 h 10243"/>
              <a:gd name="connsiteX2" fmla="*/ 10008 w 10008"/>
              <a:gd name="connsiteY2" fmla="*/ 10243 h 10243"/>
              <a:gd name="connsiteX3" fmla="*/ 8 w 10008"/>
              <a:gd name="connsiteY3" fmla="*/ 10243 h 10243"/>
              <a:gd name="connsiteX4" fmla="*/ 0 w 10008"/>
              <a:gd name="connsiteY4" fmla="*/ 2405 h 1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243">
                <a:moveTo>
                  <a:pt x="0" y="2405"/>
                </a:moveTo>
                <a:lnTo>
                  <a:pt x="10008" y="0"/>
                </a:lnTo>
                <a:lnTo>
                  <a:pt x="10008" y="10243"/>
                </a:lnTo>
                <a:lnTo>
                  <a:pt x="8" y="10243"/>
                </a:lnTo>
                <a:cubicBezTo>
                  <a:pt x="5" y="7630"/>
                  <a:pt x="3" y="5018"/>
                  <a:pt x="0" y="2405"/>
                </a:cubicBezTo>
                <a:close/>
              </a:path>
            </a:pathLst>
          </a:custGeom>
          <a:solidFill>
            <a:srgbClr val="CD0A32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4" name="Group 50"/>
          <p:cNvGrpSpPr>
            <a:grpSpLocks noChangeAspect="1"/>
          </p:cNvGrpSpPr>
          <p:nvPr userDrawn="1"/>
        </p:nvGrpSpPr>
        <p:grpSpPr bwMode="auto">
          <a:xfrm>
            <a:off x="570967" y="2906516"/>
            <a:ext cx="3523207" cy="1110281"/>
            <a:chOff x="2733" y="3613"/>
            <a:chExt cx="1555" cy="462"/>
          </a:xfrm>
          <a:solidFill>
            <a:schemeClr val="bg1"/>
          </a:solidFill>
        </p:grpSpPr>
        <p:sp>
          <p:nvSpPr>
            <p:cNvPr id="5" name="Freeform 51"/>
            <p:cNvSpPr>
              <a:spLocks noEditPoints="1"/>
            </p:cNvSpPr>
            <p:nvPr/>
          </p:nvSpPr>
          <p:spPr bwMode="auto">
            <a:xfrm>
              <a:off x="3130" y="3937"/>
              <a:ext cx="139" cy="112"/>
            </a:xfrm>
            <a:custGeom>
              <a:avLst/>
              <a:gdLst>
                <a:gd name="T0" fmla="*/ 0 w 1529"/>
                <a:gd name="T1" fmla="*/ 1225 h 1225"/>
                <a:gd name="T2" fmla="*/ 372 w 1529"/>
                <a:gd name="T3" fmla="*/ 1 h 1225"/>
                <a:gd name="T4" fmla="*/ 415 w 1529"/>
                <a:gd name="T5" fmla="*/ 7 h 1225"/>
                <a:gd name="T6" fmla="*/ 455 w 1529"/>
                <a:gd name="T7" fmla="*/ 20 h 1225"/>
                <a:gd name="T8" fmla="*/ 494 w 1529"/>
                <a:gd name="T9" fmla="*/ 41 h 1225"/>
                <a:gd name="T10" fmla="*/ 524 w 1529"/>
                <a:gd name="T11" fmla="*/ 71 h 1225"/>
                <a:gd name="T12" fmla="*/ 546 w 1529"/>
                <a:gd name="T13" fmla="*/ 108 h 1225"/>
                <a:gd name="T14" fmla="*/ 989 w 1529"/>
                <a:gd name="T15" fmla="*/ 96 h 1225"/>
                <a:gd name="T16" fmla="*/ 1013 w 1529"/>
                <a:gd name="T17" fmla="*/ 60 h 1225"/>
                <a:gd name="T18" fmla="*/ 1048 w 1529"/>
                <a:gd name="T19" fmla="*/ 34 h 1225"/>
                <a:gd name="T20" fmla="*/ 1086 w 1529"/>
                <a:gd name="T21" fmla="*/ 14 h 1225"/>
                <a:gd name="T22" fmla="*/ 1129 w 1529"/>
                <a:gd name="T23" fmla="*/ 4 h 1225"/>
                <a:gd name="T24" fmla="*/ 1172 w 1529"/>
                <a:gd name="T25" fmla="*/ 1 h 1225"/>
                <a:gd name="T26" fmla="*/ 1126 w 1529"/>
                <a:gd name="T27" fmla="*/ 1225 h 1225"/>
                <a:gd name="T28" fmla="*/ 1010 w 1529"/>
                <a:gd name="T29" fmla="*/ 1067 h 1225"/>
                <a:gd name="T30" fmla="*/ 979 w 1529"/>
                <a:gd name="T31" fmla="*/ 1123 h 1225"/>
                <a:gd name="T32" fmla="*/ 944 w 1529"/>
                <a:gd name="T33" fmla="*/ 1165 h 1225"/>
                <a:gd name="T34" fmla="*/ 919 w 1529"/>
                <a:gd name="T35" fmla="*/ 1185 h 1225"/>
                <a:gd name="T36" fmla="*/ 865 w 1529"/>
                <a:gd name="T37" fmla="*/ 1212 h 1225"/>
                <a:gd name="T38" fmla="*/ 805 w 1529"/>
                <a:gd name="T39" fmla="*/ 1223 h 1225"/>
                <a:gd name="T40" fmla="*/ 743 w 1529"/>
                <a:gd name="T41" fmla="*/ 1225 h 1225"/>
                <a:gd name="T42" fmla="*/ 681 w 1529"/>
                <a:gd name="T43" fmla="*/ 1217 h 1225"/>
                <a:gd name="T44" fmla="*/ 624 w 1529"/>
                <a:gd name="T45" fmla="*/ 1196 h 1225"/>
                <a:gd name="T46" fmla="*/ 575 w 1529"/>
                <a:gd name="T47" fmla="*/ 1157 h 1225"/>
                <a:gd name="T48" fmla="*/ 537 w 1529"/>
                <a:gd name="T49" fmla="*/ 1107 h 1225"/>
                <a:gd name="T50" fmla="*/ 509 w 1529"/>
                <a:gd name="T51" fmla="*/ 1047 h 1225"/>
                <a:gd name="T52" fmla="*/ 947 w 1529"/>
                <a:gd name="T53" fmla="*/ 1041 h 1225"/>
                <a:gd name="T54" fmla="*/ 921 w 1529"/>
                <a:gd name="T55" fmla="*/ 1086 h 1225"/>
                <a:gd name="T56" fmla="*/ 891 w 1529"/>
                <a:gd name="T57" fmla="*/ 1120 h 1225"/>
                <a:gd name="T58" fmla="*/ 857 w 1529"/>
                <a:gd name="T59" fmla="*/ 1141 h 1225"/>
                <a:gd name="T60" fmla="*/ 814 w 1529"/>
                <a:gd name="T61" fmla="*/ 1154 h 1225"/>
                <a:gd name="T62" fmla="*/ 763 w 1529"/>
                <a:gd name="T63" fmla="*/ 1157 h 1225"/>
                <a:gd name="T64" fmla="*/ 712 w 1529"/>
                <a:gd name="T65" fmla="*/ 1154 h 1225"/>
                <a:gd name="T66" fmla="*/ 670 w 1529"/>
                <a:gd name="T67" fmla="*/ 1142 h 1225"/>
                <a:gd name="T68" fmla="*/ 635 w 1529"/>
                <a:gd name="T69" fmla="*/ 1120 h 1225"/>
                <a:gd name="T70" fmla="*/ 605 w 1529"/>
                <a:gd name="T71" fmla="*/ 1086 h 1225"/>
                <a:gd name="T72" fmla="*/ 579 w 1529"/>
                <a:gd name="T73" fmla="*/ 1041 h 1225"/>
                <a:gd name="T74" fmla="*/ 334 w 1529"/>
                <a:gd name="T75" fmla="*/ 1157 h 1225"/>
                <a:gd name="T76" fmla="*/ 357 w 1529"/>
                <a:gd name="T77" fmla="*/ 69 h 1225"/>
                <a:gd name="T78" fmla="*/ 390 w 1529"/>
                <a:gd name="T79" fmla="*/ 72 h 1225"/>
                <a:gd name="T80" fmla="*/ 420 w 1529"/>
                <a:gd name="T81" fmla="*/ 79 h 1225"/>
                <a:gd name="T82" fmla="*/ 445 w 1529"/>
                <a:gd name="T83" fmla="*/ 91 h 1225"/>
                <a:gd name="T84" fmla="*/ 465 w 1529"/>
                <a:gd name="T85" fmla="*/ 107 h 1225"/>
                <a:gd name="T86" fmla="*/ 479 w 1529"/>
                <a:gd name="T87" fmla="*/ 127 h 1225"/>
                <a:gd name="T88" fmla="*/ 1046 w 1529"/>
                <a:gd name="T89" fmla="*/ 134 h 1225"/>
                <a:gd name="T90" fmla="*/ 1058 w 1529"/>
                <a:gd name="T91" fmla="*/ 114 h 1225"/>
                <a:gd name="T92" fmla="*/ 1076 w 1529"/>
                <a:gd name="T93" fmla="*/ 97 h 1225"/>
                <a:gd name="T94" fmla="*/ 1100 w 1529"/>
                <a:gd name="T95" fmla="*/ 83 h 1225"/>
                <a:gd name="T96" fmla="*/ 1128 w 1529"/>
                <a:gd name="T97" fmla="*/ 74 h 1225"/>
                <a:gd name="T98" fmla="*/ 1160 w 1529"/>
                <a:gd name="T99" fmla="*/ 70 h 1225"/>
                <a:gd name="T100" fmla="*/ 1460 w 1529"/>
                <a:gd name="T101" fmla="*/ 1157 h 1225"/>
                <a:gd name="T102" fmla="*/ 956 w 1529"/>
                <a:gd name="T103" fmla="*/ 1021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9" h="1225">
                  <a:moveTo>
                    <a:pt x="403" y="789"/>
                  </a:moveTo>
                  <a:lnTo>
                    <a:pt x="403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357" y="0"/>
                  </a:lnTo>
                  <a:lnTo>
                    <a:pt x="372" y="1"/>
                  </a:lnTo>
                  <a:lnTo>
                    <a:pt x="386" y="3"/>
                  </a:lnTo>
                  <a:lnTo>
                    <a:pt x="401" y="4"/>
                  </a:lnTo>
                  <a:lnTo>
                    <a:pt x="415" y="7"/>
                  </a:lnTo>
                  <a:lnTo>
                    <a:pt x="429" y="10"/>
                  </a:lnTo>
                  <a:lnTo>
                    <a:pt x="442" y="14"/>
                  </a:lnTo>
                  <a:lnTo>
                    <a:pt x="455" y="20"/>
                  </a:lnTo>
                  <a:lnTo>
                    <a:pt x="469" y="26"/>
                  </a:lnTo>
                  <a:lnTo>
                    <a:pt x="482" y="34"/>
                  </a:lnTo>
                  <a:lnTo>
                    <a:pt x="494" y="41"/>
                  </a:lnTo>
                  <a:lnTo>
                    <a:pt x="504" y="51"/>
                  </a:lnTo>
                  <a:lnTo>
                    <a:pt x="515" y="60"/>
                  </a:lnTo>
                  <a:lnTo>
                    <a:pt x="524" y="71"/>
                  </a:lnTo>
                  <a:lnTo>
                    <a:pt x="532" y="83"/>
                  </a:lnTo>
                  <a:lnTo>
                    <a:pt x="540" y="96"/>
                  </a:lnTo>
                  <a:lnTo>
                    <a:pt x="546" y="108"/>
                  </a:lnTo>
                  <a:lnTo>
                    <a:pt x="764" y="643"/>
                  </a:lnTo>
                  <a:lnTo>
                    <a:pt x="982" y="109"/>
                  </a:lnTo>
                  <a:lnTo>
                    <a:pt x="989" y="96"/>
                  </a:lnTo>
                  <a:lnTo>
                    <a:pt x="996" y="83"/>
                  </a:lnTo>
                  <a:lnTo>
                    <a:pt x="1005" y="71"/>
                  </a:lnTo>
                  <a:lnTo>
                    <a:pt x="1013" y="60"/>
                  </a:lnTo>
                  <a:lnTo>
                    <a:pt x="1024" y="51"/>
                  </a:lnTo>
                  <a:lnTo>
                    <a:pt x="1035" y="41"/>
                  </a:lnTo>
                  <a:lnTo>
                    <a:pt x="1048" y="34"/>
                  </a:lnTo>
                  <a:lnTo>
                    <a:pt x="1060" y="26"/>
                  </a:lnTo>
                  <a:lnTo>
                    <a:pt x="1073" y="20"/>
                  </a:lnTo>
                  <a:lnTo>
                    <a:pt x="1086" y="14"/>
                  </a:lnTo>
                  <a:lnTo>
                    <a:pt x="1100" y="10"/>
                  </a:lnTo>
                  <a:lnTo>
                    <a:pt x="1114" y="7"/>
                  </a:lnTo>
                  <a:lnTo>
                    <a:pt x="1129" y="4"/>
                  </a:lnTo>
                  <a:lnTo>
                    <a:pt x="1143" y="3"/>
                  </a:lnTo>
                  <a:lnTo>
                    <a:pt x="1158" y="1"/>
                  </a:lnTo>
                  <a:lnTo>
                    <a:pt x="1172" y="1"/>
                  </a:lnTo>
                  <a:lnTo>
                    <a:pt x="1529" y="0"/>
                  </a:lnTo>
                  <a:lnTo>
                    <a:pt x="1529" y="1225"/>
                  </a:lnTo>
                  <a:lnTo>
                    <a:pt x="1126" y="1225"/>
                  </a:lnTo>
                  <a:lnTo>
                    <a:pt x="1126" y="787"/>
                  </a:lnTo>
                  <a:lnTo>
                    <a:pt x="1019" y="1047"/>
                  </a:lnTo>
                  <a:lnTo>
                    <a:pt x="1010" y="1067"/>
                  </a:lnTo>
                  <a:lnTo>
                    <a:pt x="1000" y="1086"/>
                  </a:lnTo>
                  <a:lnTo>
                    <a:pt x="991" y="1105"/>
                  </a:lnTo>
                  <a:lnTo>
                    <a:pt x="979" y="1123"/>
                  </a:lnTo>
                  <a:lnTo>
                    <a:pt x="966" y="1141"/>
                  </a:lnTo>
                  <a:lnTo>
                    <a:pt x="951" y="1157"/>
                  </a:lnTo>
                  <a:lnTo>
                    <a:pt x="944" y="1165"/>
                  </a:lnTo>
                  <a:lnTo>
                    <a:pt x="936" y="1172"/>
                  </a:lnTo>
                  <a:lnTo>
                    <a:pt x="928" y="1178"/>
                  </a:lnTo>
                  <a:lnTo>
                    <a:pt x="919" y="1185"/>
                  </a:lnTo>
                  <a:lnTo>
                    <a:pt x="902" y="1196"/>
                  </a:lnTo>
                  <a:lnTo>
                    <a:pt x="883" y="1204"/>
                  </a:lnTo>
                  <a:lnTo>
                    <a:pt x="865" y="1212"/>
                  </a:lnTo>
                  <a:lnTo>
                    <a:pt x="844" y="1217"/>
                  </a:lnTo>
                  <a:lnTo>
                    <a:pt x="825" y="1221"/>
                  </a:lnTo>
                  <a:lnTo>
                    <a:pt x="805" y="1223"/>
                  </a:lnTo>
                  <a:lnTo>
                    <a:pt x="785" y="1225"/>
                  </a:lnTo>
                  <a:lnTo>
                    <a:pt x="763" y="1225"/>
                  </a:lnTo>
                  <a:lnTo>
                    <a:pt x="743" y="1225"/>
                  </a:lnTo>
                  <a:lnTo>
                    <a:pt x="723" y="1224"/>
                  </a:lnTo>
                  <a:lnTo>
                    <a:pt x="701" y="1221"/>
                  </a:lnTo>
                  <a:lnTo>
                    <a:pt x="681" y="1217"/>
                  </a:lnTo>
                  <a:lnTo>
                    <a:pt x="662" y="1212"/>
                  </a:lnTo>
                  <a:lnTo>
                    <a:pt x="642" y="1204"/>
                  </a:lnTo>
                  <a:lnTo>
                    <a:pt x="624" y="1196"/>
                  </a:lnTo>
                  <a:lnTo>
                    <a:pt x="606" y="1184"/>
                  </a:lnTo>
                  <a:lnTo>
                    <a:pt x="590" y="1171"/>
                  </a:lnTo>
                  <a:lnTo>
                    <a:pt x="575" y="1157"/>
                  </a:lnTo>
                  <a:lnTo>
                    <a:pt x="561" y="1142"/>
                  </a:lnTo>
                  <a:lnTo>
                    <a:pt x="549" y="1126"/>
                  </a:lnTo>
                  <a:lnTo>
                    <a:pt x="537" y="1107"/>
                  </a:lnTo>
                  <a:lnTo>
                    <a:pt x="526" y="1088"/>
                  </a:lnTo>
                  <a:lnTo>
                    <a:pt x="516" y="1067"/>
                  </a:lnTo>
                  <a:lnTo>
                    <a:pt x="509" y="1047"/>
                  </a:lnTo>
                  <a:lnTo>
                    <a:pt x="403" y="789"/>
                  </a:lnTo>
                  <a:close/>
                  <a:moveTo>
                    <a:pt x="956" y="1021"/>
                  </a:moveTo>
                  <a:lnTo>
                    <a:pt x="947" y="1041"/>
                  </a:lnTo>
                  <a:lnTo>
                    <a:pt x="938" y="1057"/>
                  </a:lnTo>
                  <a:lnTo>
                    <a:pt x="930" y="1073"/>
                  </a:lnTo>
                  <a:lnTo>
                    <a:pt x="921" y="1086"/>
                  </a:lnTo>
                  <a:lnTo>
                    <a:pt x="912" y="1099"/>
                  </a:lnTo>
                  <a:lnTo>
                    <a:pt x="901" y="1110"/>
                  </a:lnTo>
                  <a:lnTo>
                    <a:pt x="891" y="1120"/>
                  </a:lnTo>
                  <a:lnTo>
                    <a:pt x="881" y="1128"/>
                  </a:lnTo>
                  <a:lnTo>
                    <a:pt x="869" y="1135"/>
                  </a:lnTo>
                  <a:lnTo>
                    <a:pt x="857" y="1141"/>
                  </a:lnTo>
                  <a:lnTo>
                    <a:pt x="844" y="1146"/>
                  </a:lnTo>
                  <a:lnTo>
                    <a:pt x="829" y="1151"/>
                  </a:lnTo>
                  <a:lnTo>
                    <a:pt x="814" y="1154"/>
                  </a:lnTo>
                  <a:lnTo>
                    <a:pt x="798" y="1156"/>
                  </a:lnTo>
                  <a:lnTo>
                    <a:pt x="781" y="1157"/>
                  </a:lnTo>
                  <a:lnTo>
                    <a:pt x="763" y="1157"/>
                  </a:lnTo>
                  <a:lnTo>
                    <a:pt x="745" y="1157"/>
                  </a:lnTo>
                  <a:lnTo>
                    <a:pt x="728" y="1156"/>
                  </a:lnTo>
                  <a:lnTo>
                    <a:pt x="712" y="1154"/>
                  </a:lnTo>
                  <a:lnTo>
                    <a:pt x="697" y="1151"/>
                  </a:lnTo>
                  <a:lnTo>
                    <a:pt x="683" y="1146"/>
                  </a:lnTo>
                  <a:lnTo>
                    <a:pt x="670" y="1142"/>
                  </a:lnTo>
                  <a:lnTo>
                    <a:pt x="657" y="1136"/>
                  </a:lnTo>
                  <a:lnTo>
                    <a:pt x="646" y="1128"/>
                  </a:lnTo>
                  <a:lnTo>
                    <a:pt x="635" y="1120"/>
                  </a:lnTo>
                  <a:lnTo>
                    <a:pt x="624" y="1110"/>
                  </a:lnTo>
                  <a:lnTo>
                    <a:pt x="615" y="1098"/>
                  </a:lnTo>
                  <a:lnTo>
                    <a:pt x="605" y="1086"/>
                  </a:lnTo>
                  <a:lnTo>
                    <a:pt x="596" y="1073"/>
                  </a:lnTo>
                  <a:lnTo>
                    <a:pt x="588" y="1058"/>
                  </a:lnTo>
                  <a:lnTo>
                    <a:pt x="579" y="1041"/>
                  </a:lnTo>
                  <a:lnTo>
                    <a:pt x="572" y="1021"/>
                  </a:lnTo>
                  <a:lnTo>
                    <a:pt x="334" y="441"/>
                  </a:lnTo>
                  <a:lnTo>
                    <a:pt x="334" y="1157"/>
                  </a:lnTo>
                  <a:lnTo>
                    <a:pt x="68" y="1157"/>
                  </a:lnTo>
                  <a:lnTo>
                    <a:pt x="68" y="69"/>
                  </a:lnTo>
                  <a:lnTo>
                    <a:pt x="357" y="69"/>
                  </a:lnTo>
                  <a:lnTo>
                    <a:pt x="369" y="70"/>
                  </a:lnTo>
                  <a:lnTo>
                    <a:pt x="379" y="70"/>
                  </a:lnTo>
                  <a:lnTo>
                    <a:pt x="390" y="72"/>
                  </a:lnTo>
                  <a:lnTo>
                    <a:pt x="401" y="74"/>
                  </a:lnTo>
                  <a:lnTo>
                    <a:pt x="410" y="76"/>
                  </a:lnTo>
                  <a:lnTo>
                    <a:pt x="420" y="79"/>
                  </a:lnTo>
                  <a:lnTo>
                    <a:pt x="429" y="83"/>
                  </a:lnTo>
                  <a:lnTo>
                    <a:pt x="437" y="87"/>
                  </a:lnTo>
                  <a:lnTo>
                    <a:pt x="445" y="91"/>
                  </a:lnTo>
                  <a:lnTo>
                    <a:pt x="452" y="97"/>
                  </a:lnTo>
                  <a:lnTo>
                    <a:pt x="460" y="102"/>
                  </a:lnTo>
                  <a:lnTo>
                    <a:pt x="465" y="107"/>
                  </a:lnTo>
                  <a:lnTo>
                    <a:pt x="470" y="114"/>
                  </a:lnTo>
                  <a:lnTo>
                    <a:pt x="476" y="120"/>
                  </a:lnTo>
                  <a:lnTo>
                    <a:pt x="479" y="127"/>
                  </a:lnTo>
                  <a:lnTo>
                    <a:pt x="482" y="134"/>
                  </a:lnTo>
                  <a:lnTo>
                    <a:pt x="763" y="823"/>
                  </a:lnTo>
                  <a:lnTo>
                    <a:pt x="1046" y="134"/>
                  </a:lnTo>
                  <a:lnTo>
                    <a:pt x="1050" y="127"/>
                  </a:lnTo>
                  <a:lnTo>
                    <a:pt x="1054" y="120"/>
                  </a:lnTo>
                  <a:lnTo>
                    <a:pt x="1058" y="114"/>
                  </a:lnTo>
                  <a:lnTo>
                    <a:pt x="1064" y="107"/>
                  </a:lnTo>
                  <a:lnTo>
                    <a:pt x="1070" y="102"/>
                  </a:lnTo>
                  <a:lnTo>
                    <a:pt x="1076" y="97"/>
                  </a:lnTo>
                  <a:lnTo>
                    <a:pt x="1084" y="91"/>
                  </a:lnTo>
                  <a:lnTo>
                    <a:pt x="1091" y="87"/>
                  </a:lnTo>
                  <a:lnTo>
                    <a:pt x="1100" y="83"/>
                  </a:lnTo>
                  <a:lnTo>
                    <a:pt x="1110" y="79"/>
                  </a:lnTo>
                  <a:lnTo>
                    <a:pt x="1118" y="76"/>
                  </a:lnTo>
                  <a:lnTo>
                    <a:pt x="1128" y="74"/>
                  </a:lnTo>
                  <a:lnTo>
                    <a:pt x="1138" y="72"/>
                  </a:lnTo>
                  <a:lnTo>
                    <a:pt x="1149" y="70"/>
                  </a:lnTo>
                  <a:lnTo>
                    <a:pt x="1160" y="70"/>
                  </a:lnTo>
                  <a:lnTo>
                    <a:pt x="1172" y="69"/>
                  </a:lnTo>
                  <a:lnTo>
                    <a:pt x="1460" y="69"/>
                  </a:lnTo>
                  <a:lnTo>
                    <a:pt x="1460" y="1157"/>
                  </a:lnTo>
                  <a:lnTo>
                    <a:pt x="1194" y="1157"/>
                  </a:lnTo>
                  <a:lnTo>
                    <a:pt x="1194" y="441"/>
                  </a:lnTo>
                  <a:lnTo>
                    <a:pt x="956" y="10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52"/>
            <p:cNvSpPr>
              <a:spLocks noEditPoints="1"/>
            </p:cNvSpPr>
            <p:nvPr/>
          </p:nvSpPr>
          <p:spPr bwMode="auto">
            <a:xfrm>
              <a:off x="3283" y="3937"/>
              <a:ext cx="103" cy="112"/>
            </a:xfrm>
            <a:custGeom>
              <a:avLst/>
              <a:gdLst>
                <a:gd name="T0" fmla="*/ 1026 w 1128"/>
                <a:gd name="T1" fmla="*/ 439 h 1225"/>
                <a:gd name="T2" fmla="*/ 402 w 1128"/>
                <a:gd name="T3" fmla="*/ 859 h 1225"/>
                <a:gd name="T4" fmla="*/ 934 w 1128"/>
                <a:gd name="T5" fmla="*/ 861 h 1225"/>
                <a:gd name="T6" fmla="*/ 973 w 1128"/>
                <a:gd name="T7" fmla="*/ 871 h 1225"/>
                <a:gd name="T8" fmla="*/ 1007 w 1128"/>
                <a:gd name="T9" fmla="*/ 889 h 1225"/>
                <a:gd name="T10" fmla="*/ 1040 w 1128"/>
                <a:gd name="T11" fmla="*/ 920 h 1225"/>
                <a:gd name="T12" fmla="*/ 1062 w 1128"/>
                <a:gd name="T13" fmla="*/ 959 h 1225"/>
                <a:gd name="T14" fmla="*/ 1128 w 1128"/>
                <a:gd name="T15" fmla="*/ 1225 h 1225"/>
                <a:gd name="T16" fmla="*/ 118 w 1128"/>
                <a:gd name="T17" fmla="*/ 1223 h 1225"/>
                <a:gd name="T18" fmla="*/ 78 w 1128"/>
                <a:gd name="T19" fmla="*/ 1208 h 1225"/>
                <a:gd name="T20" fmla="*/ 43 w 1128"/>
                <a:gd name="T21" fmla="*/ 1183 h 1225"/>
                <a:gd name="T22" fmla="*/ 17 w 1128"/>
                <a:gd name="T23" fmla="*/ 1147 h 1225"/>
                <a:gd name="T24" fmla="*/ 2 w 1128"/>
                <a:gd name="T25" fmla="*/ 1107 h 1225"/>
                <a:gd name="T26" fmla="*/ 0 w 1128"/>
                <a:gd name="T27" fmla="*/ 148 h 1225"/>
                <a:gd name="T28" fmla="*/ 6 w 1128"/>
                <a:gd name="T29" fmla="*/ 104 h 1225"/>
                <a:gd name="T30" fmla="*/ 24 w 1128"/>
                <a:gd name="T31" fmla="*/ 66 h 1225"/>
                <a:gd name="T32" fmla="*/ 54 w 1128"/>
                <a:gd name="T33" fmla="*/ 34 h 1225"/>
                <a:gd name="T34" fmla="*/ 92 w 1128"/>
                <a:gd name="T35" fmla="*/ 11 h 1225"/>
                <a:gd name="T36" fmla="*/ 133 w 1128"/>
                <a:gd name="T37" fmla="*/ 1 h 1225"/>
                <a:gd name="T38" fmla="*/ 1071 w 1128"/>
                <a:gd name="T39" fmla="*/ 239 h 1225"/>
                <a:gd name="T40" fmla="*/ 1056 w 1128"/>
                <a:gd name="T41" fmla="*/ 282 h 1225"/>
                <a:gd name="T42" fmla="*/ 1030 w 1128"/>
                <a:gd name="T43" fmla="*/ 318 h 1225"/>
                <a:gd name="T44" fmla="*/ 996 w 1128"/>
                <a:gd name="T45" fmla="*/ 346 h 1225"/>
                <a:gd name="T46" fmla="*/ 960 w 1128"/>
                <a:gd name="T47" fmla="*/ 361 h 1225"/>
                <a:gd name="T48" fmla="*/ 921 w 1128"/>
                <a:gd name="T49" fmla="*/ 367 h 1225"/>
                <a:gd name="T50" fmla="*/ 1041 w 1128"/>
                <a:gd name="T51" fmla="*/ 69 h 1225"/>
                <a:gd name="T52" fmla="*/ 998 w 1128"/>
                <a:gd name="T53" fmla="*/ 242 h 1225"/>
                <a:gd name="T54" fmla="*/ 986 w 1128"/>
                <a:gd name="T55" fmla="*/ 265 h 1225"/>
                <a:gd name="T56" fmla="*/ 968 w 1128"/>
                <a:gd name="T57" fmla="*/ 282 h 1225"/>
                <a:gd name="T58" fmla="*/ 948 w 1128"/>
                <a:gd name="T59" fmla="*/ 292 h 1225"/>
                <a:gd name="T60" fmla="*/ 926 w 1128"/>
                <a:gd name="T61" fmla="*/ 298 h 1225"/>
                <a:gd name="T62" fmla="*/ 334 w 1128"/>
                <a:gd name="T63" fmla="*/ 299 h 1225"/>
                <a:gd name="T64" fmla="*/ 958 w 1128"/>
                <a:gd name="T65" fmla="*/ 718 h 1225"/>
                <a:gd name="T66" fmla="*/ 909 w 1128"/>
                <a:gd name="T67" fmla="*/ 928 h 1225"/>
                <a:gd name="T68" fmla="*/ 933 w 1128"/>
                <a:gd name="T69" fmla="*/ 930 h 1225"/>
                <a:gd name="T70" fmla="*/ 956 w 1128"/>
                <a:gd name="T71" fmla="*/ 938 h 1225"/>
                <a:gd name="T72" fmla="*/ 975 w 1128"/>
                <a:gd name="T73" fmla="*/ 950 h 1225"/>
                <a:gd name="T74" fmla="*/ 991 w 1128"/>
                <a:gd name="T75" fmla="*/ 969 h 1225"/>
                <a:gd name="T76" fmla="*/ 1003 w 1128"/>
                <a:gd name="T77" fmla="*/ 995 h 1225"/>
                <a:gd name="T78" fmla="*/ 148 w 1128"/>
                <a:gd name="T79" fmla="*/ 1157 h 1225"/>
                <a:gd name="T80" fmla="*/ 125 w 1128"/>
                <a:gd name="T81" fmla="*/ 1154 h 1225"/>
                <a:gd name="T82" fmla="*/ 104 w 1128"/>
                <a:gd name="T83" fmla="*/ 1144 h 1225"/>
                <a:gd name="T84" fmla="*/ 86 w 1128"/>
                <a:gd name="T85" fmla="*/ 1128 h 1225"/>
                <a:gd name="T86" fmla="*/ 74 w 1128"/>
                <a:gd name="T87" fmla="*/ 1108 h 1225"/>
                <a:gd name="T88" fmla="*/ 68 w 1128"/>
                <a:gd name="T89" fmla="*/ 1085 h 1225"/>
                <a:gd name="T90" fmla="*/ 68 w 1128"/>
                <a:gd name="T91" fmla="*/ 139 h 1225"/>
                <a:gd name="T92" fmla="*/ 74 w 1128"/>
                <a:gd name="T93" fmla="*/ 117 h 1225"/>
                <a:gd name="T94" fmla="*/ 86 w 1128"/>
                <a:gd name="T95" fmla="*/ 98 h 1225"/>
                <a:gd name="T96" fmla="*/ 104 w 1128"/>
                <a:gd name="T97" fmla="*/ 82 h 1225"/>
                <a:gd name="T98" fmla="*/ 125 w 1128"/>
                <a:gd name="T99" fmla="*/ 72 h 1225"/>
                <a:gd name="T100" fmla="*/ 148 w 1128"/>
                <a:gd name="T101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8" h="1225">
                  <a:moveTo>
                    <a:pt x="402" y="367"/>
                  </a:moveTo>
                  <a:lnTo>
                    <a:pt x="402" y="439"/>
                  </a:lnTo>
                  <a:lnTo>
                    <a:pt x="1026" y="439"/>
                  </a:lnTo>
                  <a:lnTo>
                    <a:pt x="1026" y="786"/>
                  </a:lnTo>
                  <a:lnTo>
                    <a:pt x="402" y="786"/>
                  </a:lnTo>
                  <a:lnTo>
                    <a:pt x="402" y="859"/>
                  </a:lnTo>
                  <a:lnTo>
                    <a:pt x="909" y="859"/>
                  </a:lnTo>
                  <a:lnTo>
                    <a:pt x="921" y="860"/>
                  </a:lnTo>
                  <a:lnTo>
                    <a:pt x="934" y="861"/>
                  </a:lnTo>
                  <a:lnTo>
                    <a:pt x="947" y="863"/>
                  </a:lnTo>
                  <a:lnTo>
                    <a:pt x="960" y="866"/>
                  </a:lnTo>
                  <a:lnTo>
                    <a:pt x="973" y="871"/>
                  </a:lnTo>
                  <a:lnTo>
                    <a:pt x="984" y="876"/>
                  </a:lnTo>
                  <a:lnTo>
                    <a:pt x="996" y="881"/>
                  </a:lnTo>
                  <a:lnTo>
                    <a:pt x="1007" y="889"/>
                  </a:lnTo>
                  <a:lnTo>
                    <a:pt x="1020" y="898"/>
                  </a:lnTo>
                  <a:lnTo>
                    <a:pt x="1030" y="908"/>
                  </a:lnTo>
                  <a:lnTo>
                    <a:pt x="1040" y="920"/>
                  </a:lnTo>
                  <a:lnTo>
                    <a:pt x="1049" y="933"/>
                  </a:lnTo>
                  <a:lnTo>
                    <a:pt x="1056" y="945"/>
                  </a:lnTo>
                  <a:lnTo>
                    <a:pt x="1062" y="959"/>
                  </a:lnTo>
                  <a:lnTo>
                    <a:pt x="1068" y="974"/>
                  </a:lnTo>
                  <a:lnTo>
                    <a:pt x="1072" y="989"/>
                  </a:lnTo>
                  <a:lnTo>
                    <a:pt x="1128" y="1225"/>
                  </a:lnTo>
                  <a:lnTo>
                    <a:pt x="148" y="1225"/>
                  </a:lnTo>
                  <a:lnTo>
                    <a:pt x="133" y="1225"/>
                  </a:lnTo>
                  <a:lnTo>
                    <a:pt x="118" y="1223"/>
                  </a:lnTo>
                  <a:lnTo>
                    <a:pt x="105" y="1220"/>
                  </a:lnTo>
                  <a:lnTo>
                    <a:pt x="91" y="1215"/>
                  </a:lnTo>
                  <a:lnTo>
                    <a:pt x="78" y="1208"/>
                  </a:lnTo>
                  <a:lnTo>
                    <a:pt x="66" y="1201"/>
                  </a:lnTo>
                  <a:lnTo>
                    <a:pt x="54" y="1192"/>
                  </a:lnTo>
                  <a:lnTo>
                    <a:pt x="43" y="1183"/>
                  </a:lnTo>
                  <a:lnTo>
                    <a:pt x="33" y="1171"/>
                  </a:lnTo>
                  <a:lnTo>
                    <a:pt x="24" y="1159"/>
                  </a:lnTo>
                  <a:lnTo>
                    <a:pt x="17" y="1147"/>
                  </a:lnTo>
                  <a:lnTo>
                    <a:pt x="11" y="1135"/>
                  </a:lnTo>
                  <a:lnTo>
                    <a:pt x="6" y="1121"/>
                  </a:lnTo>
                  <a:lnTo>
                    <a:pt x="2" y="1107"/>
                  </a:lnTo>
                  <a:lnTo>
                    <a:pt x="0" y="1092"/>
                  </a:lnTo>
                  <a:lnTo>
                    <a:pt x="0" y="1077"/>
                  </a:lnTo>
                  <a:lnTo>
                    <a:pt x="0" y="148"/>
                  </a:lnTo>
                  <a:lnTo>
                    <a:pt x="0" y="133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1" y="90"/>
                  </a:lnTo>
                  <a:lnTo>
                    <a:pt x="17" y="77"/>
                  </a:lnTo>
                  <a:lnTo>
                    <a:pt x="24" y="66"/>
                  </a:lnTo>
                  <a:lnTo>
                    <a:pt x="34" y="54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9" y="17"/>
                  </a:lnTo>
                  <a:lnTo>
                    <a:pt x="92" y="11"/>
                  </a:lnTo>
                  <a:lnTo>
                    <a:pt x="106" y="7"/>
                  </a:lnTo>
                  <a:lnTo>
                    <a:pt x="120" y="4"/>
                  </a:lnTo>
                  <a:lnTo>
                    <a:pt x="133" y="1"/>
                  </a:lnTo>
                  <a:lnTo>
                    <a:pt x="148" y="1"/>
                  </a:lnTo>
                  <a:lnTo>
                    <a:pt x="1128" y="0"/>
                  </a:lnTo>
                  <a:lnTo>
                    <a:pt x="1071" y="239"/>
                  </a:lnTo>
                  <a:lnTo>
                    <a:pt x="1067" y="253"/>
                  </a:lnTo>
                  <a:lnTo>
                    <a:pt x="1062" y="268"/>
                  </a:lnTo>
                  <a:lnTo>
                    <a:pt x="1056" y="282"/>
                  </a:lnTo>
                  <a:lnTo>
                    <a:pt x="1049" y="294"/>
                  </a:lnTo>
                  <a:lnTo>
                    <a:pt x="1040" y="307"/>
                  </a:lnTo>
                  <a:lnTo>
                    <a:pt x="1030" y="318"/>
                  </a:lnTo>
                  <a:lnTo>
                    <a:pt x="1020" y="329"/>
                  </a:lnTo>
                  <a:lnTo>
                    <a:pt x="1007" y="338"/>
                  </a:lnTo>
                  <a:lnTo>
                    <a:pt x="996" y="346"/>
                  </a:lnTo>
                  <a:lnTo>
                    <a:pt x="984" y="351"/>
                  </a:lnTo>
                  <a:lnTo>
                    <a:pt x="973" y="356"/>
                  </a:lnTo>
                  <a:lnTo>
                    <a:pt x="960" y="361"/>
                  </a:lnTo>
                  <a:lnTo>
                    <a:pt x="947" y="364"/>
                  </a:lnTo>
                  <a:lnTo>
                    <a:pt x="934" y="366"/>
                  </a:lnTo>
                  <a:lnTo>
                    <a:pt x="921" y="367"/>
                  </a:lnTo>
                  <a:lnTo>
                    <a:pt x="909" y="367"/>
                  </a:lnTo>
                  <a:lnTo>
                    <a:pt x="402" y="367"/>
                  </a:lnTo>
                  <a:close/>
                  <a:moveTo>
                    <a:pt x="1041" y="69"/>
                  </a:moveTo>
                  <a:lnTo>
                    <a:pt x="1005" y="222"/>
                  </a:lnTo>
                  <a:lnTo>
                    <a:pt x="1003" y="232"/>
                  </a:lnTo>
                  <a:lnTo>
                    <a:pt x="998" y="242"/>
                  </a:lnTo>
                  <a:lnTo>
                    <a:pt x="995" y="251"/>
                  </a:lnTo>
                  <a:lnTo>
                    <a:pt x="991" y="258"/>
                  </a:lnTo>
                  <a:lnTo>
                    <a:pt x="986" y="265"/>
                  </a:lnTo>
                  <a:lnTo>
                    <a:pt x="981" y="272"/>
                  </a:lnTo>
                  <a:lnTo>
                    <a:pt x="975" y="277"/>
                  </a:lnTo>
                  <a:lnTo>
                    <a:pt x="968" y="282"/>
                  </a:lnTo>
                  <a:lnTo>
                    <a:pt x="962" y="286"/>
                  </a:lnTo>
                  <a:lnTo>
                    <a:pt x="956" y="289"/>
                  </a:lnTo>
                  <a:lnTo>
                    <a:pt x="948" y="292"/>
                  </a:lnTo>
                  <a:lnTo>
                    <a:pt x="941" y="294"/>
                  </a:lnTo>
                  <a:lnTo>
                    <a:pt x="933" y="296"/>
                  </a:lnTo>
                  <a:lnTo>
                    <a:pt x="926" y="298"/>
                  </a:lnTo>
                  <a:lnTo>
                    <a:pt x="917" y="299"/>
                  </a:lnTo>
                  <a:lnTo>
                    <a:pt x="909" y="299"/>
                  </a:lnTo>
                  <a:lnTo>
                    <a:pt x="334" y="299"/>
                  </a:lnTo>
                  <a:lnTo>
                    <a:pt x="334" y="507"/>
                  </a:lnTo>
                  <a:lnTo>
                    <a:pt x="958" y="507"/>
                  </a:lnTo>
                  <a:lnTo>
                    <a:pt x="958" y="718"/>
                  </a:lnTo>
                  <a:lnTo>
                    <a:pt x="334" y="718"/>
                  </a:lnTo>
                  <a:lnTo>
                    <a:pt x="334" y="928"/>
                  </a:lnTo>
                  <a:lnTo>
                    <a:pt x="909" y="928"/>
                  </a:lnTo>
                  <a:lnTo>
                    <a:pt x="917" y="928"/>
                  </a:lnTo>
                  <a:lnTo>
                    <a:pt x="926" y="929"/>
                  </a:lnTo>
                  <a:lnTo>
                    <a:pt x="933" y="930"/>
                  </a:lnTo>
                  <a:lnTo>
                    <a:pt x="941" y="933"/>
                  </a:lnTo>
                  <a:lnTo>
                    <a:pt x="948" y="935"/>
                  </a:lnTo>
                  <a:lnTo>
                    <a:pt x="956" y="938"/>
                  </a:lnTo>
                  <a:lnTo>
                    <a:pt x="962" y="941"/>
                  </a:lnTo>
                  <a:lnTo>
                    <a:pt x="968" y="945"/>
                  </a:lnTo>
                  <a:lnTo>
                    <a:pt x="975" y="950"/>
                  </a:lnTo>
                  <a:lnTo>
                    <a:pt x="981" y="955"/>
                  </a:lnTo>
                  <a:lnTo>
                    <a:pt x="986" y="961"/>
                  </a:lnTo>
                  <a:lnTo>
                    <a:pt x="991" y="969"/>
                  </a:lnTo>
                  <a:lnTo>
                    <a:pt x="995" y="976"/>
                  </a:lnTo>
                  <a:lnTo>
                    <a:pt x="998" y="985"/>
                  </a:lnTo>
                  <a:lnTo>
                    <a:pt x="1003" y="995"/>
                  </a:lnTo>
                  <a:lnTo>
                    <a:pt x="1005" y="1005"/>
                  </a:lnTo>
                  <a:lnTo>
                    <a:pt x="1041" y="1157"/>
                  </a:lnTo>
                  <a:lnTo>
                    <a:pt x="148" y="1157"/>
                  </a:lnTo>
                  <a:lnTo>
                    <a:pt x="140" y="1157"/>
                  </a:lnTo>
                  <a:lnTo>
                    <a:pt x="132" y="1156"/>
                  </a:lnTo>
                  <a:lnTo>
                    <a:pt x="125" y="1154"/>
                  </a:lnTo>
                  <a:lnTo>
                    <a:pt x="117" y="1152"/>
                  </a:lnTo>
                  <a:lnTo>
                    <a:pt x="110" y="1148"/>
                  </a:lnTo>
                  <a:lnTo>
                    <a:pt x="104" y="1144"/>
                  </a:lnTo>
                  <a:lnTo>
                    <a:pt x="97" y="1140"/>
                  </a:lnTo>
                  <a:lnTo>
                    <a:pt x="92" y="1134"/>
                  </a:lnTo>
                  <a:lnTo>
                    <a:pt x="86" y="1128"/>
                  </a:lnTo>
                  <a:lnTo>
                    <a:pt x="81" y="1122"/>
                  </a:lnTo>
                  <a:lnTo>
                    <a:pt x="77" y="1115"/>
                  </a:lnTo>
                  <a:lnTo>
                    <a:pt x="74" y="1108"/>
                  </a:lnTo>
                  <a:lnTo>
                    <a:pt x="71" y="1101"/>
                  </a:lnTo>
                  <a:lnTo>
                    <a:pt x="69" y="1093"/>
                  </a:lnTo>
                  <a:lnTo>
                    <a:pt x="68" y="1085"/>
                  </a:lnTo>
                  <a:lnTo>
                    <a:pt x="68" y="1077"/>
                  </a:lnTo>
                  <a:lnTo>
                    <a:pt x="68" y="148"/>
                  </a:lnTo>
                  <a:lnTo>
                    <a:pt x="68" y="139"/>
                  </a:lnTo>
                  <a:lnTo>
                    <a:pt x="69" y="132"/>
                  </a:lnTo>
                  <a:lnTo>
                    <a:pt x="71" y="124"/>
                  </a:lnTo>
                  <a:lnTo>
                    <a:pt x="74" y="117"/>
                  </a:lnTo>
                  <a:lnTo>
                    <a:pt x="77" y="110"/>
                  </a:lnTo>
                  <a:lnTo>
                    <a:pt x="81" y="104"/>
                  </a:lnTo>
                  <a:lnTo>
                    <a:pt x="86" y="98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2"/>
                  </a:lnTo>
                  <a:lnTo>
                    <a:pt x="110" y="78"/>
                  </a:lnTo>
                  <a:lnTo>
                    <a:pt x="117" y="75"/>
                  </a:lnTo>
                  <a:lnTo>
                    <a:pt x="125" y="72"/>
                  </a:lnTo>
                  <a:lnTo>
                    <a:pt x="132" y="71"/>
                  </a:lnTo>
                  <a:lnTo>
                    <a:pt x="140" y="70"/>
                  </a:lnTo>
                  <a:lnTo>
                    <a:pt x="148" y="69"/>
                  </a:lnTo>
                  <a:lnTo>
                    <a:pt x="1041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3"/>
            <p:cNvSpPr>
              <a:spLocks noEditPoints="1"/>
            </p:cNvSpPr>
            <p:nvPr/>
          </p:nvSpPr>
          <p:spPr bwMode="auto">
            <a:xfrm>
              <a:off x="3389" y="3937"/>
              <a:ext cx="131" cy="138"/>
            </a:xfrm>
            <a:custGeom>
              <a:avLst/>
              <a:gdLst>
                <a:gd name="T0" fmla="*/ 392 w 1439"/>
                <a:gd name="T1" fmla="*/ 1359 h 1513"/>
                <a:gd name="T2" fmla="*/ 372 w 1439"/>
                <a:gd name="T3" fmla="*/ 1418 h 1513"/>
                <a:gd name="T4" fmla="*/ 334 w 1439"/>
                <a:gd name="T5" fmla="*/ 1472 h 1513"/>
                <a:gd name="T6" fmla="*/ 292 w 1439"/>
                <a:gd name="T7" fmla="*/ 1502 h 1513"/>
                <a:gd name="T8" fmla="*/ 258 w 1439"/>
                <a:gd name="T9" fmla="*/ 1512 h 1513"/>
                <a:gd name="T10" fmla="*/ 0 w 1439"/>
                <a:gd name="T11" fmla="*/ 1007 h 1513"/>
                <a:gd name="T12" fmla="*/ 12 w 1439"/>
                <a:gd name="T13" fmla="*/ 951 h 1513"/>
                <a:gd name="T14" fmla="*/ 44 w 1439"/>
                <a:gd name="T15" fmla="*/ 903 h 1513"/>
                <a:gd name="T16" fmla="*/ 92 w 1439"/>
                <a:gd name="T17" fmla="*/ 871 h 1513"/>
                <a:gd name="T18" fmla="*/ 149 w 1439"/>
                <a:gd name="T19" fmla="*/ 859 h 1513"/>
                <a:gd name="T20" fmla="*/ 192 w 1439"/>
                <a:gd name="T21" fmla="*/ 830 h 1513"/>
                <a:gd name="T22" fmla="*/ 239 w 1439"/>
                <a:gd name="T23" fmla="*/ 180 h 1513"/>
                <a:gd name="T24" fmla="*/ 273 w 1439"/>
                <a:gd name="T25" fmla="*/ 102 h 1513"/>
                <a:gd name="T26" fmla="*/ 317 w 1439"/>
                <a:gd name="T27" fmla="*/ 52 h 1513"/>
                <a:gd name="T28" fmla="*/ 353 w 1439"/>
                <a:gd name="T29" fmla="*/ 27 h 1513"/>
                <a:gd name="T30" fmla="*/ 394 w 1439"/>
                <a:gd name="T31" fmla="*/ 10 h 1513"/>
                <a:gd name="T32" fmla="*/ 460 w 1439"/>
                <a:gd name="T33" fmla="*/ 1 h 1513"/>
                <a:gd name="T34" fmla="*/ 1306 w 1439"/>
                <a:gd name="T35" fmla="*/ 860 h 1513"/>
                <a:gd name="T36" fmla="*/ 1360 w 1439"/>
                <a:gd name="T37" fmla="*/ 877 h 1513"/>
                <a:gd name="T38" fmla="*/ 1405 w 1439"/>
                <a:gd name="T39" fmla="*/ 913 h 1513"/>
                <a:gd name="T40" fmla="*/ 1433 w 1439"/>
                <a:gd name="T41" fmla="*/ 965 h 1513"/>
                <a:gd name="T42" fmla="*/ 1439 w 1439"/>
                <a:gd name="T43" fmla="*/ 1513 h 1513"/>
                <a:gd name="T44" fmla="*/ 1172 w 1439"/>
                <a:gd name="T45" fmla="*/ 1510 h 1513"/>
                <a:gd name="T46" fmla="*/ 1140 w 1439"/>
                <a:gd name="T47" fmla="*/ 1498 h 1513"/>
                <a:gd name="T48" fmla="*/ 1094 w 1439"/>
                <a:gd name="T49" fmla="*/ 1460 h 1513"/>
                <a:gd name="T50" fmla="*/ 1061 w 1439"/>
                <a:gd name="T51" fmla="*/ 1403 h 1513"/>
                <a:gd name="T52" fmla="*/ 1045 w 1439"/>
                <a:gd name="T53" fmla="*/ 1343 h 1513"/>
                <a:gd name="T54" fmla="*/ 524 w 1439"/>
                <a:gd name="T55" fmla="*/ 825 h 1513"/>
                <a:gd name="T56" fmla="*/ 511 w 1439"/>
                <a:gd name="T57" fmla="*/ 892 h 1513"/>
                <a:gd name="T58" fmla="*/ 489 w 1439"/>
                <a:gd name="T59" fmla="*/ 936 h 1513"/>
                <a:gd name="T60" fmla="*/ 524 w 1439"/>
                <a:gd name="T61" fmla="*/ 825 h 1513"/>
                <a:gd name="T62" fmla="*/ 324 w 1439"/>
                <a:gd name="T63" fmla="*/ 1346 h 1513"/>
                <a:gd name="T64" fmla="*/ 310 w 1439"/>
                <a:gd name="T65" fmla="*/ 1388 h 1513"/>
                <a:gd name="T66" fmla="*/ 287 w 1439"/>
                <a:gd name="T67" fmla="*/ 1423 h 1513"/>
                <a:gd name="T68" fmla="*/ 257 w 1439"/>
                <a:gd name="T69" fmla="*/ 1442 h 1513"/>
                <a:gd name="T70" fmla="*/ 69 w 1439"/>
                <a:gd name="T71" fmla="*/ 1007 h 1513"/>
                <a:gd name="T72" fmla="*/ 75 w 1439"/>
                <a:gd name="T73" fmla="*/ 977 h 1513"/>
                <a:gd name="T74" fmla="*/ 92 w 1439"/>
                <a:gd name="T75" fmla="*/ 951 h 1513"/>
                <a:gd name="T76" fmla="*/ 118 w 1439"/>
                <a:gd name="T77" fmla="*/ 934 h 1513"/>
                <a:gd name="T78" fmla="*/ 149 w 1439"/>
                <a:gd name="T79" fmla="*/ 928 h 1513"/>
                <a:gd name="T80" fmla="*/ 243 w 1439"/>
                <a:gd name="T81" fmla="*/ 898 h 1513"/>
                <a:gd name="T82" fmla="*/ 259 w 1439"/>
                <a:gd name="T83" fmla="*/ 842 h 1513"/>
                <a:gd name="T84" fmla="*/ 305 w 1439"/>
                <a:gd name="T85" fmla="*/ 196 h 1513"/>
                <a:gd name="T86" fmla="*/ 330 w 1439"/>
                <a:gd name="T87" fmla="*/ 139 h 1513"/>
                <a:gd name="T88" fmla="*/ 373 w 1439"/>
                <a:gd name="T89" fmla="*/ 96 h 1513"/>
                <a:gd name="T90" fmla="*/ 429 w 1439"/>
                <a:gd name="T91" fmla="*/ 72 h 1513"/>
                <a:gd name="T92" fmla="*/ 1208 w 1439"/>
                <a:gd name="T93" fmla="*/ 928 h 1513"/>
                <a:gd name="T94" fmla="*/ 1314 w 1439"/>
                <a:gd name="T95" fmla="*/ 931 h 1513"/>
                <a:gd name="T96" fmla="*/ 1341 w 1439"/>
                <a:gd name="T97" fmla="*/ 945 h 1513"/>
                <a:gd name="T98" fmla="*/ 1361 w 1439"/>
                <a:gd name="T99" fmla="*/ 970 h 1513"/>
                <a:gd name="T100" fmla="*/ 1370 w 1439"/>
                <a:gd name="T101" fmla="*/ 1000 h 1513"/>
                <a:gd name="T102" fmla="*/ 1191 w 1439"/>
                <a:gd name="T103" fmla="*/ 1444 h 1513"/>
                <a:gd name="T104" fmla="*/ 1160 w 1439"/>
                <a:gd name="T105" fmla="*/ 1430 h 1513"/>
                <a:gd name="T106" fmla="*/ 1134 w 1439"/>
                <a:gd name="T107" fmla="*/ 1398 h 1513"/>
                <a:gd name="T108" fmla="*/ 1118 w 1439"/>
                <a:gd name="T109" fmla="*/ 1357 h 1513"/>
                <a:gd name="T110" fmla="*/ 1103 w 1439"/>
                <a:gd name="T111" fmla="*/ 1157 h 1513"/>
                <a:gd name="T112" fmla="*/ 874 w 1439"/>
                <a:gd name="T113" fmla="*/ 367 h 1513"/>
                <a:gd name="T114" fmla="*/ 591 w 1439"/>
                <a:gd name="T115" fmla="*/ 848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9" h="1513">
                  <a:moveTo>
                    <a:pt x="401" y="1225"/>
                  </a:moveTo>
                  <a:lnTo>
                    <a:pt x="396" y="1328"/>
                  </a:lnTo>
                  <a:lnTo>
                    <a:pt x="394" y="1344"/>
                  </a:lnTo>
                  <a:lnTo>
                    <a:pt x="392" y="1359"/>
                  </a:lnTo>
                  <a:lnTo>
                    <a:pt x="388" y="1374"/>
                  </a:lnTo>
                  <a:lnTo>
                    <a:pt x="384" y="1389"/>
                  </a:lnTo>
                  <a:lnTo>
                    <a:pt x="379" y="1403"/>
                  </a:lnTo>
                  <a:lnTo>
                    <a:pt x="372" y="1418"/>
                  </a:lnTo>
                  <a:lnTo>
                    <a:pt x="365" y="1431"/>
                  </a:lnTo>
                  <a:lnTo>
                    <a:pt x="356" y="1445"/>
                  </a:lnTo>
                  <a:lnTo>
                    <a:pt x="346" y="1460"/>
                  </a:lnTo>
                  <a:lnTo>
                    <a:pt x="334" y="1472"/>
                  </a:lnTo>
                  <a:lnTo>
                    <a:pt x="321" y="1484"/>
                  </a:lnTo>
                  <a:lnTo>
                    <a:pt x="307" y="1494"/>
                  </a:lnTo>
                  <a:lnTo>
                    <a:pt x="300" y="1498"/>
                  </a:lnTo>
                  <a:lnTo>
                    <a:pt x="292" y="1502"/>
                  </a:lnTo>
                  <a:lnTo>
                    <a:pt x="284" y="1506"/>
                  </a:lnTo>
                  <a:lnTo>
                    <a:pt x="275" y="1508"/>
                  </a:lnTo>
                  <a:lnTo>
                    <a:pt x="267" y="1510"/>
                  </a:lnTo>
                  <a:lnTo>
                    <a:pt x="258" y="1512"/>
                  </a:lnTo>
                  <a:lnTo>
                    <a:pt x="249" y="1513"/>
                  </a:lnTo>
                  <a:lnTo>
                    <a:pt x="240" y="1513"/>
                  </a:lnTo>
                  <a:lnTo>
                    <a:pt x="0" y="1513"/>
                  </a:lnTo>
                  <a:lnTo>
                    <a:pt x="0" y="1007"/>
                  </a:lnTo>
                  <a:lnTo>
                    <a:pt x="1" y="992"/>
                  </a:lnTo>
                  <a:lnTo>
                    <a:pt x="4" y="979"/>
                  </a:lnTo>
                  <a:lnTo>
                    <a:pt x="7" y="965"/>
                  </a:lnTo>
                  <a:lnTo>
                    <a:pt x="12" y="951"/>
                  </a:lnTo>
                  <a:lnTo>
                    <a:pt x="17" y="938"/>
                  </a:lnTo>
                  <a:lnTo>
                    <a:pt x="25" y="925"/>
                  </a:lnTo>
                  <a:lnTo>
                    <a:pt x="35" y="913"/>
                  </a:lnTo>
                  <a:lnTo>
                    <a:pt x="44" y="903"/>
                  </a:lnTo>
                  <a:lnTo>
                    <a:pt x="55" y="893"/>
                  </a:lnTo>
                  <a:lnTo>
                    <a:pt x="67" y="884"/>
                  </a:lnTo>
                  <a:lnTo>
                    <a:pt x="79" y="877"/>
                  </a:lnTo>
                  <a:lnTo>
                    <a:pt x="92" y="871"/>
                  </a:lnTo>
                  <a:lnTo>
                    <a:pt x="106" y="865"/>
                  </a:lnTo>
                  <a:lnTo>
                    <a:pt x="120" y="862"/>
                  </a:lnTo>
                  <a:lnTo>
                    <a:pt x="134" y="860"/>
                  </a:lnTo>
                  <a:lnTo>
                    <a:pt x="149" y="859"/>
                  </a:lnTo>
                  <a:lnTo>
                    <a:pt x="185" y="859"/>
                  </a:lnTo>
                  <a:lnTo>
                    <a:pt x="187" y="849"/>
                  </a:lnTo>
                  <a:lnTo>
                    <a:pt x="191" y="840"/>
                  </a:lnTo>
                  <a:lnTo>
                    <a:pt x="192" y="830"/>
                  </a:lnTo>
                  <a:lnTo>
                    <a:pt x="193" y="820"/>
                  </a:lnTo>
                  <a:lnTo>
                    <a:pt x="232" y="224"/>
                  </a:lnTo>
                  <a:lnTo>
                    <a:pt x="235" y="201"/>
                  </a:lnTo>
                  <a:lnTo>
                    <a:pt x="239" y="180"/>
                  </a:lnTo>
                  <a:lnTo>
                    <a:pt x="244" y="160"/>
                  </a:lnTo>
                  <a:lnTo>
                    <a:pt x="252" y="139"/>
                  </a:lnTo>
                  <a:lnTo>
                    <a:pt x="261" y="120"/>
                  </a:lnTo>
                  <a:lnTo>
                    <a:pt x="273" y="102"/>
                  </a:lnTo>
                  <a:lnTo>
                    <a:pt x="286" y="85"/>
                  </a:lnTo>
                  <a:lnTo>
                    <a:pt x="301" y="68"/>
                  </a:lnTo>
                  <a:lnTo>
                    <a:pt x="308" y="59"/>
                  </a:lnTo>
                  <a:lnTo>
                    <a:pt x="317" y="52"/>
                  </a:lnTo>
                  <a:lnTo>
                    <a:pt x="325" y="45"/>
                  </a:lnTo>
                  <a:lnTo>
                    <a:pt x="335" y="39"/>
                  </a:lnTo>
                  <a:lnTo>
                    <a:pt x="345" y="32"/>
                  </a:lnTo>
                  <a:lnTo>
                    <a:pt x="353" y="27"/>
                  </a:lnTo>
                  <a:lnTo>
                    <a:pt x="364" y="22"/>
                  </a:lnTo>
                  <a:lnTo>
                    <a:pt x="373" y="17"/>
                  </a:lnTo>
                  <a:lnTo>
                    <a:pt x="383" y="13"/>
                  </a:lnTo>
                  <a:lnTo>
                    <a:pt x="394" y="10"/>
                  </a:lnTo>
                  <a:lnTo>
                    <a:pt x="404" y="8"/>
                  </a:lnTo>
                  <a:lnTo>
                    <a:pt x="415" y="5"/>
                  </a:lnTo>
                  <a:lnTo>
                    <a:pt x="438" y="1"/>
                  </a:lnTo>
                  <a:lnTo>
                    <a:pt x="460" y="1"/>
                  </a:lnTo>
                  <a:lnTo>
                    <a:pt x="1277" y="0"/>
                  </a:lnTo>
                  <a:lnTo>
                    <a:pt x="1277" y="859"/>
                  </a:lnTo>
                  <a:lnTo>
                    <a:pt x="1291" y="859"/>
                  </a:lnTo>
                  <a:lnTo>
                    <a:pt x="1306" y="860"/>
                  </a:lnTo>
                  <a:lnTo>
                    <a:pt x="1320" y="862"/>
                  </a:lnTo>
                  <a:lnTo>
                    <a:pt x="1334" y="865"/>
                  </a:lnTo>
                  <a:lnTo>
                    <a:pt x="1347" y="871"/>
                  </a:lnTo>
                  <a:lnTo>
                    <a:pt x="1360" y="877"/>
                  </a:lnTo>
                  <a:lnTo>
                    <a:pt x="1373" y="884"/>
                  </a:lnTo>
                  <a:lnTo>
                    <a:pt x="1385" y="893"/>
                  </a:lnTo>
                  <a:lnTo>
                    <a:pt x="1396" y="903"/>
                  </a:lnTo>
                  <a:lnTo>
                    <a:pt x="1405" y="913"/>
                  </a:lnTo>
                  <a:lnTo>
                    <a:pt x="1414" y="925"/>
                  </a:lnTo>
                  <a:lnTo>
                    <a:pt x="1421" y="938"/>
                  </a:lnTo>
                  <a:lnTo>
                    <a:pt x="1428" y="951"/>
                  </a:lnTo>
                  <a:lnTo>
                    <a:pt x="1433" y="965"/>
                  </a:lnTo>
                  <a:lnTo>
                    <a:pt x="1436" y="979"/>
                  </a:lnTo>
                  <a:lnTo>
                    <a:pt x="1438" y="992"/>
                  </a:lnTo>
                  <a:lnTo>
                    <a:pt x="1439" y="1007"/>
                  </a:lnTo>
                  <a:lnTo>
                    <a:pt x="1439" y="1513"/>
                  </a:lnTo>
                  <a:lnTo>
                    <a:pt x="1200" y="1513"/>
                  </a:lnTo>
                  <a:lnTo>
                    <a:pt x="1190" y="1513"/>
                  </a:lnTo>
                  <a:lnTo>
                    <a:pt x="1182" y="1512"/>
                  </a:lnTo>
                  <a:lnTo>
                    <a:pt x="1172" y="1510"/>
                  </a:lnTo>
                  <a:lnTo>
                    <a:pt x="1165" y="1508"/>
                  </a:lnTo>
                  <a:lnTo>
                    <a:pt x="1156" y="1506"/>
                  </a:lnTo>
                  <a:lnTo>
                    <a:pt x="1147" y="1502"/>
                  </a:lnTo>
                  <a:lnTo>
                    <a:pt x="1140" y="1498"/>
                  </a:lnTo>
                  <a:lnTo>
                    <a:pt x="1133" y="1494"/>
                  </a:lnTo>
                  <a:lnTo>
                    <a:pt x="1119" y="1484"/>
                  </a:lnTo>
                  <a:lnTo>
                    <a:pt x="1106" y="1472"/>
                  </a:lnTo>
                  <a:lnTo>
                    <a:pt x="1094" y="1460"/>
                  </a:lnTo>
                  <a:lnTo>
                    <a:pt x="1083" y="1445"/>
                  </a:lnTo>
                  <a:lnTo>
                    <a:pt x="1075" y="1431"/>
                  </a:lnTo>
                  <a:lnTo>
                    <a:pt x="1067" y="1418"/>
                  </a:lnTo>
                  <a:lnTo>
                    <a:pt x="1061" y="1403"/>
                  </a:lnTo>
                  <a:lnTo>
                    <a:pt x="1056" y="1389"/>
                  </a:lnTo>
                  <a:lnTo>
                    <a:pt x="1051" y="1374"/>
                  </a:lnTo>
                  <a:lnTo>
                    <a:pt x="1048" y="1359"/>
                  </a:lnTo>
                  <a:lnTo>
                    <a:pt x="1045" y="1343"/>
                  </a:lnTo>
                  <a:lnTo>
                    <a:pt x="1044" y="1327"/>
                  </a:lnTo>
                  <a:lnTo>
                    <a:pt x="1038" y="1225"/>
                  </a:lnTo>
                  <a:lnTo>
                    <a:pt x="401" y="1225"/>
                  </a:lnTo>
                  <a:close/>
                  <a:moveTo>
                    <a:pt x="524" y="825"/>
                  </a:moveTo>
                  <a:lnTo>
                    <a:pt x="522" y="844"/>
                  </a:lnTo>
                  <a:lnTo>
                    <a:pt x="519" y="861"/>
                  </a:lnTo>
                  <a:lnTo>
                    <a:pt x="516" y="878"/>
                  </a:lnTo>
                  <a:lnTo>
                    <a:pt x="511" y="892"/>
                  </a:lnTo>
                  <a:lnTo>
                    <a:pt x="506" y="906"/>
                  </a:lnTo>
                  <a:lnTo>
                    <a:pt x="501" y="917"/>
                  </a:lnTo>
                  <a:lnTo>
                    <a:pt x="495" y="927"/>
                  </a:lnTo>
                  <a:lnTo>
                    <a:pt x="489" y="936"/>
                  </a:lnTo>
                  <a:lnTo>
                    <a:pt x="942" y="936"/>
                  </a:lnTo>
                  <a:lnTo>
                    <a:pt x="942" y="299"/>
                  </a:lnTo>
                  <a:lnTo>
                    <a:pt x="558" y="299"/>
                  </a:lnTo>
                  <a:lnTo>
                    <a:pt x="524" y="825"/>
                  </a:lnTo>
                  <a:close/>
                  <a:moveTo>
                    <a:pt x="336" y="1157"/>
                  </a:moveTo>
                  <a:lnTo>
                    <a:pt x="328" y="1324"/>
                  </a:lnTo>
                  <a:lnTo>
                    <a:pt x="326" y="1334"/>
                  </a:lnTo>
                  <a:lnTo>
                    <a:pt x="324" y="1346"/>
                  </a:lnTo>
                  <a:lnTo>
                    <a:pt x="322" y="1357"/>
                  </a:lnTo>
                  <a:lnTo>
                    <a:pt x="319" y="1368"/>
                  </a:lnTo>
                  <a:lnTo>
                    <a:pt x="315" y="1377"/>
                  </a:lnTo>
                  <a:lnTo>
                    <a:pt x="310" y="1388"/>
                  </a:lnTo>
                  <a:lnTo>
                    <a:pt x="305" y="1398"/>
                  </a:lnTo>
                  <a:lnTo>
                    <a:pt x="300" y="1407"/>
                  </a:lnTo>
                  <a:lnTo>
                    <a:pt x="293" y="1416"/>
                  </a:lnTo>
                  <a:lnTo>
                    <a:pt x="287" y="1423"/>
                  </a:lnTo>
                  <a:lnTo>
                    <a:pt x="279" y="1430"/>
                  </a:lnTo>
                  <a:lnTo>
                    <a:pt x="272" y="1435"/>
                  </a:lnTo>
                  <a:lnTo>
                    <a:pt x="264" y="1439"/>
                  </a:lnTo>
                  <a:lnTo>
                    <a:pt x="257" y="1442"/>
                  </a:lnTo>
                  <a:lnTo>
                    <a:pt x="248" y="1444"/>
                  </a:lnTo>
                  <a:lnTo>
                    <a:pt x="240" y="1445"/>
                  </a:lnTo>
                  <a:lnTo>
                    <a:pt x="69" y="1445"/>
                  </a:lnTo>
                  <a:lnTo>
                    <a:pt x="69" y="1007"/>
                  </a:lnTo>
                  <a:lnTo>
                    <a:pt x="70" y="1000"/>
                  </a:lnTo>
                  <a:lnTo>
                    <a:pt x="71" y="991"/>
                  </a:lnTo>
                  <a:lnTo>
                    <a:pt x="72" y="984"/>
                  </a:lnTo>
                  <a:lnTo>
                    <a:pt x="75" y="977"/>
                  </a:lnTo>
                  <a:lnTo>
                    <a:pt x="78" y="970"/>
                  </a:lnTo>
                  <a:lnTo>
                    <a:pt x="83" y="964"/>
                  </a:lnTo>
                  <a:lnTo>
                    <a:pt x="87" y="957"/>
                  </a:lnTo>
                  <a:lnTo>
                    <a:pt x="92" y="951"/>
                  </a:lnTo>
                  <a:lnTo>
                    <a:pt x="99" y="945"/>
                  </a:lnTo>
                  <a:lnTo>
                    <a:pt x="105" y="941"/>
                  </a:lnTo>
                  <a:lnTo>
                    <a:pt x="112" y="937"/>
                  </a:lnTo>
                  <a:lnTo>
                    <a:pt x="118" y="934"/>
                  </a:lnTo>
                  <a:lnTo>
                    <a:pt x="125" y="931"/>
                  </a:lnTo>
                  <a:lnTo>
                    <a:pt x="133" y="929"/>
                  </a:lnTo>
                  <a:lnTo>
                    <a:pt x="141" y="928"/>
                  </a:lnTo>
                  <a:lnTo>
                    <a:pt x="149" y="928"/>
                  </a:lnTo>
                  <a:lnTo>
                    <a:pt x="226" y="928"/>
                  </a:lnTo>
                  <a:lnTo>
                    <a:pt x="232" y="920"/>
                  </a:lnTo>
                  <a:lnTo>
                    <a:pt x="238" y="910"/>
                  </a:lnTo>
                  <a:lnTo>
                    <a:pt x="243" y="898"/>
                  </a:lnTo>
                  <a:lnTo>
                    <a:pt x="248" y="887"/>
                  </a:lnTo>
                  <a:lnTo>
                    <a:pt x="253" y="873"/>
                  </a:lnTo>
                  <a:lnTo>
                    <a:pt x="256" y="858"/>
                  </a:lnTo>
                  <a:lnTo>
                    <a:pt x="259" y="842"/>
                  </a:lnTo>
                  <a:lnTo>
                    <a:pt x="261" y="825"/>
                  </a:lnTo>
                  <a:lnTo>
                    <a:pt x="301" y="228"/>
                  </a:lnTo>
                  <a:lnTo>
                    <a:pt x="302" y="212"/>
                  </a:lnTo>
                  <a:lnTo>
                    <a:pt x="305" y="196"/>
                  </a:lnTo>
                  <a:lnTo>
                    <a:pt x="309" y="181"/>
                  </a:lnTo>
                  <a:lnTo>
                    <a:pt x="315" y="166"/>
                  </a:lnTo>
                  <a:lnTo>
                    <a:pt x="321" y="153"/>
                  </a:lnTo>
                  <a:lnTo>
                    <a:pt x="330" y="139"/>
                  </a:lnTo>
                  <a:lnTo>
                    <a:pt x="339" y="128"/>
                  </a:lnTo>
                  <a:lnTo>
                    <a:pt x="350" y="116"/>
                  </a:lnTo>
                  <a:lnTo>
                    <a:pt x="361" y="104"/>
                  </a:lnTo>
                  <a:lnTo>
                    <a:pt x="373" y="96"/>
                  </a:lnTo>
                  <a:lnTo>
                    <a:pt x="386" y="87"/>
                  </a:lnTo>
                  <a:lnTo>
                    <a:pt x="399" y="81"/>
                  </a:lnTo>
                  <a:lnTo>
                    <a:pt x="414" y="76"/>
                  </a:lnTo>
                  <a:lnTo>
                    <a:pt x="429" y="72"/>
                  </a:lnTo>
                  <a:lnTo>
                    <a:pt x="444" y="70"/>
                  </a:lnTo>
                  <a:lnTo>
                    <a:pt x="460" y="69"/>
                  </a:lnTo>
                  <a:lnTo>
                    <a:pt x="1208" y="69"/>
                  </a:lnTo>
                  <a:lnTo>
                    <a:pt x="1208" y="928"/>
                  </a:lnTo>
                  <a:lnTo>
                    <a:pt x="1291" y="928"/>
                  </a:lnTo>
                  <a:lnTo>
                    <a:pt x="1298" y="928"/>
                  </a:lnTo>
                  <a:lnTo>
                    <a:pt x="1307" y="929"/>
                  </a:lnTo>
                  <a:lnTo>
                    <a:pt x="1314" y="931"/>
                  </a:lnTo>
                  <a:lnTo>
                    <a:pt x="1321" y="934"/>
                  </a:lnTo>
                  <a:lnTo>
                    <a:pt x="1328" y="937"/>
                  </a:lnTo>
                  <a:lnTo>
                    <a:pt x="1335" y="941"/>
                  </a:lnTo>
                  <a:lnTo>
                    <a:pt x="1341" y="945"/>
                  </a:lnTo>
                  <a:lnTo>
                    <a:pt x="1347" y="951"/>
                  </a:lnTo>
                  <a:lnTo>
                    <a:pt x="1353" y="957"/>
                  </a:lnTo>
                  <a:lnTo>
                    <a:pt x="1357" y="964"/>
                  </a:lnTo>
                  <a:lnTo>
                    <a:pt x="1361" y="970"/>
                  </a:lnTo>
                  <a:lnTo>
                    <a:pt x="1365" y="977"/>
                  </a:lnTo>
                  <a:lnTo>
                    <a:pt x="1367" y="984"/>
                  </a:lnTo>
                  <a:lnTo>
                    <a:pt x="1369" y="991"/>
                  </a:lnTo>
                  <a:lnTo>
                    <a:pt x="1370" y="1000"/>
                  </a:lnTo>
                  <a:lnTo>
                    <a:pt x="1371" y="1007"/>
                  </a:lnTo>
                  <a:lnTo>
                    <a:pt x="1371" y="1445"/>
                  </a:lnTo>
                  <a:lnTo>
                    <a:pt x="1200" y="1445"/>
                  </a:lnTo>
                  <a:lnTo>
                    <a:pt x="1191" y="1444"/>
                  </a:lnTo>
                  <a:lnTo>
                    <a:pt x="1183" y="1442"/>
                  </a:lnTo>
                  <a:lnTo>
                    <a:pt x="1175" y="1439"/>
                  </a:lnTo>
                  <a:lnTo>
                    <a:pt x="1168" y="1435"/>
                  </a:lnTo>
                  <a:lnTo>
                    <a:pt x="1160" y="1430"/>
                  </a:lnTo>
                  <a:lnTo>
                    <a:pt x="1153" y="1423"/>
                  </a:lnTo>
                  <a:lnTo>
                    <a:pt x="1146" y="1416"/>
                  </a:lnTo>
                  <a:lnTo>
                    <a:pt x="1140" y="1407"/>
                  </a:lnTo>
                  <a:lnTo>
                    <a:pt x="1134" y="1398"/>
                  </a:lnTo>
                  <a:lnTo>
                    <a:pt x="1129" y="1388"/>
                  </a:lnTo>
                  <a:lnTo>
                    <a:pt x="1124" y="1377"/>
                  </a:lnTo>
                  <a:lnTo>
                    <a:pt x="1121" y="1368"/>
                  </a:lnTo>
                  <a:lnTo>
                    <a:pt x="1118" y="1357"/>
                  </a:lnTo>
                  <a:lnTo>
                    <a:pt x="1114" y="1346"/>
                  </a:lnTo>
                  <a:lnTo>
                    <a:pt x="1113" y="1334"/>
                  </a:lnTo>
                  <a:lnTo>
                    <a:pt x="1112" y="1324"/>
                  </a:lnTo>
                  <a:lnTo>
                    <a:pt x="1103" y="1157"/>
                  </a:lnTo>
                  <a:lnTo>
                    <a:pt x="336" y="1157"/>
                  </a:lnTo>
                  <a:close/>
                  <a:moveTo>
                    <a:pt x="588" y="867"/>
                  </a:moveTo>
                  <a:lnTo>
                    <a:pt x="874" y="867"/>
                  </a:lnTo>
                  <a:lnTo>
                    <a:pt x="874" y="367"/>
                  </a:lnTo>
                  <a:lnTo>
                    <a:pt x="623" y="367"/>
                  </a:lnTo>
                  <a:lnTo>
                    <a:pt x="593" y="830"/>
                  </a:lnTo>
                  <a:lnTo>
                    <a:pt x="592" y="840"/>
                  </a:lnTo>
                  <a:lnTo>
                    <a:pt x="591" y="848"/>
                  </a:lnTo>
                  <a:lnTo>
                    <a:pt x="589" y="858"/>
                  </a:lnTo>
                  <a:lnTo>
                    <a:pt x="588" y="8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54"/>
            <p:cNvSpPr>
              <a:spLocks noEditPoints="1"/>
            </p:cNvSpPr>
            <p:nvPr/>
          </p:nvSpPr>
          <p:spPr bwMode="auto">
            <a:xfrm>
              <a:off x="3528" y="3937"/>
              <a:ext cx="108" cy="112"/>
            </a:xfrm>
            <a:custGeom>
              <a:avLst/>
              <a:gdLst>
                <a:gd name="T0" fmla="*/ 739 w 1188"/>
                <a:gd name="T1" fmla="*/ 94 h 1225"/>
                <a:gd name="T2" fmla="*/ 756 w 1188"/>
                <a:gd name="T3" fmla="*/ 74 h 1225"/>
                <a:gd name="T4" fmla="*/ 776 w 1188"/>
                <a:gd name="T5" fmla="*/ 56 h 1225"/>
                <a:gd name="T6" fmla="*/ 798 w 1188"/>
                <a:gd name="T7" fmla="*/ 41 h 1225"/>
                <a:gd name="T8" fmla="*/ 821 w 1188"/>
                <a:gd name="T9" fmla="*/ 27 h 1225"/>
                <a:gd name="T10" fmla="*/ 845 w 1188"/>
                <a:gd name="T11" fmla="*/ 16 h 1225"/>
                <a:gd name="T12" fmla="*/ 870 w 1188"/>
                <a:gd name="T13" fmla="*/ 8 h 1225"/>
                <a:gd name="T14" fmla="*/ 895 w 1188"/>
                <a:gd name="T15" fmla="*/ 3 h 1225"/>
                <a:gd name="T16" fmla="*/ 922 w 1188"/>
                <a:gd name="T17" fmla="*/ 1 h 1225"/>
                <a:gd name="T18" fmla="*/ 1188 w 1188"/>
                <a:gd name="T19" fmla="*/ 1225 h 1225"/>
                <a:gd name="T20" fmla="*/ 786 w 1188"/>
                <a:gd name="T21" fmla="*/ 654 h 1225"/>
                <a:gd name="T22" fmla="*/ 439 w 1188"/>
                <a:gd name="T23" fmla="*/ 1143 h 1225"/>
                <a:gd name="T24" fmla="*/ 421 w 1188"/>
                <a:gd name="T25" fmla="*/ 1162 h 1225"/>
                <a:gd name="T26" fmla="*/ 402 w 1188"/>
                <a:gd name="T27" fmla="*/ 1178 h 1225"/>
                <a:gd name="T28" fmla="*/ 379 w 1188"/>
                <a:gd name="T29" fmla="*/ 1193 h 1225"/>
                <a:gd name="T30" fmla="*/ 356 w 1188"/>
                <a:gd name="T31" fmla="*/ 1205 h 1225"/>
                <a:gd name="T32" fmla="*/ 331 w 1188"/>
                <a:gd name="T33" fmla="*/ 1215 h 1225"/>
                <a:gd name="T34" fmla="*/ 305 w 1188"/>
                <a:gd name="T35" fmla="*/ 1222 h 1225"/>
                <a:gd name="T36" fmla="*/ 280 w 1188"/>
                <a:gd name="T37" fmla="*/ 1225 h 1225"/>
                <a:gd name="T38" fmla="*/ 0 w 1188"/>
                <a:gd name="T39" fmla="*/ 1225 h 1225"/>
                <a:gd name="T40" fmla="*/ 403 w 1188"/>
                <a:gd name="T41" fmla="*/ 0 h 1225"/>
                <a:gd name="T42" fmla="*/ 68 w 1188"/>
                <a:gd name="T43" fmla="*/ 69 h 1225"/>
                <a:gd name="T44" fmla="*/ 334 w 1188"/>
                <a:gd name="T45" fmla="*/ 786 h 1225"/>
                <a:gd name="T46" fmla="*/ 800 w 1188"/>
                <a:gd name="T47" fmla="*/ 128 h 1225"/>
                <a:gd name="T48" fmla="*/ 813 w 1188"/>
                <a:gd name="T49" fmla="*/ 115 h 1225"/>
                <a:gd name="T50" fmla="*/ 835 w 1188"/>
                <a:gd name="T51" fmla="*/ 98 h 1225"/>
                <a:gd name="T52" fmla="*/ 871 w 1188"/>
                <a:gd name="T53" fmla="*/ 79 h 1225"/>
                <a:gd name="T54" fmla="*/ 897 w 1188"/>
                <a:gd name="T55" fmla="*/ 72 h 1225"/>
                <a:gd name="T56" fmla="*/ 914 w 1188"/>
                <a:gd name="T57" fmla="*/ 70 h 1225"/>
                <a:gd name="T58" fmla="*/ 1120 w 1188"/>
                <a:gd name="T59" fmla="*/ 69 h 1225"/>
                <a:gd name="T60" fmla="*/ 855 w 1188"/>
                <a:gd name="T61" fmla="*/ 1157 h 1225"/>
                <a:gd name="T62" fmla="*/ 392 w 1188"/>
                <a:gd name="T63" fmla="*/ 1093 h 1225"/>
                <a:gd name="T64" fmla="*/ 381 w 1188"/>
                <a:gd name="T65" fmla="*/ 1106 h 1225"/>
                <a:gd name="T66" fmla="*/ 368 w 1188"/>
                <a:gd name="T67" fmla="*/ 1117 h 1225"/>
                <a:gd name="T68" fmla="*/ 336 w 1188"/>
                <a:gd name="T69" fmla="*/ 1139 h 1225"/>
                <a:gd name="T70" fmla="*/ 300 w 1188"/>
                <a:gd name="T71" fmla="*/ 1153 h 1225"/>
                <a:gd name="T72" fmla="*/ 283 w 1188"/>
                <a:gd name="T73" fmla="*/ 1156 h 1225"/>
                <a:gd name="T74" fmla="*/ 267 w 1188"/>
                <a:gd name="T75" fmla="*/ 1157 h 1225"/>
                <a:gd name="T76" fmla="*/ 68 w 1188"/>
                <a:gd name="T77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8" h="1225">
                  <a:moveTo>
                    <a:pt x="403" y="570"/>
                  </a:moveTo>
                  <a:lnTo>
                    <a:pt x="739" y="94"/>
                  </a:lnTo>
                  <a:lnTo>
                    <a:pt x="748" y="84"/>
                  </a:lnTo>
                  <a:lnTo>
                    <a:pt x="756" y="74"/>
                  </a:lnTo>
                  <a:lnTo>
                    <a:pt x="766" y="65"/>
                  </a:lnTo>
                  <a:lnTo>
                    <a:pt x="776" y="56"/>
                  </a:lnTo>
                  <a:lnTo>
                    <a:pt x="786" y="48"/>
                  </a:lnTo>
                  <a:lnTo>
                    <a:pt x="798" y="41"/>
                  </a:lnTo>
                  <a:lnTo>
                    <a:pt x="809" y="34"/>
                  </a:lnTo>
                  <a:lnTo>
                    <a:pt x="821" y="27"/>
                  </a:lnTo>
                  <a:lnTo>
                    <a:pt x="833" y="22"/>
                  </a:lnTo>
                  <a:lnTo>
                    <a:pt x="845" y="16"/>
                  </a:lnTo>
                  <a:lnTo>
                    <a:pt x="858" y="12"/>
                  </a:lnTo>
                  <a:lnTo>
                    <a:pt x="870" y="8"/>
                  </a:lnTo>
                  <a:lnTo>
                    <a:pt x="883" y="5"/>
                  </a:lnTo>
                  <a:lnTo>
                    <a:pt x="895" y="3"/>
                  </a:lnTo>
                  <a:lnTo>
                    <a:pt x="909" y="1"/>
                  </a:lnTo>
                  <a:lnTo>
                    <a:pt x="922" y="1"/>
                  </a:lnTo>
                  <a:lnTo>
                    <a:pt x="1188" y="0"/>
                  </a:lnTo>
                  <a:lnTo>
                    <a:pt x="1188" y="1225"/>
                  </a:lnTo>
                  <a:lnTo>
                    <a:pt x="786" y="1225"/>
                  </a:lnTo>
                  <a:lnTo>
                    <a:pt x="786" y="654"/>
                  </a:lnTo>
                  <a:lnTo>
                    <a:pt x="448" y="1132"/>
                  </a:lnTo>
                  <a:lnTo>
                    <a:pt x="439" y="1143"/>
                  </a:lnTo>
                  <a:lnTo>
                    <a:pt x="430" y="1153"/>
                  </a:lnTo>
                  <a:lnTo>
                    <a:pt x="421" y="1162"/>
                  </a:lnTo>
                  <a:lnTo>
                    <a:pt x="411" y="1171"/>
                  </a:lnTo>
                  <a:lnTo>
                    <a:pt x="402" y="1178"/>
                  </a:lnTo>
                  <a:lnTo>
                    <a:pt x="390" y="1186"/>
                  </a:lnTo>
                  <a:lnTo>
                    <a:pt x="379" y="1193"/>
                  </a:lnTo>
                  <a:lnTo>
                    <a:pt x="367" y="1200"/>
                  </a:lnTo>
                  <a:lnTo>
                    <a:pt x="356" y="1205"/>
                  </a:lnTo>
                  <a:lnTo>
                    <a:pt x="344" y="1210"/>
                  </a:lnTo>
                  <a:lnTo>
                    <a:pt x="331" y="1215"/>
                  </a:lnTo>
                  <a:lnTo>
                    <a:pt x="318" y="1219"/>
                  </a:lnTo>
                  <a:lnTo>
                    <a:pt x="305" y="1222"/>
                  </a:lnTo>
                  <a:lnTo>
                    <a:pt x="293" y="1224"/>
                  </a:lnTo>
                  <a:lnTo>
                    <a:pt x="280" y="1225"/>
                  </a:lnTo>
                  <a:lnTo>
                    <a:pt x="267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570"/>
                  </a:lnTo>
                  <a:close/>
                  <a:moveTo>
                    <a:pt x="68" y="69"/>
                  </a:moveTo>
                  <a:lnTo>
                    <a:pt x="334" y="69"/>
                  </a:lnTo>
                  <a:lnTo>
                    <a:pt x="334" y="786"/>
                  </a:lnTo>
                  <a:lnTo>
                    <a:pt x="795" y="134"/>
                  </a:lnTo>
                  <a:lnTo>
                    <a:pt x="800" y="128"/>
                  </a:lnTo>
                  <a:lnTo>
                    <a:pt x="807" y="121"/>
                  </a:lnTo>
                  <a:lnTo>
                    <a:pt x="813" y="115"/>
                  </a:lnTo>
                  <a:lnTo>
                    <a:pt x="820" y="109"/>
                  </a:lnTo>
                  <a:lnTo>
                    <a:pt x="835" y="98"/>
                  </a:lnTo>
                  <a:lnTo>
                    <a:pt x="852" y="88"/>
                  </a:lnTo>
                  <a:lnTo>
                    <a:pt x="871" y="79"/>
                  </a:lnTo>
                  <a:lnTo>
                    <a:pt x="888" y="74"/>
                  </a:lnTo>
                  <a:lnTo>
                    <a:pt x="897" y="72"/>
                  </a:lnTo>
                  <a:lnTo>
                    <a:pt x="905" y="71"/>
                  </a:lnTo>
                  <a:lnTo>
                    <a:pt x="914" y="70"/>
                  </a:lnTo>
                  <a:lnTo>
                    <a:pt x="922" y="69"/>
                  </a:lnTo>
                  <a:lnTo>
                    <a:pt x="1120" y="69"/>
                  </a:lnTo>
                  <a:lnTo>
                    <a:pt x="1120" y="1157"/>
                  </a:lnTo>
                  <a:lnTo>
                    <a:pt x="855" y="1157"/>
                  </a:lnTo>
                  <a:lnTo>
                    <a:pt x="855" y="438"/>
                  </a:lnTo>
                  <a:lnTo>
                    <a:pt x="392" y="1093"/>
                  </a:lnTo>
                  <a:lnTo>
                    <a:pt x="387" y="1099"/>
                  </a:lnTo>
                  <a:lnTo>
                    <a:pt x="381" y="1106"/>
                  </a:lnTo>
                  <a:lnTo>
                    <a:pt x="375" y="1112"/>
                  </a:lnTo>
                  <a:lnTo>
                    <a:pt x="368" y="1117"/>
                  </a:lnTo>
                  <a:lnTo>
                    <a:pt x="353" y="1128"/>
                  </a:lnTo>
                  <a:lnTo>
                    <a:pt x="336" y="1139"/>
                  </a:lnTo>
                  <a:lnTo>
                    <a:pt x="318" y="1146"/>
                  </a:lnTo>
                  <a:lnTo>
                    <a:pt x="300" y="1153"/>
                  </a:lnTo>
                  <a:lnTo>
                    <a:pt x="291" y="1155"/>
                  </a:lnTo>
                  <a:lnTo>
                    <a:pt x="283" y="1156"/>
                  </a:lnTo>
                  <a:lnTo>
                    <a:pt x="274" y="1157"/>
                  </a:lnTo>
                  <a:lnTo>
                    <a:pt x="267" y="1157"/>
                  </a:lnTo>
                  <a:lnTo>
                    <a:pt x="68" y="1157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55"/>
            <p:cNvSpPr>
              <a:spLocks noEditPoints="1"/>
            </p:cNvSpPr>
            <p:nvPr/>
          </p:nvSpPr>
          <p:spPr bwMode="auto">
            <a:xfrm>
              <a:off x="3649" y="3937"/>
              <a:ext cx="118" cy="138"/>
            </a:xfrm>
            <a:custGeom>
              <a:avLst/>
              <a:gdLst>
                <a:gd name="T0" fmla="*/ 740 w 1304"/>
                <a:gd name="T1" fmla="*/ 859 h 1513"/>
                <a:gd name="T2" fmla="*/ 1142 w 1304"/>
                <a:gd name="T3" fmla="*/ 0 h 1513"/>
                <a:gd name="T4" fmla="*/ 1156 w 1304"/>
                <a:gd name="T5" fmla="*/ 859 h 1513"/>
                <a:gd name="T6" fmla="*/ 1184 w 1304"/>
                <a:gd name="T7" fmla="*/ 862 h 1513"/>
                <a:gd name="T8" fmla="*/ 1212 w 1304"/>
                <a:gd name="T9" fmla="*/ 871 h 1513"/>
                <a:gd name="T10" fmla="*/ 1238 w 1304"/>
                <a:gd name="T11" fmla="*/ 884 h 1513"/>
                <a:gd name="T12" fmla="*/ 1260 w 1304"/>
                <a:gd name="T13" fmla="*/ 903 h 1513"/>
                <a:gd name="T14" fmla="*/ 1280 w 1304"/>
                <a:gd name="T15" fmla="*/ 925 h 1513"/>
                <a:gd name="T16" fmla="*/ 1292 w 1304"/>
                <a:gd name="T17" fmla="*/ 951 h 1513"/>
                <a:gd name="T18" fmla="*/ 1301 w 1304"/>
                <a:gd name="T19" fmla="*/ 979 h 1513"/>
                <a:gd name="T20" fmla="*/ 1304 w 1304"/>
                <a:gd name="T21" fmla="*/ 1007 h 1513"/>
                <a:gd name="T22" fmla="*/ 1065 w 1304"/>
                <a:gd name="T23" fmla="*/ 1513 h 1513"/>
                <a:gd name="T24" fmla="*/ 1046 w 1304"/>
                <a:gd name="T25" fmla="*/ 1512 h 1513"/>
                <a:gd name="T26" fmla="*/ 1029 w 1304"/>
                <a:gd name="T27" fmla="*/ 1508 h 1513"/>
                <a:gd name="T28" fmla="*/ 1012 w 1304"/>
                <a:gd name="T29" fmla="*/ 1502 h 1513"/>
                <a:gd name="T30" fmla="*/ 997 w 1304"/>
                <a:gd name="T31" fmla="*/ 1494 h 1513"/>
                <a:gd name="T32" fmla="*/ 971 w 1304"/>
                <a:gd name="T33" fmla="*/ 1472 h 1513"/>
                <a:gd name="T34" fmla="*/ 948 w 1304"/>
                <a:gd name="T35" fmla="*/ 1445 h 1513"/>
                <a:gd name="T36" fmla="*/ 932 w 1304"/>
                <a:gd name="T37" fmla="*/ 1418 h 1513"/>
                <a:gd name="T38" fmla="*/ 920 w 1304"/>
                <a:gd name="T39" fmla="*/ 1389 h 1513"/>
                <a:gd name="T40" fmla="*/ 913 w 1304"/>
                <a:gd name="T41" fmla="*/ 1359 h 1513"/>
                <a:gd name="T42" fmla="*/ 909 w 1304"/>
                <a:gd name="T43" fmla="*/ 1327 h 1513"/>
                <a:gd name="T44" fmla="*/ 148 w 1304"/>
                <a:gd name="T45" fmla="*/ 1225 h 1513"/>
                <a:gd name="T46" fmla="*/ 120 w 1304"/>
                <a:gd name="T47" fmla="*/ 1223 h 1513"/>
                <a:gd name="T48" fmla="*/ 92 w 1304"/>
                <a:gd name="T49" fmla="*/ 1215 h 1513"/>
                <a:gd name="T50" fmla="*/ 66 w 1304"/>
                <a:gd name="T51" fmla="*/ 1201 h 1513"/>
                <a:gd name="T52" fmla="*/ 44 w 1304"/>
                <a:gd name="T53" fmla="*/ 1183 h 1513"/>
                <a:gd name="T54" fmla="*/ 24 w 1304"/>
                <a:gd name="T55" fmla="*/ 1159 h 1513"/>
                <a:gd name="T56" fmla="*/ 12 w 1304"/>
                <a:gd name="T57" fmla="*/ 1135 h 1513"/>
                <a:gd name="T58" fmla="*/ 3 w 1304"/>
                <a:gd name="T59" fmla="*/ 1107 h 1513"/>
                <a:gd name="T60" fmla="*/ 0 w 1304"/>
                <a:gd name="T61" fmla="*/ 1077 h 1513"/>
                <a:gd name="T62" fmla="*/ 403 w 1304"/>
                <a:gd name="T63" fmla="*/ 0 h 1513"/>
                <a:gd name="T64" fmla="*/ 148 w 1304"/>
                <a:gd name="T65" fmla="*/ 1157 h 1513"/>
                <a:gd name="T66" fmla="*/ 132 w 1304"/>
                <a:gd name="T67" fmla="*/ 1156 h 1513"/>
                <a:gd name="T68" fmla="*/ 117 w 1304"/>
                <a:gd name="T69" fmla="*/ 1152 h 1513"/>
                <a:gd name="T70" fmla="*/ 105 w 1304"/>
                <a:gd name="T71" fmla="*/ 1144 h 1513"/>
                <a:gd name="T72" fmla="*/ 92 w 1304"/>
                <a:gd name="T73" fmla="*/ 1134 h 1513"/>
                <a:gd name="T74" fmla="*/ 82 w 1304"/>
                <a:gd name="T75" fmla="*/ 1122 h 1513"/>
                <a:gd name="T76" fmla="*/ 75 w 1304"/>
                <a:gd name="T77" fmla="*/ 1108 h 1513"/>
                <a:gd name="T78" fmla="*/ 70 w 1304"/>
                <a:gd name="T79" fmla="*/ 1093 h 1513"/>
                <a:gd name="T80" fmla="*/ 68 w 1304"/>
                <a:gd name="T81" fmla="*/ 1077 h 1513"/>
                <a:gd name="T82" fmla="*/ 334 w 1304"/>
                <a:gd name="T83" fmla="*/ 69 h 1513"/>
                <a:gd name="T84" fmla="*/ 808 w 1304"/>
                <a:gd name="T85" fmla="*/ 928 h 1513"/>
                <a:gd name="T86" fmla="*/ 1074 w 1304"/>
                <a:gd name="T87" fmla="*/ 69 h 1513"/>
                <a:gd name="T88" fmla="*/ 1156 w 1304"/>
                <a:gd name="T89" fmla="*/ 928 h 1513"/>
                <a:gd name="T90" fmla="*/ 1172 w 1304"/>
                <a:gd name="T91" fmla="*/ 929 h 1513"/>
                <a:gd name="T92" fmla="*/ 1187 w 1304"/>
                <a:gd name="T93" fmla="*/ 934 h 1513"/>
                <a:gd name="T94" fmla="*/ 1199 w 1304"/>
                <a:gd name="T95" fmla="*/ 941 h 1513"/>
                <a:gd name="T96" fmla="*/ 1212 w 1304"/>
                <a:gd name="T97" fmla="*/ 951 h 1513"/>
                <a:gd name="T98" fmla="*/ 1222 w 1304"/>
                <a:gd name="T99" fmla="*/ 964 h 1513"/>
                <a:gd name="T100" fmla="*/ 1229 w 1304"/>
                <a:gd name="T101" fmla="*/ 977 h 1513"/>
                <a:gd name="T102" fmla="*/ 1234 w 1304"/>
                <a:gd name="T103" fmla="*/ 991 h 1513"/>
                <a:gd name="T104" fmla="*/ 1236 w 1304"/>
                <a:gd name="T105" fmla="*/ 1007 h 1513"/>
                <a:gd name="T106" fmla="*/ 1065 w 1304"/>
                <a:gd name="T107" fmla="*/ 1445 h 1513"/>
                <a:gd name="T108" fmla="*/ 1048 w 1304"/>
                <a:gd name="T109" fmla="*/ 1442 h 1513"/>
                <a:gd name="T110" fmla="*/ 1033 w 1304"/>
                <a:gd name="T111" fmla="*/ 1435 h 1513"/>
                <a:gd name="T112" fmla="*/ 1018 w 1304"/>
                <a:gd name="T113" fmla="*/ 1423 h 1513"/>
                <a:gd name="T114" fmla="*/ 1005 w 1304"/>
                <a:gd name="T115" fmla="*/ 1407 h 1513"/>
                <a:gd name="T116" fmla="*/ 994 w 1304"/>
                <a:gd name="T117" fmla="*/ 1388 h 1513"/>
                <a:gd name="T118" fmla="*/ 986 w 1304"/>
                <a:gd name="T119" fmla="*/ 1368 h 1513"/>
                <a:gd name="T120" fmla="*/ 980 w 1304"/>
                <a:gd name="T121" fmla="*/ 1346 h 1513"/>
                <a:gd name="T122" fmla="*/ 977 w 1304"/>
                <a:gd name="T123" fmla="*/ 1324 h 1513"/>
                <a:gd name="T124" fmla="*/ 148 w 1304"/>
                <a:gd name="T125" fmla="*/ 1157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1513">
                  <a:moveTo>
                    <a:pt x="403" y="859"/>
                  </a:moveTo>
                  <a:lnTo>
                    <a:pt x="740" y="859"/>
                  </a:lnTo>
                  <a:lnTo>
                    <a:pt x="740" y="0"/>
                  </a:lnTo>
                  <a:lnTo>
                    <a:pt x="1142" y="0"/>
                  </a:lnTo>
                  <a:lnTo>
                    <a:pt x="1142" y="859"/>
                  </a:lnTo>
                  <a:lnTo>
                    <a:pt x="1156" y="859"/>
                  </a:lnTo>
                  <a:lnTo>
                    <a:pt x="1170" y="860"/>
                  </a:lnTo>
                  <a:lnTo>
                    <a:pt x="1184" y="862"/>
                  </a:lnTo>
                  <a:lnTo>
                    <a:pt x="1198" y="865"/>
                  </a:lnTo>
                  <a:lnTo>
                    <a:pt x="1212" y="871"/>
                  </a:lnTo>
                  <a:lnTo>
                    <a:pt x="1225" y="877"/>
                  </a:lnTo>
                  <a:lnTo>
                    <a:pt x="1238" y="884"/>
                  </a:lnTo>
                  <a:lnTo>
                    <a:pt x="1250" y="893"/>
                  </a:lnTo>
                  <a:lnTo>
                    <a:pt x="1260" y="903"/>
                  </a:lnTo>
                  <a:lnTo>
                    <a:pt x="1270" y="913"/>
                  </a:lnTo>
                  <a:lnTo>
                    <a:pt x="1280" y="925"/>
                  </a:lnTo>
                  <a:lnTo>
                    <a:pt x="1287" y="938"/>
                  </a:lnTo>
                  <a:lnTo>
                    <a:pt x="1292" y="951"/>
                  </a:lnTo>
                  <a:lnTo>
                    <a:pt x="1298" y="965"/>
                  </a:lnTo>
                  <a:lnTo>
                    <a:pt x="1301" y="979"/>
                  </a:lnTo>
                  <a:lnTo>
                    <a:pt x="1303" y="992"/>
                  </a:lnTo>
                  <a:lnTo>
                    <a:pt x="1304" y="1007"/>
                  </a:lnTo>
                  <a:lnTo>
                    <a:pt x="1304" y="1513"/>
                  </a:lnTo>
                  <a:lnTo>
                    <a:pt x="1065" y="1513"/>
                  </a:lnTo>
                  <a:lnTo>
                    <a:pt x="1055" y="1513"/>
                  </a:lnTo>
                  <a:lnTo>
                    <a:pt x="1046" y="1512"/>
                  </a:lnTo>
                  <a:lnTo>
                    <a:pt x="1038" y="1510"/>
                  </a:lnTo>
                  <a:lnTo>
                    <a:pt x="1029" y="1508"/>
                  </a:lnTo>
                  <a:lnTo>
                    <a:pt x="1021" y="1506"/>
                  </a:lnTo>
                  <a:lnTo>
                    <a:pt x="1012" y="1502"/>
                  </a:lnTo>
                  <a:lnTo>
                    <a:pt x="1005" y="1498"/>
                  </a:lnTo>
                  <a:lnTo>
                    <a:pt x="997" y="1494"/>
                  </a:lnTo>
                  <a:lnTo>
                    <a:pt x="983" y="1484"/>
                  </a:lnTo>
                  <a:lnTo>
                    <a:pt x="971" y="1472"/>
                  </a:lnTo>
                  <a:lnTo>
                    <a:pt x="959" y="1460"/>
                  </a:lnTo>
                  <a:lnTo>
                    <a:pt x="948" y="1445"/>
                  </a:lnTo>
                  <a:lnTo>
                    <a:pt x="940" y="1431"/>
                  </a:lnTo>
                  <a:lnTo>
                    <a:pt x="932" y="1418"/>
                  </a:lnTo>
                  <a:lnTo>
                    <a:pt x="926" y="1403"/>
                  </a:lnTo>
                  <a:lnTo>
                    <a:pt x="920" y="1389"/>
                  </a:lnTo>
                  <a:lnTo>
                    <a:pt x="916" y="1374"/>
                  </a:lnTo>
                  <a:lnTo>
                    <a:pt x="913" y="1359"/>
                  </a:lnTo>
                  <a:lnTo>
                    <a:pt x="911" y="1343"/>
                  </a:lnTo>
                  <a:lnTo>
                    <a:pt x="909" y="1327"/>
                  </a:lnTo>
                  <a:lnTo>
                    <a:pt x="903" y="1225"/>
                  </a:lnTo>
                  <a:lnTo>
                    <a:pt x="148" y="1225"/>
                  </a:lnTo>
                  <a:lnTo>
                    <a:pt x="133" y="1225"/>
                  </a:lnTo>
                  <a:lnTo>
                    <a:pt x="120" y="1223"/>
                  </a:lnTo>
                  <a:lnTo>
                    <a:pt x="106" y="1220"/>
                  </a:lnTo>
                  <a:lnTo>
                    <a:pt x="92" y="1215"/>
                  </a:lnTo>
                  <a:lnTo>
                    <a:pt x="79" y="1208"/>
                  </a:lnTo>
                  <a:lnTo>
                    <a:pt x="66" y="1201"/>
                  </a:lnTo>
                  <a:lnTo>
                    <a:pt x="54" y="1192"/>
                  </a:lnTo>
                  <a:lnTo>
                    <a:pt x="44" y="1183"/>
                  </a:lnTo>
                  <a:lnTo>
                    <a:pt x="34" y="1171"/>
                  </a:lnTo>
                  <a:lnTo>
                    <a:pt x="24" y="1159"/>
                  </a:lnTo>
                  <a:lnTo>
                    <a:pt x="17" y="1147"/>
                  </a:lnTo>
                  <a:lnTo>
                    <a:pt x="12" y="1135"/>
                  </a:lnTo>
                  <a:lnTo>
                    <a:pt x="6" y="1121"/>
                  </a:lnTo>
                  <a:lnTo>
                    <a:pt x="3" y="1107"/>
                  </a:lnTo>
                  <a:lnTo>
                    <a:pt x="1" y="1092"/>
                  </a:lnTo>
                  <a:lnTo>
                    <a:pt x="0" y="1077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859"/>
                  </a:lnTo>
                  <a:close/>
                  <a:moveTo>
                    <a:pt x="148" y="1157"/>
                  </a:moveTo>
                  <a:lnTo>
                    <a:pt x="141" y="1157"/>
                  </a:lnTo>
                  <a:lnTo>
                    <a:pt x="132" y="1156"/>
                  </a:lnTo>
                  <a:lnTo>
                    <a:pt x="125" y="1154"/>
                  </a:lnTo>
                  <a:lnTo>
                    <a:pt x="117" y="1152"/>
                  </a:lnTo>
                  <a:lnTo>
                    <a:pt x="111" y="1148"/>
                  </a:lnTo>
                  <a:lnTo>
                    <a:pt x="105" y="1144"/>
                  </a:lnTo>
                  <a:lnTo>
                    <a:pt x="98" y="1140"/>
                  </a:lnTo>
                  <a:lnTo>
                    <a:pt x="92" y="1134"/>
                  </a:lnTo>
                  <a:lnTo>
                    <a:pt x="86" y="1128"/>
                  </a:lnTo>
                  <a:lnTo>
                    <a:pt x="82" y="1122"/>
                  </a:lnTo>
                  <a:lnTo>
                    <a:pt x="78" y="1115"/>
                  </a:lnTo>
                  <a:lnTo>
                    <a:pt x="75" y="1108"/>
                  </a:lnTo>
                  <a:lnTo>
                    <a:pt x="71" y="1101"/>
                  </a:lnTo>
                  <a:lnTo>
                    <a:pt x="70" y="1093"/>
                  </a:lnTo>
                  <a:lnTo>
                    <a:pt x="69" y="1085"/>
                  </a:lnTo>
                  <a:lnTo>
                    <a:pt x="68" y="1077"/>
                  </a:lnTo>
                  <a:lnTo>
                    <a:pt x="68" y="69"/>
                  </a:lnTo>
                  <a:lnTo>
                    <a:pt x="334" y="69"/>
                  </a:lnTo>
                  <a:lnTo>
                    <a:pt x="334" y="928"/>
                  </a:lnTo>
                  <a:lnTo>
                    <a:pt x="808" y="928"/>
                  </a:lnTo>
                  <a:lnTo>
                    <a:pt x="808" y="69"/>
                  </a:lnTo>
                  <a:lnTo>
                    <a:pt x="1074" y="69"/>
                  </a:lnTo>
                  <a:lnTo>
                    <a:pt x="1074" y="928"/>
                  </a:lnTo>
                  <a:lnTo>
                    <a:pt x="1156" y="928"/>
                  </a:lnTo>
                  <a:lnTo>
                    <a:pt x="1163" y="928"/>
                  </a:lnTo>
                  <a:lnTo>
                    <a:pt x="1172" y="929"/>
                  </a:lnTo>
                  <a:lnTo>
                    <a:pt x="1179" y="931"/>
                  </a:lnTo>
                  <a:lnTo>
                    <a:pt x="1187" y="934"/>
                  </a:lnTo>
                  <a:lnTo>
                    <a:pt x="1193" y="937"/>
                  </a:lnTo>
                  <a:lnTo>
                    <a:pt x="1199" y="941"/>
                  </a:lnTo>
                  <a:lnTo>
                    <a:pt x="1206" y="945"/>
                  </a:lnTo>
                  <a:lnTo>
                    <a:pt x="1212" y="951"/>
                  </a:lnTo>
                  <a:lnTo>
                    <a:pt x="1218" y="957"/>
                  </a:lnTo>
                  <a:lnTo>
                    <a:pt x="1222" y="964"/>
                  </a:lnTo>
                  <a:lnTo>
                    <a:pt x="1226" y="970"/>
                  </a:lnTo>
                  <a:lnTo>
                    <a:pt x="1229" y="977"/>
                  </a:lnTo>
                  <a:lnTo>
                    <a:pt x="1232" y="984"/>
                  </a:lnTo>
                  <a:lnTo>
                    <a:pt x="1234" y="991"/>
                  </a:lnTo>
                  <a:lnTo>
                    <a:pt x="1235" y="1000"/>
                  </a:lnTo>
                  <a:lnTo>
                    <a:pt x="1236" y="1007"/>
                  </a:lnTo>
                  <a:lnTo>
                    <a:pt x="1236" y="1445"/>
                  </a:lnTo>
                  <a:lnTo>
                    <a:pt x="1065" y="1445"/>
                  </a:lnTo>
                  <a:lnTo>
                    <a:pt x="1056" y="1444"/>
                  </a:lnTo>
                  <a:lnTo>
                    <a:pt x="1048" y="1442"/>
                  </a:lnTo>
                  <a:lnTo>
                    <a:pt x="1040" y="1439"/>
                  </a:lnTo>
                  <a:lnTo>
                    <a:pt x="1033" y="1435"/>
                  </a:lnTo>
                  <a:lnTo>
                    <a:pt x="1025" y="1430"/>
                  </a:lnTo>
                  <a:lnTo>
                    <a:pt x="1018" y="1423"/>
                  </a:lnTo>
                  <a:lnTo>
                    <a:pt x="1011" y="1416"/>
                  </a:lnTo>
                  <a:lnTo>
                    <a:pt x="1005" y="1407"/>
                  </a:lnTo>
                  <a:lnTo>
                    <a:pt x="999" y="1398"/>
                  </a:lnTo>
                  <a:lnTo>
                    <a:pt x="994" y="1388"/>
                  </a:lnTo>
                  <a:lnTo>
                    <a:pt x="990" y="1377"/>
                  </a:lnTo>
                  <a:lnTo>
                    <a:pt x="986" y="1368"/>
                  </a:lnTo>
                  <a:lnTo>
                    <a:pt x="982" y="1357"/>
                  </a:lnTo>
                  <a:lnTo>
                    <a:pt x="980" y="1346"/>
                  </a:lnTo>
                  <a:lnTo>
                    <a:pt x="978" y="1334"/>
                  </a:lnTo>
                  <a:lnTo>
                    <a:pt x="977" y="1324"/>
                  </a:lnTo>
                  <a:lnTo>
                    <a:pt x="968" y="1157"/>
                  </a:lnTo>
                  <a:lnTo>
                    <a:pt x="148" y="1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56"/>
            <p:cNvSpPr>
              <a:spLocks noEditPoints="1"/>
            </p:cNvSpPr>
            <p:nvPr/>
          </p:nvSpPr>
          <p:spPr bwMode="auto">
            <a:xfrm>
              <a:off x="3775" y="3937"/>
              <a:ext cx="108" cy="112"/>
            </a:xfrm>
            <a:custGeom>
              <a:avLst/>
              <a:gdLst>
                <a:gd name="T0" fmla="*/ 740 w 1189"/>
                <a:gd name="T1" fmla="*/ 94 h 1225"/>
                <a:gd name="T2" fmla="*/ 756 w 1189"/>
                <a:gd name="T3" fmla="*/ 74 h 1225"/>
                <a:gd name="T4" fmla="*/ 777 w 1189"/>
                <a:gd name="T5" fmla="*/ 56 h 1225"/>
                <a:gd name="T6" fmla="*/ 798 w 1189"/>
                <a:gd name="T7" fmla="*/ 41 h 1225"/>
                <a:gd name="T8" fmla="*/ 821 w 1189"/>
                <a:gd name="T9" fmla="*/ 27 h 1225"/>
                <a:gd name="T10" fmla="*/ 845 w 1189"/>
                <a:gd name="T11" fmla="*/ 16 h 1225"/>
                <a:gd name="T12" fmla="*/ 871 w 1189"/>
                <a:gd name="T13" fmla="*/ 8 h 1225"/>
                <a:gd name="T14" fmla="*/ 896 w 1189"/>
                <a:gd name="T15" fmla="*/ 3 h 1225"/>
                <a:gd name="T16" fmla="*/ 922 w 1189"/>
                <a:gd name="T17" fmla="*/ 1 h 1225"/>
                <a:gd name="T18" fmla="*/ 1189 w 1189"/>
                <a:gd name="T19" fmla="*/ 1225 h 1225"/>
                <a:gd name="T20" fmla="*/ 786 w 1189"/>
                <a:gd name="T21" fmla="*/ 654 h 1225"/>
                <a:gd name="T22" fmla="*/ 440 w 1189"/>
                <a:gd name="T23" fmla="*/ 1143 h 1225"/>
                <a:gd name="T24" fmla="*/ 422 w 1189"/>
                <a:gd name="T25" fmla="*/ 1162 h 1225"/>
                <a:gd name="T26" fmla="*/ 401 w 1189"/>
                <a:gd name="T27" fmla="*/ 1178 h 1225"/>
                <a:gd name="T28" fmla="*/ 379 w 1189"/>
                <a:gd name="T29" fmla="*/ 1193 h 1225"/>
                <a:gd name="T30" fmla="*/ 355 w 1189"/>
                <a:gd name="T31" fmla="*/ 1205 h 1225"/>
                <a:gd name="T32" fmla="*/ 331 w 1189"/>
                <a:gd name="T33" fmla="*/ 1215 h 1225"/>
                <a:gd name="T34" fmla="*/ 306 w 1189"/>
                <a:gd name="T35" fmla="*/ 1222 h 1225"/>
                <a:gd name="T36" fmla="*/ 279 w 1189"/>
                <a:gd name="T37" fmla="*/ 1225 h 1225"/>
                <a:gd name="T38" fmla="*/ 0 w 1189"/>
                <a:gd name="T39" fmla="*/ 1225 h 1225"/>
                <a:gd name="T40" fmla="*/ 402 w 1189"/>
                <a:gd name="T41" fmla="*/ 0 h 1225"/>
                <a:gd name="T42" fmla="*/ 69 w 1189"/>
                <a:gd name="T43" fmla="*/ 69 h 1225"/>
                <a:gd name="T44" fmla="*/ 334 w 1189"/>
                <a:gd name="T45" fmla="*/ 786 h 1225"/>
                <a:gd name="T46" fmla="*/ 801 w 1189"/>
                <a:gd name="T47" fmla="*/ 128 h 1225"/>
                <a:gd name="T48" fmla="*/ 813 w 1189"/>
                <a:gd name="T49" fmla="*/ 115 h 1225"/>
                <a:gd name="T50" fmla="*/ 834 w 1189"/>
                <a:gd name="T51" fmla="*/ 98 h 1225"/>
                <a:gd name="T52" fmla="*/ 871 w 1189"/>
                <a:gd name="T53" fmla="*/ 79 h 1225"/>
                <a:gd name="T54" fmla="*/ 897 w 1189"/>
                <a:gd name="T55" fmla="*/ 72 h 1225"/>
                <a:gd name="T56" fmla="*/ 914 w 1189"/>
                <a:gd name="T57" fmla="*/ 70 h 1225"/>
                <a:gd name="T58" fmla="*/ 1121 w 1189"/>
                <a:gd name="T59" fmla="*/ 69 h 1225"/>
                <a:gd name="T60" fmla="*/ 855 w 1189"/>
                <a:gd name="T61" fmla="*/ 1157 h 1225"/>
                <a:gd name="T62" fmla="*/ 392 w 1189"/>
                <a:gd name="T63" fmla="*/ 1093 h 1225"/>
                <a:gd name="T64" fmla="*/ 381 w 1189"/>
                <a:gd name="T65" fmla="*/ 1106 h 1225"/>
                <a:gd name="T66" fmla="*/ 368 w 1189"/>
                <a:gd name="T67" fmla="*/ 1117 h 1225"/>
                <a:gd name="T68" fmla="*/ 336 w 1189"/>
                <a:gd name="T69" fmla="*/ 1139 h 1225"/>
                <a:gd name="T70" fmla="*/ 301 w 1189"/>
                <a:gd name="T71" fmla="*/ 1153 h 1225"/>
                <a:gd name="T72" fmla="*/ 284 w 1189"/>
                <a:gd name="T73" fmla="*/ 1156 h 1225"/>
                <a:gd name="T74" fmla="*/ 267 w 1189"/>
                <a:gd name="T75" fmla="*/ 1157 h 1225"/>
                <a:gd name="T76" fmla="*/ 69 w 1189"/>
                <a:gd name="T77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9" h="1225">
                  <a:moveTo>
                    <a:pt x="402" y="570"/>
                  </a:moveTo>
                  <a:lnTo>
                    <a:pt x="740" y="94"/>
                  </a:lnTo>
                  <a:lnTo>
                    <a:pt x="748" y="84"/>
                  </a:lnTo>
                  <a:lnTo>
                    <a:pt x="756" y="74"/>
                  </a:lnTo>
                  <a:lnTo>
                    <a:pt x="766" y="65"/>
                  </a:lnTo>
                  <a:lnTo>
                    <a:pt x="777" y="56"/>
                  </a:lnTo>
                  <a:lnTo>
                    <a:pt x="787" y="48"/>
                  </a:lnTo>
                  <a:lnTo>
                    <a:pt x="798" y="41"/>
                  </a:lnTo>
                  <a:lnTo>
                    <a:pt x="810" y="34"/>
                  </a:lnTo>
                  <a:lnTo>
                    <a:pt x="821" y="27"/>
                  </a:lnTo>
                  <a:lnTo>
                    <a:pt x="833" y="22"/>
                  </a:lnTo>
                  <a:lnTo>
                    <a:pt x="845" y="16"/>
                  </a:lnTo>
                  <a:lnTo>
                    <a:pt x="858" y="12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96" y="3"/>
                  </a:lnTo>
                  <a:lnTo>
                    <a:pt x="909" y="1"/>
                  </a:lnTo>
                  <a:lnTo>
                    <a:pt x="922" y="1"/>
                  </a:lnTo>
                  <a:lnTo>
                    <a:pt x="1189" y="0"/>
                  </a:lnTo>
                  <a:lnTo>
                    <a:pt x="1189" y="1225"/>
                  </a:lnTo>
                  <a:lnTo>
                    <a:pt x="786" y="1225"/>
                  </a:lnTo>
                  <a:lnTo>
                    <a:pt x="786" y="654"/>
                  </a:lnTo>
                  <a:lnTo>
                    <a:pt x="447" y="1132"/>
                  </a:lnTo>
                  <a:lnTo>
                    <a:pt x="440" y="1143"/>
                  </a:lnTo>
                  <a:lnTo>
                    <a:pt x="430" y="1153"/>
                  </a:lnTo>
                  <a:lnTo>
                    <a:pt x="422" y="1162"/>
                  </a:lnTo>
                  <a:lnTo>
                    <a:pt x="411" y="1171"/>
                  </a:lnTo>
                  <a:lnTo>
                    <a:pt x="401" y="1178"/>
                  </a:lnTo>
                  <a:lnTo>
                    <a:pt x="391" y="1186"/>
                  </a:lnTo>
                  <a:lnTo>
                    <a:pt x="379" y="1193"/>
                  </a:lnTo>
                  <a:lnTo>
                    <a:pt x="367" y="1200"/>
                  </a:lnTo>
                  <a:lnTo>
                    <a:pt x="355" y="1205"/>
                  </a:lnTo>
                  <a:lnTo>
                    <a:pt x="344" y="1210"/>
                  </a:lnTo>
                  <a:lnTo>
                    <a:pt x="331" y="1215"/>
                  </a:lnTo>
                  <a:lnTo>
                    <a:pt x="319" y="1219"/>
                  </a:lnTo>
                  <a:lnTo>
                    <a:pt x="306" y="1222"/>
                  </a:lnTo>
                  <a:lnTo>
                    <a:pt x="293" y="1224"/>
                  </a:lnTo>
                  <a:lnTo>
                    <a:pt x="279" y="1225"/>
                  </a:lnTo>
                  <a:lnTo>
                    <a:pt x="267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402" y="0"/>
                  </a:lnTo>
                  <a:lnTo>
                    <a:pt x="402" y="570"/>
                  </a:lnTo>
                  <a:close/>
                  <a:moveTo>
                    <a:pt x="69" y="69"/>
                  </a:moveTo>
                  <a:lnTo>
                    <a:pt x="334" y="69"/>
                  </a:lnTo>
                  <a:lnTo>
                    <a:pt x="334" y="786"/>
                  </a:lnTo>
                  <a:lnTo>
                    <a:pt x="796" y="134"/>
                  </a:lnTo>
                  <a:lnTo>
                    <a:pt x="801" y="128"/>
                  </a:lnTo>
                  <a:lnTo>
                    <a:pt x="806" y="121"/>
                  </a:lnTo>
                  <a:lnTo>
                    <a:pt x="813" y="115"/>
                  </a:lnTo>
                  <a:lnTo>
                    <a:pt x="819" y="109"/>
                  </a:lnTo>
                  <a:lnTo>
                    <a:pt x="834" y="98"/>
                  </a:lnTo>
                  <a:lnTo>
                    <a:pt x="852" y="88"/>
                  </a:lnTo>
                  <a:lnTo>
                    <a:pt x="871" y="79"/>
                  </a:lnTo>
                  <a:lnTo>
                    <a:pt x="888" y="74"/>
                  </a:lnTo>
                  <a:lnTo>
                    <a:pt x="897" y="72"/>
                  </a:lnTo>
                  <a:lnTo>
                    <a:pt x="906" y="71"/>
                  </a:lnTo>
                  <a:lnTo>
                    <a:pt x="914" y="70"/>
                  </a:lnTo>
                  <a:lnTo>
                    <a:pt x="922" y="69"/>
                  </a:lnTo>
                  <a:lnTo>
                    <a:pt x="1121" y="69"/>
                  </a:lnTo>
                  <a:lnTo>
                    <a:pt x="1121" y="1157"/>
                  </a:lnTo>
                  <a:lnTo>
                    <a:pt x="855" y="1157"/>
                  </a:lnTo>
                  <a:lnTo>
                    <a:pt x="855" y="438"/>
                  </a:lnTo>
                  <a:lnTo>
                    <a:pt x="392" y="1093"/>
                  </a:lnTo>
                  <a:lnTo>
                    <a:pt x="386" y="1099"/>
                  </a:lnTo>
                  <a:lnTo>
                    <a:pt x="381" y="1106"/>
                  </a:lnTo>
                  <a:lnTo>
                    <a:pt x="375" y="1112"/>
                  </a:lnTo>
                  <a:lnTo>
                    <a:pt x="368" y="1117"/>
                  </a:lnTo>
                  <a:lnTo>
                    <a:pt x="353" y="1128"/>
                  </a:lnTo>
                  <a:lnTo>
                    <a:pt x="336" y="1139"/>
                  </a:lnTo>
                  <a:lnTo>
                    <a:pt x="318" y="1146"/>
                  </a:lnTo>
                  <a:lnTo>
                    <a:pt x="301" y="1153"/>
                  </a:lnTo>
                  <a:lnTo>
                    <a:pt x="292" y="1155"/>
                  </a:lnTo>
                  <a:lnTo>
                    <a:pt x="284" y="1156"/>
                  </a:lnTo>
                  <a:lnTo>
                    <a:pt x="275" y="1157"/>
                  </a:lnTo>
                  <a:lnTo>
                    <a:pt x="267" y="1157"/>
                  </a:lnTo>
                  <a:lnTo>
                    <a:pt x="69" y="1157"/>
                  </a:lnTo>
                  <a:lnTo>
                    <a:pt x="69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57"/>
            <p:cNvSpPr>
              <a:spLocks noEditPoints="1"/>
            </p:cNvSpPr>
            <p:nvPr/>
          </p:nvSpPr>
          <p:spPr bwMode="auto">
            <a:xfrm>
              <a:off x="3898" y="3937"/>
              <a:ext cx="108" cy="112"/>
            </a:xfrm>
            <a:custGeom>
              <a:avLst/>
              <a:gdLst>
                <a:gd name="T0" fmla="*/ 785 w 1188"/>
                <a:gd name="T1" fmla="*/ 790 h 1225"/>
                <a:gd name="T2" fmla="*/ 403 w 1188"/>
                <a:gd name="T3" fmla="*/ 790 h 1225"/>
                <a:gd name="T4" fmla="*/ 403 w 1188"/>
                <a:gd name="T5" fmla="*/ 1225 h 1225"/>
                <a:gd name="T6" fmla="*/ 0 w 1188"/>
                <a:gd name="T7" fmla="*/ 1225 h 1225"/>
                <a:gd name="T8" fmla="*/ 0 w 1188"/>
                <a:gd name="T9" fmla="*/ 0 h 1225"/>
                <a:gd name="T10" fmla="*/ 403 w 1188"/>
                <a:gd name="T11" fmla="*/ 0 h 1225"/>
                <a:gd name="T12" fmla="*/ 403 w 1188"/>
                <a:gd name="T13" fmla="*/ 422 h 1225"/>
                <a:gd name="T14" fmla="*/ 785 w 1188"/>
                <a:gd name="T15" fmla="*/ 422 h 1225"/>
                <a:gd name="T16" fmla="*/ 785 w 1188"/>
                <a:gd name="T17" fmla="*/ 0 h 1225"/>
                <a:gd name="T18" fmla="*/ 1188 w 1188"/>
                <a:gd name="T19" fmla="*/ 0 h 1225"/>
                <a:gd name="T20" fmla="*/ 1188 w 1188"/>
                <a:gd name="T21" fmla="*/ 1225 h 1225"/>
                <a:gd name="T22" fmla="*/ 785 w 1188"/>
                <a:gd name="T23" fmla="*/ 1225 h 1225"/>
                <a:gd name="T24" fmla="*/ 785 w 1188"/>
                <a:gd name="T25" fmla="*/ 790 h 1225"/>
                <a:gd name="T26" fmla="*/ 1118 w 1188"/>
                <a:gd name="T27" fmla="*/ 69 h 1225"/>
                <a:gd name="T28" fmla="*/ 1118 w 1188"/>
                <a:gd name="T29" fmla="*/ 1157 h 1225"/>
                <a:gd name="T30" fmla="*/ 853 w 1188"/>
                <a:gd name="T31" fmla="*/ 1157 h 1225"/>
                <a:gd name="T32" fmla="*/ 853 w 1188"/>
                <a:gd name="T33" fmla="*/ 722 h 1225"/>
                <a:gd name="T34" fmla="*/ 335 w 1188"/>
                <a:gd name="T35" fmla="*/ 722 h 1225"/>
                <a:gd name="T36" fmla="*/ 335 w 1188"/>
                <a:gd name="T37" fmla="*/ 1157 h 1225"/>
                <a:gd name="T38" fmla="*/ 69 w 1188"/>
                <a:gd name="T39" fmla="*/ 1157 h 1225"/>
                <a:gd name="T40" fmla="*/ 69 w 1188"/>
                <a:gd name="T41" fmla="*/ 69 h 1225"/>
                <a:gd name="T42" fmla="*/ 335 w 1188"/>
                <a:gd name="T43" fmla="*/ 69 h 1225"/>
                <a:gd name="T44" fmla="*/ 335 w 1188"/>
                <a:gd name="T45" fmla="*/ 489 h 1225"/>
                <a:gd name="T46" fmla="*/ 853 w 1188"/>
                <a:gd name="T47" fmla="*/ 489 h 1225"/>
                <a:gd name="T48" fmla="*/ 853 w 1188"/>
                <a:gd name="T49" fmla="*/ 69 h 1225"/>
                <a:gd name="T50" fmla="*/ 1118 w 1188"/>
                <a:gd name="T51" fmla="*/ 69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8" h="1225">
                  <a:moveTo>
                    <a:pt x="785" y="790"/>
                  </a:moveTo>
                  <a:lnTo>
                    <a:pt x="403" y="790"/>
                  </a:lnTo>
                  <a:lnTo>
                    <a:pt x="403" y="1225"/>
                  </a:lnTo>
                  <a:lnTo>
                    <a:pt x="0" y="1225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422"/>
                  </a:lnTo>
                  <a:lnTo>
                    <a:pt x="785" y="422"/>
                  </a:lnTo>
                  <a:lnTo>
                    <a:pt x="785" y="0"/>
                  </a:lnTo>
                  <a:lnTo>
                    <a:pt x="1188" y="0"/>
                  </a:lnTo>
                  <a:lnTo>
                    <a:pt x="1188" y="1225"/>
                  </a:lnTo>
                  <a:lnTo>
                    <a:pt x="785" y="1225"/>
                  </a:lnTo>
                  <a:lnTo>
                    <a:pt x="785" y="790"/>
                  </a:lnTo>
                  <a:close/>
                  <a:moveTo>
                    <a:pt x="1118" y="69"/>
                  </a:moveTo>
                  <a:lnTo>
                    <a:pt x="1118" y="1157"/>
                  </a:lnTo>
                  <a:lnTo>
                    <a:pt x="853" y="1157"/>
                  </a:lnTo>
                  <a:lnTo>
                    <a:pt x="853" y="722"/>
                  </a:lnTo>
                  <a:lnTo>
                    <a:pt x="335" y="722"/>
                  </a:lnTo>
                  <a:lnTo>
                    <a:pt x="335" y="1157"/>
                  </a:lnTo>
                  <a:lnTo>
                    <a:pt x="69" y="1157"/>
                  </a:lnTo>
                  <a:lnTo>
                    <a:pt x="69" y="69"/>
                  </a:lnTo>
                  <a:lnTo>
                    <a:pt x="335" y="69"/>
                  </a:lnTo>
                  <a:lnTo>
                    <a:pt x="335" y="489"/>
                  </a:lnTo>
                  <a:lnTo>
                    <a:pt x="853" y="489"/>
                  </a:lnTo>
                  <a:lnTo>
                    <a:pt x="853" y="69"/>
                  </a:lnTo>
                  <a:lnTo>
                    <a:pt x="111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4014" y="3935"/>
              <a:ext cx="121" cy="114"/>
            </a:xfrm>
            <a:custGeom>
              <a:avLst/>
              <a:gdLst>
                <a:gd name="T0" fmla="*/ 433 w 1334"/>
                <a:gd name="T1" fmla="*/ 1148 h 1250"/>
                <a:gd name="T2" fmla="*/ 393 w 1334"/>
                <a:gd name="T3" fmla="*/ 1203 h 1250"/>
                <a:gd name="T4" fmla="*/ 334 w 1334"/>
                <a:gd name="T5" fmla="*/ 1241 h 1250"/>
                <a:gd name="T6" fmla="*/ 0 w 1334"/>
                <a:gd name="T7" fmla="*/ 1250 h 1250"/>
                <a:gd name="T8" fmla="*/ 220 w 1334"/>
                <a:gd name="T9" fmla="*/ 283 h 1250"/>
                <a:gd name="T10" fmla="*/ 262 w 1334"/>
                <a:gd name="T11" fmla="*/ 197 h 1250"/>
                <a:gd name="T12" fmla="*/ 322 w 1334"/>
                <a:gd name="T13" fmla="*/ 124 h 1250"/>
                <a:gd name="T14" fmla="*/ 400 w 1334"/>
                <a:gd name="T15" fmla="*/ 65 h 1250"/>
                <a:gd name="T16" fmla="*/ 491 w 1334"/>
                <a:gd name="T17" fmla="*/ 25 h 1250"/>
                <a:gd name="T18" fmla="*/ 600 w 1334"/>
                <a:gd name="T19" fmla="*/ 3 h 1250"/>
                <a:gd name="T20" fmla="*/ 712 w 1334"/>
                <a:gd name="T21" fmla="*/ 2 h 1250"/>
                <a:gd name="T22" fmla="*/ 822 w 1334"/>
                <a:gd name="T23" fmla="*/ 19 h 1250"/>
                <a:gd name="T24" fmla="*/ 917 w 1334"/>
                <a:gd name="T25" fmla="*/ 55 h 1250"/>
                <a:gd name="T26" fmla="*/ 997 w 1334"/>
                <a:gd name="T27" fmla="*/ 111 h 1250"/>
                <a:gd name="T28" fmla="*/ 1061 w 1334"/>
                <a:gd name="T29" fmla="*/ 181 h 1250"/>
                <a:gd name="T30" fmla="*/ 1107 w 1334"/>
                <a:gd name="T31" fmla="*/ 265 h 1250"/>
                <a:gd name="T32" fmla="*/ 1135 w 1334"/>
                <a:gd name="T33" fmla="*/ 356 h 1250"/>
                <a:gd name="T34" fmla="*/ 1015 w 1334"/>
                <a:gd name="T35" fmla="*/ 1245 h 1250"/>
                <a:gd name="T36" fmla="*/ 952 w 1334"/>
                <a:gd name="T37" fmla="*/ 1213 h 1250"/>
                <a:gd name="T38" fmla="*/ 907 w 1334"/>
                <a:gd name="T39" fmla="*/ 1160 h 1250"/>
                <a:gd name="T40" fmla="*/ 923 w 1334"/>
                <a:gd name="T41" fmla="*/ 939 h 1250"/>
                <a:gd name="T42" fmla="*/ 367 w 1334"/>
                <a:gd name="T43" fmla="*/ 1128 h 1250"/>
                <a:gd name="T44" fmla="*/ 340 w 1334"/>
                <a:gd name="T45" fmla="*/ 1160 h 1250"/>
                <a:gd name="T46" fmla="*/ 302 w 1334"/>
                <a:gd name="T47" fmla="*/ 1179 h 1250"/>
                <a:gd name="T48" fmla="*/ 265 w 1334"/>
                <a:gd name="T49" fmla="*/ 371 h 1250"/>
                <a:gd name="T50" fmla="*/ 290 w 1334"/>
                <a:gd name="T51" fmla="*/ 290 h 1250"/>
                <a:gd name="T52" fmla="*/ 328 w 1334"/>
                <a:gd name="T53" fmla="*/ 221 h 1250"/>
                <a:gd name="T54" fmla="*/ 381 w 1334"/>
                <a:gd name="T55" fmla="*/ 162 h 1250"/>
                <a:gd name="T56" fmla="*/ 448 w 1334"/>
                <a:gd name="T57" fmla="*/ 117 h 1250"/>
                <a:gd name="T58" fmla="*/ 528 w 1334"/>
                <a:gd name="T59" fmla="*/ 85 h 1250"/>
                <a:gd name="T60" fmla="*/ 624 w 1334"/>
                <a:gd name="T61" fmla="*/ 70 h 1250"/>
                <a:gd name="T62" fmla="*/ 730 w 1334"/>
                <a:gd name="T63" fmla="*/ 71 h 1250"/>
                <a:gd name="T64" fmla="*/ 822 w 1334"/>
                <a:gd name="T65" fmla="*/ 91 h 1250"/>
                <a:gd name="T66" fmla="*/ 900 w 1334"/>
                <a:gd name="T67" fmla="*/ 125 h 1250"/>
                <a:gd name="T68" fmla="*/ 964 w 1334"/>
                <a:gd name="T69" fmla="*/ 173 h 1250"/>
                <a:gd name="T70" fmla="*/ 1014 w 1334"/>
                <a:gd name="T71" fmla="*/ 234 h 1250"/>
                <a:gd name="T72" fmla="*/ 1050 w 1334"/>
                <a:gd name="T73" fmla="*/ 307 h 1250"/>
                <a:gd name="T74" fmla="*/ 1249 w 1334"/>
                <a:gd name="T75" fmla="*/ 1182 h 1250"/>
                <a:gd name="T76" fmla="*/ 1024 w 1334"/>
                <a:gd name="T77" fmla="*/ 1177 h 1250"/>
                <a:gd name="T78" fmla="*/ 988 w 1334"/>
                <a:gd name="T79" fmla="*/ 1154 h 1250"/>
                <a:gd name="T80" fmla="*/ 963 w 1334"/>
                <a:gd name="T81" fmla="*/ 1121 h 1250"/>
                <a:gd name="T82" fmla="*/ 809 w 1334"/>
                <a:gd name="T83" fmla="*/ 423 h 1250"/>
                <a:gd name="T84" fmla="*/ 790 w 1334"/>
                <a:gd name="T85" fmla="*/ 376 h 1250"/>
                <a:gd name="T86" fmla="*/ 751 w 1334"/>
                <a:gd name="T87" fmla="*/ 333 h 1250"/>
                <a:gd name="T88" fmla="*/ 684 w 1334"/>
                <a:gd name="T89" fmla="*/ 310 h 1250"/>
                <a:gd name="T90" fmla="*/ 606 w 1334"/>
                <a:gd name="T91" fmla="*/ 320 h 1250"/>
                <a:gd name="T92" fmla="*/ 556 w 1334"/>
                <a:gd name="T93" fmla="*/ 358 h 1250"/>
                <a:gd name="T94" fmla="*/ 530 w 1334"/>
                <a:gd name="T95" fmla="*/ 405 h 1250"/>
                <a:gd name="T96" fmla="*/ 787 w 1334"/>
                <a:gd name="T97" fmla="*/ 641 h 1250"/>
                <a:gd name="T98" fmla="*/ 721 w 1334"/>
                <a:gd name="T99" fmla="*/ 396 h 1250"/>
                <a:gd name="T100" fmla="*/ 692 w 1334"/>
                <a:gd name="T101" fmla="*/ 380 h 1250"/>
                <a:gd name="T102" fmla="*/ 650 w 1334"/>
                <a:gd name="T103" fmla="*/ 378 h 1250"/>
                <a:gd name="T104" fmla="*/ 618 w 1334"/>
                <a:gd name="T105" fmla="*/ 392 h 1250"/>
                <a:gd name="T106" fmla="*/ 591 w 1334"/>
                <a:gd name="T107" fmla="*/ 43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4" h="1250">
                  <a:moveTo>
                    <a:pt x="867" y="1008"/>
                  </a:moveTo>
                  <a:lnTo>
                    <a:pt x="466" y="1008"/>
                  </a:lnTo>
                  <a:lnTo>
                    <a:pt x="442" y="1121"/>
                  </a:lnTo>
                  <a:lnTo>
                    <a:pt x="438" y="1135"/>
                  </a:lnTo>
                  <a:lnTo>
                    <a:pt x="433" y="1148"/>
                  </a:lnTo>
                  <a:lnTo>
                    <a:pt x="427" y="1160"/>
                  </a:lnTo>
                  <a:lnTo>
                    <a:pt x="420" y="1172"/>
                  </a:lnTo>
                  <a:lnTo>
                    <a:pt x="412" y="1183"/>
                  </a:lnTo>
                  <a:lnTo>
                    <a:pt x="403" y="1194"/>
                  </a:lnTo>
                  <a:lnTo>
                    <a:pt x="393" y="1203"/>
                  </a:lnTo>
                  <a:lnTo>
                    <a:pt x="383" y="1213"/>
                  </a:lnTo>
                  <a:lnTo>
                    <a:pt x="371" y="1222"/>
                  </a:lnTo>
                  <a:lnTo>
                    <a:pt x="359" y="1229"/>
                  </a:lnTo>
                  <a:lnTo>
                    <a:pt x="346" y="1235"/>
                  </a:lnTo>
                  <a:lnTo>
                    <a:pt x="334" y="1241"/>
                  </a:lnTo>
                  <a:lnTo>
                    <a:pt x="320" y="1245"/>
                  </a:lnTo>
                  <a:lnTo>
                    <a:pt x="306" y="1248"/>
                  </a:lnTo>
                  <a:lnTo>
                    <a:pt x="292" y="1250"/>
                  </a:lnTo>
                  <a:lnTo>
                    <a:pt x="277" y="1250"/>
                  </a:lnTo>
                  <a:lnTo>
                    <a:pt x="0" y="1250"/>
                  </a:lnTo>
                  <a:lnTo>
                    <a:pt x="198" y="356"/>
                  </a:lnTo>
                  <a:lnTo>
                    <a:pt x="202" y="338"/>
                  </a:lnTo>
                  <a:lnTo>
                    <a:pt x="207" y="319"/>
                  </a:lnTo>
                  <a:lnTo>
                    <a:pt x="214" y="301"/>
                  </a:lnTo>
                  <a:lnTo>
                    <a:pt x="220" y="283"/>
                  </a:lnTo>
                  <a:lnTo>
                    <a:pt x="227" y="265"/>
                  </a:lnTo>
                  <a:lnTo>
                    <a:pt x="234" y="248"/>
                  </a:lnTo>
                  <a:lnTo>
                    <a:pt x="243" y="231"/>
                  </a:lnTo>
                  <a:lnTo>
                    <a:pt x="252" y="214"/>
                  </a:lnTo>
                  <a:lnTo>
                    <a:pt x="262" y="197"/>
                  </a:lnTo>
                  <a:lnTo>
                    <a:pt x="273" y="181"/>
                  </a:lnTo>
                  <a:lnTo>
                    <a:pt x="284" y="166"/>
                  </a:lnTo>
                  <a:lnTo>
                    <a:pt x="296" y="152"/>
                  </a:lnTo>
                  <a:lnTo>
                    <a:pt x="309" y="138"/>
                  </a:lnTo>
                  <a:lnTo>
                    <a:pt x="322" y="124"/>
                  </a:lnTo>
                  <a:lnTo>
                    <a:pt x="336" y="111"/>
                  </a:lnTo>
                  <a:lnTo>
                    <a:pt x="351" y="99"/>
                  </a:lnTo>
                  <a:lnTo>
                    <a:pt x="367" y="87"/>
                  </a:lnTo>
                  <a:lnTo>
                    <a:pt x="383" y="76"/>
                  </a:lnTo>
                  <a:lnTo>
                    <a:pt x="400" y="65"/>
                  </a:lnTo>
                  <a:lnTo>
                    <a:pt x="417" y="55"/>
                  </a:lnTo>
                  <a:lnTo>
                    <a:pt x="435" y="47"/>
                  </a:lnTo>
                  <a:lnTo>
                    <a:pt x="453" y="39"/>
                  </a:lnTo>
                  <a:lnTo>
                    <a:pt x="471" y="32"/>
                  </a:lnTo>
                  <a:lnTo>
                    <a:pt x="491" y="25"/>
                  </a:lnTo>
                  <a:lnTo>
                    <a:pt x="512" y="19"/>
                  </a:lnTo>
                  <a:lnTo>
                    <a:pt x="533" y="14"/>
                  </a:lnTo>
                  <a:lnTo>
                    <a:pt x="555" y="9"/>
                  </a:lnTo>
                  <a:lnTo>
                    <a:pt x="577" y="6"/>
                  </a:lnTo>
                  <a:lnTo>
                    <a:pt x="600" y="3"/>
                  </a:lnTo>
                  <a:lnTo>
                    <a:pt x="622" y="2"/>
                  </a:lnTo>
                  <a:lnTo>
                    <a:pt x="645" y="1"/>
                  </a:lnTo>
                  <a:lnTo>
                    <a:pt x="667" y="0"/>
                  </a:lnTo>
                  <a:lnTo>
                    <a:pt x="690" y="1"/>
                  </a:lnTo>
                  <a:lnTo>
                    <a:pt x="712" y="2"/>
                  </a:lnTo>
                  <a:lnTo>
                    <a:pt x="734" y="3"/>
                  </a:lnTo>
                  <a:lnTo>
                    <a:pt x="756" y="6"/>
                  </a:lnTo>
                  <a:lnTo>
                    <a:pt x="778" y="9"/>
                  </a:lnTo>
                  <a:lnTo>
                    <a:pt x="801" y="14"/>
                  </a:lnTo>
                  <a:lnTo>
                    <a:pt x="822" y="19"/>
                  </a:lnTo>
                  <a:lnTo>
                    <a:pt x="844" y="25"/>
                  </a:lnTo>
                  <a:lnTo>
                    <a:pt x="863" y="32"/>
                  </a:lnTo>
                  <a:lnTo>
                    <a:pt x="881" y="39"/>
                  </a:lnTo>
                  <a:lnTo>
                    <a:pt x="899" y="47"/>
                  </a:lnTo>
                  <a:lnTo>
                    <a:pt x="917" y="55"/>
                  </a:lnTo>
                  <a:lnTo>
                    <a:pt x="934" y="65"/>
                  </a:lnTo>
                  <a:lnTo>
                    <a:pt x="952" y="76"/>
                  </a:lnTo>
                  <a:lnTo>
                    <a:pt x="968" y="87"/>
                  </a:lnTo>
                  <a:lnTo>
                    <a:pt x="984" y="99"/>
                  </a:lnTo>
                  <a:lnTo>
                    <a:pt x="997" y="111"/>
                  </a:lnTo>
                  <a:lnTo>
                    <a:pt x="1011" y="124"/>
                  </a:lnTo>
                  <a:lnTo>
                    <a:pt x="1025" y="138"/>
                  </a:lnTo>
                  <a:lnTo>
                    <a:pt x="1038" y="152"/>
                  </a:lnTo>
                  <a:lnTo>
                    <a:pt x="1050" y="166"/>
                  </a:lnTo>
                  <a:lnTo>
                    <a:pt x="1061" y="181"/>
                  </a:lnTo>
                  <a:lnTo>
                    <a:pt x="1071" y="197"/>
                  </a:lnTo>
                  <a:lnTo>
                    <a:pt x="1082" y="214"/>
                  </a:lnTo>
                  <a:lnTo>
                    <a:pt x="1090" y="231"/>
                  </a:lnTo>
                  <a:lnTo>
                    <a:pt x="1099" y="248"/>
                  </a:lnTo>
                  <a:lnTo>
                    <a:pt x="1107" y="265"/>
                  </a:lnTo>
                  <a:lnTo>
                    <a:pt x="1114" y="283"/>
                  </a:lnTo>
                  <a:lnTo>
                    <a:pt x="1120" y="301"/>
                  </a:lnTo>
                  <a:lnTo>
                    <a:pt x="1126" y="319"/>
                  </a:lnTo>
                  <a:lnTo>
                    <a:pt x="1131" y="338"/>
                  </a:lnTo>
                  <a:lnTo>
                    <a:pt x="1135" y="356"/>
                  </a:lnTo>
                  <a:lnTo>
                    <a:pt x="1334" y="1250"/>
                  </a:lnTo>
                  <a:lnTo>
                    <a:pt x="1057" y="1250"/>
                  </a:lnTo>
                  <a:lnTo>
                    <a:pt x="1042" y="1250"/>
                  </a:lnTo>
                  <a:lnTo>
                    <a:pt x="1028" y="1248"/>
                  </a:lnTo>
                  <a:lnTo>
                    <a:pt x="1015" y="1245"/>
                  </a:lnTo>
                  <a:lnTo>
                    <a:pt x="1001" y="1241"/>
                  </a:lnTo>
                  <a:lnTo>
                    <a:pt x="988" y="1235"/>
                  </a:lnTo>
                  <a:lnTo>
                    <a:pt x="975" y="1229"/>
                  </a:lnTo>
                  <a:lnTo>
                    <a:pt x="963" y="1222"/>
                  </a:lnTo>
                  <a:lnTo>
                    <a:pt x="952" y="1213"/>
                  </a:lnTo>
                  <a:lnTo>
                    <a:pt x="941" y="1203"/>
                  </a:lnTo>
                  <a:lnTo>
                    <a:pt x="931" y="1194"/>
                  </a:lnTo>
                  <a:lnTo>
                    <a:pt x="922" y="1183"/>
                  </a:lnTo>
                  <a:lnTo>
                    <a:pt x="914" y="1171"/>
                  </a:lnTo>
                  <a:lnTo>
                    <a:pt x="907" y="1160"/>
                  </a:lnTo>
                  <a:lnTo>
                    <a:pt x="901" y="1147"/>
                  </a:lnTo>
                  <a:lnTo>
                    <a:pt x="896" y="1134"/>
                  </a:lnTo>
                  <a:lnTo>
                    <a:pt x="892" y="1120"/>
                  </a:lnTo>
                  <a:lnTo>
                    <a:pt x="867" y="1008"/>
                  </a:lnTo>
                  <a:close/>
                  <a:moveTo>
                    <a:pt x="923" y="939"/>
                  </a:moveTo>
                  <a:lnTo>
                    <a:pt x="412" y="939"/>
                  </a:lnTo>
                  <a:lnTo>
                    <a:pt x="375" y="1105"/>
                  </a:lnTo>
                  <a:lnTo>
                    <a:pt x="373" y="1114"/>
                  </a:lnTo>
                  <a:lnTo>
                    <a:pt x="370" y="1121"/>
                  </a:lnTo>
                  <a:lnTo>
                    <a:pt x="367" y="1128"/>
                  </a:lnTo>
                  <a:lnTo>
                    <a:pt x="362" y="1135"/>
                  </a:lnTo>
                  <a:lnTo>
                    <a:pt x="358" y="1141"/>
                  </a:lnTo>
                  <a:lnTo>
                    <a:pt x="353" y="1148"/>
                  </a:lnTo>
                  <a:lnTo>
                    <a:pt x="346" y="1154"/>
                  </a:lnTo>
                  <a:lnTo>
                    <a:pt x="340" y="1160"/>
                  </a:lnTo>
                  <a:lnTo>
                    <a:pt x="333" y="1165"/>
                  </a:lnTo>
                  <a:lnTo>
                    <a:pt x="325" y="1169"/>
                  </a:lnTo>
                  <a:lnTo>
                    <a:pt x="318" y="1173"/>
                  </a:lnTo>
                  <a:lnTo>
                    <a:pt x="310" y="1177"/>
                  </a:lnTo>
                  <a:lnTo>
                    <a:pt x="302" y="1179"/>
                  </a:lnTo>
                  <a:lnTo>
                    <a:pt x="294" y="1181"/>
                  </a:lnTo>
                  <a:lnTo>
                    <a:pt x="285" y="1182"/>
                  </a:lnTo>
                  <a:lnTo>
                    <a:pt x="277" y="1182"/>
                  </a:lnTo>
                  <a:lnTo>
                    <a:pt x="84" y="1182"/>
                  </a:lnTo>
                  <a:lnTo>
                    <a:pt x="265" y="371"/>
                  </a:lnTo>
                  <a:lnTo>
                    <a:pt x="268" y="354"/>
                  </a:lnTo>
                  <a:lnTo>
                    <a:pt x="274" y="338"/>
                  </a:lnTo>
                  <a:lnTo>
                    <a:pt x="278" y="321"/>
                  </a:lnTo>
                  <a:lnTo>
                    <a:pt x="284" y="307"/>
                  </a:lnTo>
                  <a:lnTo>
                    <a:pt x="290" y="290"/>
                  </a:lnTo>
                  <a:lnTo>
                    <a:pt x="297" y="277"/>
                  </a:lnTo>
                  <a:lnTo>
                    <a:pt x="304" y="262"/>
                  </a:lnTo>
                  <a:lnTo>
                    <a:pt x="312" y="248"/>
                  </a:lnTo>
                  <a:lnTo>
                    <a:pt x="320" y="234"/>
                  </a:lnTo>
                  <a:lnTo>
                    <a:pt x="328" y="221"/>
                  </a:lnTo>
                  <a:lnTo>
                    <a:pt x="338" y="208"/>
                  </a:lnTo>
                  <a:lnTo>
                    <a:pt x="347" y="196"/>
                  </a:lnTo>
                  <a:lnTo>
                    <a:pt x="358" y="185"/>
                  </a:lnTo>
                  <a:lnTo>
                    <a:pt x="370" y="173"/>
                  </a:lnTo>
                  <a:lnTo>
                    <a:pt x="381" y="162"/>
                  </a:lnTo>
                  <a:lnTo>
                    <a:pt x="393" y="153"/>
                  </a:lnTo>
                  <a:lnTo>
                    <a:pt x="406" y="143"/>
                  </a:lnTo>
                  <a:lnTo>
                    <a:pt x="419" y="133"/>
                  </a:lnTo>
                  <a:lnTo>
                    <a:pt x="433" y="125"/>
                  </a:lnTo>
                  <a:lnTo>
                    <a:pt x="448" y="117"/>
                  </a:lnTo>
                  <a:lnTo>
                    <a:pt x="463" y="110"/>
                  </a:lnTo>
                  <a:lnTo>
                    <a:pt x="478" y="102"/>
                  </a:lnTo>
                  <a:lnTo>
                    <a:pt x="495" y="96"/>
                  </a:lnTo>
                  <a:lnTo>
                    <a:pt x="511" y="91"/>
                  </a:lnTo>
                  <a:lnTo>
                    <a:pt x="528" y="85"/>
                  </a:lnTo>
                  <a:lnTo>
                    <a:pt x="546" y="81"/>
                  </a:lnTo>
                  <a:lnTo>
                    <a:pt x="565" y="77"/>
                  </a:lnTo>
                  <a:lnTo>
                    <a:pt x="584" y="75"/>
                  </a:lnTo>
                  <a:lnTo>
                    <a:pt x="604" y="71"/>
                  </a:lnTo>
                  <a:lnTo>
                    <a:pt x="624" y="70"/>
                  </a:lnTo>
                  <a:lnTo>
                    <a:pt x="646" y="69"/>
                  </a:lnTo>
                  <a:lnTo>
                    <a:pt x="667" y="68"/>
                  </a:lnTo>
                  <a:lnTo>
                    <a:pt x="689" y="69"/>
                  </a:lnTo>
                  <a:lnTo>
                    <a:pt x="710" y="70"/>
                  </a:lnTo>
                  <a:lnTo>
                    <a:pt x="730" y="71"/>
                  </a:lnTo>
                  <a:lnTo>
                    <a:pt x="749" y="75"/>
                  </a:lnTo>
                  <a:lnTo>
                    <a:pt x="769" y="77"/>
                  </a:lnTo>
                  <a:lnTo>
                    <a:pt x="787" y="81"/>
                  </a:lnTo>
                  <a:lnTo>
                    <a:pt x="805" y="85"/>
                  </a:lnTo>
                  <a:lnTo>
                    <a:pt x="822" y="91"/>
                  </a:lnTo>
                  <a:lnTo>
                    <a:pt x="839" y="96"/>
                  </a:lnTo>
                  <a:lnTo>
                    <a:pt x="855" y="102"/>
                  </a:lnTo>
                  <a:lnTo>
                    <a:pt x="871" y="110"/>
                  </a:lnTo>
                  <a:lnTo>
                    <a:pt x="886" y="117"/>
                  </a:lnTo>
                  <a:lnTo>
                    <a:pt x="900" y="125"/>
                  </a:lnTo>
                  <a:lnTo>
                    <a:pt x="914" y="133"/>
                  </a:lnTo>
                  <a:lnTo>
                    <a:pt x="928" y="143"/>
                  </a:lnTo>
                  <a:lnTo>
                    <a:pt x="941" y="153"/>
                  </a:lnTo>
                  <a:lnTo>
                    <a:pt x="953" y="162"/>
                  </a:lnTo>
                  <a:lnTo>
                    <a:pt x="964" y="173"/>
                  </a:lnTo>
                  <a:lnTo>
                    <a:pt x="975" y="185"/>
                  </a:lnTo>
                  <a:lnTo>
                    <a:pt x="986" y="196"/>
                  </a:lnTo>
                  <a:lnTo>
                    <a:pt x="995" y="208"/>
                  </a:lnTo>
                  <a:lnTo>
                    <a:pt x="1005" y="221"/>
                  </a:lnTo>
                  <a:lnTo>
                    <a:pt x="1014" y="234"/>
                  </a:lnTo>
                  <a:lnTo>
                    <a:pt x="1022" y="248"/>
                  </a:lnTo>
                  <a:lnTo>
                    <a:pt x="1030" y="262"/>
                  </a:lnTo>
                  <a:lnTo>
                    <a:pt x="1037" y="276"/>
                  </a:lnTo>
                  <a:lnTo>
                    <a:pt x="1043" y="290"/>
                  </a:lnTo>
                  <a:lnTo>
                    <a:pt x="1050" y="307"/>
                  </a:lnTo>
                  <a:lnTo>
                    <a:pt x="1055" y="321"/>
                  </a:lnTo>
                  <a:lnTo>
                    <a:pt x="1061" y="338"/>
                  </a:lnTo>
                  <a:lnTo>
                    <a:pt x="1065" y="354"/>
                  </a:lnTo>
                  <a:lnTo>
                    <a:pt x="1069" y="371"/>
                  </a:lnTo>
                  <a:lnTo>
                    <a:pt x="1249" y="1182"/>
                  </a:lnTo>
                  <a:lnTo>
                    <a:pt x="1057" y="1182"/>
                  </a:lnTo>
                  <a:lnTo>
                    <a:pt x="1048" y="1182"/>
                  </a:lnTo>
                  <a:lnTo>
                    <a:pt x="1040" y="1181"/>
                  </a:lnTo>
                  <a:lnTo>
                    <a:pt x="1032" y="1179"/>
                  </a:lnTo>
                  <a:lnTo>
                    <a:pt x="1024" y="1177"/>
                  </a:lnTo>
                  <a:lnTo>
                    <a:pt x="1016" y="1173"/>
                  </a:lnTo>
                  <a:lnTo>
                    <a:pt x="1008" y="1169"/>
                  </a:lnTo>
                  <a:lnTo>
                    <a:pt x="1002" y="1165"/>
                  </a:lnTo>
                  <a:lnTo>
                    <a:pt x="994" y="1160"/>
                  </a:lnTo>
                  <a:lnTo>
                    <a:pt x="988" y="1154"/>
                  </a:lnTo>
                  <a:lnTo>
                    <a:pt x="981" y="1148"/>
                  </a:lnTo>
                  <a:lnTo>
                    <a:pt x="976" y="1141"/>
                  </a:lnTo>
                  <a:lnTo>
                    <a:pt x="972" y="1135"/>
                  </a:lnTo>
                  <a:lnTo>
                    <a:pt x="968" y="1128"/>
                  </a:lnTo>
                  <a:lnTo>
                    <a:pt x="963" y="1121"/>
                  </a:lnTo>
                  <a:lnTo>
                    <a:pt x="961" y="1114"/>
                  </a:lnTo>
                  <a:lnTo>
                    <a:pt x="959" y="1105"/>
                  </a:lnTo>
                  <a:lnTo>
                    <a:pt x="923" y="939"/>
                  </a:lnTo>
                  <a:close/>
                  <a:moveTo>
                    <a:pt x="872" y="710"/>
                  </a:moveTo>
                  <a:lnTo>
                    <a:pt x="809" y="423"/>
                  </a:lnTo>
                  <a:lnTo>
                    <a:pt x="806" y="414"/>
                  </a:lnTo>
                  <a:lnTo>
                    <a:pt x="803" y="405"/>
                  </a:lnTo>
                  <a:lnTo>
                    <a:pt x="800" y="395"/>
                  </a:lnTo>
                  <a:lnTo>
                    <a:pt x="795" y="386"/>
                  </a:lnTo>
                  <a:lnTo>
                    <a:pt x="790" y="376"/>
                  </a:lnTo>
                  <a:lnTo>
                    <a:pt x="785" y="366"/>
                  </a:lnTo>
                  <a:lnTo>
                    <a:pt x="777" y="358"/>
                  </a:lnTo>
                  <a:lnTo>
                    <a:pt x="770" y="348"/>
                  </a:lnTo>
                  <a:lnTo>
                    <a:pt x="761" y="341"/>
                  </a:lnTo>
                  <a:lnTo>
                    <a:pt x="751" y="333"/>
                  </a:lnTo>
                  <a:lnTo>
                    <a:pt x="740" y="326"/>
                  </a:lnTo>
                  <a:lnTo>
                    <a:pt x="728" y="320"/>
                  </a:lnTo>
                  <a:lnTo>
                    <a:pt x="715" y="315"/>
                  </a:lnTo>
                  <a:lnTo>
                    <a:pt x="700" y="312"/>
                  </a:lnTo>
                  <a:lnTo>
                    <a:pt x="684" y="310"/>
                  </a:lnTo>
                  <a:lnTo>
                    <a:pt x="667" y="309"/>
                  </a:lnTo>
                  <a:lnTo>
                    <a:pt x="649" y="310"/>
                  </a:lnTo>
                  <a:lnTo>
                    <a:pt x="634" y="312"/>
                  </a:lnTo>
                  <a:lnTo>
                    <a:pt x="619" y="315"/>
                  </a:lnTo>
                  <a:lnTo>
                    <a:pt x="606" y="320"/>
                  </a:lnTo>
                  <a:lnTo>
                    <a:pt x="593" y="326"/>
                  </a:lnTo>
                  <a:lnTo>
                    <a:pt x="583" y="333"/>
                  </a:lnTo>
                  <a:lnTo>
                    <a:pt x="573" y="341"/>
                  </a:lnTo>
                  <a:lnTo>
                    <a:pt x="565" y="348"/>
                  </a:lnTo>
                  <a:lnTo>
                    <a:pt x="556" y="358"/>
                  </a:lnTo>
                  <a:lnTo>
                    <a:pt x="550" y="366"/>
                  </a:lnTo>
                  <a:lnTo>
                    <a:pt x="543" y="376"/>
                  </a:lnTo>
                  <a:lnTo>
                    <a:pt x="539" y="386"/>
                  </a:lnTo>
                  <a:lnTo>
                    <a:pt x="535" y="395"/>
                  </a:lnTo>
                  <a:lnTo>
                    <a:pt x="530" y="405"/>
                  </a:lnTo>
                  <a:lnTo>
                    <a:pt x="527" y="414"/>
                  </a:lnTo>
                  <a:lnTo>
                    <a:pt x="525" y="423"/>
                  </a:lnTo>
                  <a:lnTo>
                    <a:pt x="462" y="710"/>
                  </a:lnTo>
                  <a:lnTo>
                    <a:pt x="872" y="710"/>
                  </a:lnTo>
                  <a:close/>
                  <a:moveTo>
                    <a:pt x="787" y="641"/>
                  </a:moveTo>
                  <a:lnTo>
                    <a:pt x="743" y="440"/>
                  </a:lnTo>
                  <a:lnTo>
                    <a:pt x="739" y="427"/>
                  </a:lnTo>
                  <a:lnTo>
                    <a:pt x="733" y="414"/>
                  </a:lnTo>
                  <a:lnTo>
                    <a:pt x="728" y="405"/>
                  </a:lnTo>
                  <a:lnTo>
                    <a:pt x="721" y="396"/>
                  </a:lnTo>
                  <a:lnTo>
                    <a:pt x="716" y="392"/>
                  </a:lnTo>
                  <a:lnTo>
                    <a:pt x="711" y="389"/>
                  </a:lnTo>
                  <a:lnTo>
                    <a:pt x="706" y="386"/>
                  </a:lnTo>
                  <a:lnTo>
                    <a:pt x="700" y="382"/>
                  </a:lnTo>
                  <a:lnTo>
                    <a:pt x="692" y="380"/>
                  </a:lnTo>
                  <a:lnTo>
                    <a:pt x="683" y="378"/>
                  </a:lnTo>
                  <a:lnTo>
                    <a:pt x="675" y="377"/>
                  </a:lnTo>
                  <a:lnTo>
                    <a:pt x="667" y="377"/>
                  </a:lnTo>
                  <a:lnTo>
                    <a:pt x="659" y="377"/>
                  </a:lnTo>
                  <a:lnTo>
                    <a:pt x="650" y="378"/>
                  </a:lnTo>
                  <a:lnTo>
                    <a:pt x="641" y="380"/>
                  </a:lnTo>
                  <a:lnTo>
                    <a:pt x="634" y="382"/>
                  </a:lnTo>
                  <a:lnTo>
                    <a:pt x="629" y="386"/>
                  </a:lnTo>
                  <a:lnTo>
                    <a:pt x="623" y="389"/>
                  </a:lnTo>
                  <a:lnTo>
                    <a:pt x="618" y="392"/>
                  </a:lnTo>
                  <a:lnTo>
                    <a:pt x="614" y="396"/>
                  </a:lnTo>
                  <a:lnTo>
                    <a:pt x="606" y="405"/>
                  </a:lnTo>
                  <a:lnTo>
                    <a:pt x="601" y="414"/>
                  </a:lnTo>
                  <a:lnTo>
                    <a:pt x="596" y="426"/>
                  </a:lnTo>
                  <a:lnTo>
                    <a:pt x="591" y="438"/>
                  </a:lnTo>
                  <a:lnTo>
                    <a:pt x="546" y="641"/>
                  </a:lnTo>
                  <a:lnTo>
                    <a:pt x="787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9"/>
            <p:cNvSpPr>
              <a:spLocks noEditPoints="1"/>
            </p:cNvSpPr>
            <p:nvPr/>
          </p:nvSpPr>
          <p:spPr bwMode="auto">
            <a:xfrm>
              <a:off x="3131" y="3654"/>
              <a:ext cx="105" cy="101"/>
            </a:xfrm>
            <a:custGeom>
              <a:avLst/>
              <a:gdLst>
                <a:gd name="T0" fmla="*/ 289 w 1164"/>
                <a:gd name="T1" fmla="*/ 1037 h 1114"/>
                <a:gd name="T2" fmla="*/ 281 w 1164"/>
                <a:gd name="T3" fmla="*/ 1059 h 1114"/>
                <a:gd name="T4" fmla="*/ 267 w 1164"/>
                <a:gd name="T5" fmla="*/ 1080 h 1114"/>
                <a:gd name="T6" fmla="*/ 246 w 1164"/>
                <a:gd name="T7" fmla="*/ 1097 h 1114"/>
                <a:gd name="T8" fmla="*/ 224 w 1164"/>
                <a:gd name="T9" fmla="*/ 1108 h 1114"/>
                <a:gd name="T10" fmla="*/ 199 w 1164"/>
                <a:gd name="T11" fmla="*/ 1114 h 1114"/>
                <a:gd name="T12" fmla="*/ 179 w 1164"/>
                <a:gd name="T13" fmla="*/ 302 h 1114"/>
                <a:gd name="T14" fmla="*/ 193 w 1164"/>
                <a:gd name="T15" fmla="*/ 253 h 1114"/>
                <a:gd name="T16" fmla="*/ 211 w 1164"/>
                <a:gd name="T17" fmla="*/ 208 h 1114"/>
                <a:gd name="T18" fmla="*/ 235 w 1164"/>
                <a:gd name="T19" fmla="*/ 166 h 1114"/>
                <a:gd name="T20" fmla="*/ 263 w 1164"/>
                <a:gd name="T21" fmla="*/ 128 h 1114"/>
                <a:gd name="T22" fmla="*/ 296 w 1164"/>
                <a:gd name="T23" fmla="*/ 94 h 1114"/>
                <a:gd name="T24" fmla="*/ 334 w 1164"/>
                <a:gd name="T25" fmla="*/ 65 h 1114"/>
                <a:gd name="T26" fmla="*/ 377 w 1164"/>
                <a:gd name="T27" fmla="*/ 42 h 1114"/>
                <a:gd name="T28" fmla="*/ 426 w 1164"/>
                <a:gd name="T29" fmla="*/ 22 h 1114"/>
                <a:gd name="T30" fmla="*/ 480 w 1164"/>
                <a:gd name="T31" fmla="*/ 8 h 1114"/>
                <a:gd name="T32" fmla="*/ 538 w 1164"/>
                <a:gd name="T33" fmla="*/ 2 h 1114"/>
                <a:gd name="T34" fmla="*/ 602 w 1164"/>
                <a:gd name="T35" fmla="*/ 1 h 1114"/>
                <a:gd name="T36" fmla="*/ 664 w 1164"/>
                <a:gd name="T37" fmla="*/ 6 h 1114"/>
                <a:gd name="T38" fmla="*/ 720 w 1164"/>
                <a:gd name="T39" fmla="*/ 17 h 1114"/>
                <a:gd name="T40" fmla="*/ 770 w 1164"/>
                <a:gd name="T41" fmla="*/ 34 h 1114"/>
                <a:gd name="T42" fmla="*/ 815 w 1164"/>
                <a:gd name="T43" fmla="*/ 57 h 1114"/>
                <a:gd name="T44" fmla="*/ 855 w 1164"/>
                <a:gd name="T45" fmla="*/ 84 h 1114"/>
                <a:gd name="T46" fmla="*/ 890 w 1164"/>
                <a:gd name="T47" fmla="*/ 116 h 1114"/>
                <a:gd name="T48" fmla="*/ 920 w 1164"/>
                <a:gd name="T49" fmla="*/ 153 h 1114"/>
                <a:gd name="T50" fmla="*/ 945 w 1164"/>
                <a:gd name="T51" fmla="*/ 193 h 1114"/>
                <a:gd name="T52" fmla="*/ 964 w 1164"/>
                <a:gd name="T53" fmla="*/ 238 h 1114"/>
                <a:gd name="T54" fmla="*/ 980 w 1164"/>
                <a:gd name="T55" fmla="*/ 285 h 1114"/>
                <a:gd name="T56" fmla="*/ 971 w 1164"/>
                <a:gd name="T57" fmla="*/ 1114 h 1114"/>
                <a:gd name="T58" fmla="*/ 946 w 1164"/>
                <a:gd name="T59" fmla="*/ 1111 h 1114"/>
                <a:gd name="T60" fmla="*/ 923 w 1164"/>
                <a:gd name="T61" fmla="*/ 1102 h 1114"/>
                <a:gd name="T62" fmla="*/ 902 w 1164"/>
                <a:gd name="T63" fmla="*/ 1086 h 1114"/>
                <a:gd name="T64" fmla="*/ 886 w 1164"/>
                <a:gd name="T65" fmla="*/ 1067 h 1114"/>
                <a:gd name="T66" fmla="*/ 875 w 1164"/>
                <a:gd name="T67" fmla="*/ 1045 h 1114"/>
                <a:gd name="T68" fmla="*/ 787 w 1164"/>
                <a:gd name="T69" fmla="*/ 641 h 1114"/>
                <a:gd name="T70" fmla="*/ 718 w 1164"/>
                <a:gd name="T71" fmla="*/ 337 h 1114"/>
                <a:gd name="T72" fmla="*/ 705 w 1164"/>
                <a:gd name="T73" fmla="*/ 308 h 1114"/>
                <a:gd name="T74" fmla="*/ 684 w 1164"/>
                <a:gd name="T75" fmla="*/ 281 h 1114"/>
                <a:gd name="T76" fmla="*/ 655 w 1164"/>
                <a:gd name="T77" fmla="*/ 258 h 1114"/>
                <a:gd name="T78" fmla="*/ 614 w 1164"/>
                <a:gd name="T79" fmla="*/ 244 h 1114"/>
                <a:gd name="T80" fmla="*/ 564 w 1164"/>
                <a:gd name="T81" fmla="*/ 242 h 1114"/>
                <a:gd name="T82" fmla="*/ 520 w 1164"/>
                <a:gd name="T83" fmla="*/ 252 h 1114"/>
                <a:gd name="T84" fmla="*/ 487 w 1164"/>
                <a:gd name="T85" fmla="*/ 273 h 1114"/>
                <a:gd name="T86" fmla="*/ 464 w 1164"/>
                <a:gd name="T87" fmla="*/ 298 h 1114"/>
                <a:gd name="T88" fmla="*/ 449 w 1164"/>
                <a:gd name="T89" fmla="*/ 327 h 1114"/>
                <a:gd name="T90" fmla="*/ 439 w 1164"/>
                <a:gd name="T91" fmla="*/ 35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1114">
                  <a:moveTo>
                    <a:pt x="837" y="871"/>
                  </a:moveTo>
                  <a:lnTo>
                    <a:pt x="326" y="871"/>
                  </a:lnTo>
                  <a:lnTo>
                    <a:pt x="289" y="1037"/>
                  </a:lnTo>
                  <a:lnTo>
                    <a:pt x="287" y="1045"/>
                  </a:lnTo>
                  <a:lnTo>
                    <a:pt x="285" y="1053"/>
                  </a:lnTo>
                  <a:lnTo>
                    <a:pt x="281" y="1059"/>
                  </a:lnTo>
                  <a:lnTo>
                    <a:pt x="276" y="1067"/>
                  </a:lnTo>
                  <a:lnTo>
                    <a:pt x="272" y="1073"/>
                  </a:lnTo>
                  <a:lnTo>
                    <a:pt x="267" y="1080"/>
                  </a:lnTo>
                  <a:lnTo>
                    <a:pt x="260" y="1086"/>
                  </a:lnTo>
                  <a:lnTo>
                    <a:pt x="254" y="1091"/>
                  </a:lnTo>
                  <a:lnTo>
                    <a:pt x="246" y="1097"/>
                  </a:lnTo>
                  <a:lnTo>
                    <a:pt x="240" y="1102"/>
                  </a:lnTo>
                  <a:lnTo>
                    <a:pt x="233" y="1105"/>
                  </a:lnTo>
                  <a:lnTo>
                    <a:pt x="224" y="1108"/>
                  </a:lnTo>
                  <a:lnTo>
                    <a:pt x="217" y="1111"/>
                  </a:lnTo>
                  <a:lnTo>
                    <a:pt x="208" y="1113"/>
                  </a:lnTo>
                  <a:lnTo>
                    <a:pt x="199" y="1114"/>
                  </a:lnTo>
                  <a:lnTo>
                    <a:pt x="191" y="1114"/>
                  </a:lnTo>
                  <a:lnTo>
                    <a:pt x="0" y="1114"/>
                  </a:lnTo>
                  <a:lnTo>
                    <a:pt x="179" y="302"/>
                  </a:lnTo>
                  <a:lnTo>
                    <a:pt x="183" y="285"/>
                  </a:lnTo>
                  <a:lnTo>
                    <a:pt x="188" y="269"/>
                  </a:lnTo>
                  <a:lnTo>
                    <a:pt x="193" y="253"/>
                  </a:lnTo>
                  <a:lnTo>
                    <a:pt x="198" y="238"/>
                  </a:lnTo>
                  <a:lnTo>
                    <a:pt x="205" y="222"/>
                  </a:lnTo>
                  <a:lnTo>
                    <a:pt x="211" y="208"/>
                  </a:lnTo>
                  <a:lnTo>
                    <a:pt x="219" y="193"/>
                  </a:lnTo>
                  <a:lnTo>
                    <a:pt x="226" y="179"/>
                  </a:lnTo>
                  <a:lnTo>
                    <a:pt x="235" y="166"/>
                  </a:lnTo>
                  <a:lnTo>
                    <a:pt x="243" y="153"/>
                  </a:lnTo>
                  <a:lnTo>
                    <a:pt x="253" y="140"/>
                  </a:lnTo>
                  <a:lnTo>
                    <a:pt x="263" y="128"/>
                  </a:lnTo>
                  <a:lnTo>
                    <a:pt x="273" y="116"/>
                  </a:lnTo>
                  <a:lnTo>
                    <a:pt x="284" y="106"/>
                  </a:lnTo>
                  <a:lnTo>
                    <a:pt x="296" y="94"/>
                  </a:lnTo>
                  <a:lnTo>
                    <a:pt x="307" y="84"/>
                  </a:lnTo>
                  <a:lnTo>
                    <a:pt x="320" y="75"/>
                  </a:lnTo>
                  <a:lnTo>
                    <a:pt x="334" y="65"/>
                  </a:lnTo>
                  <a:lnTo>
                    <a:pt x="348" y="57"/>
                  </a:lnTo>
                  <a:lnTo>
                    <a:pt x="362" y="49"/>
                  </a:lnTo>
                  <a:lnTo>
                    <a:pt x="377" y="42"/>
                  </a:lnTo>
                  <a:lnTo>
                    <a:pt x="393" y="34"/>
                  </a:lnTo>
                  <a:lnTo>
                    <a:pt x="409" y="28"/>
                  </a:lnTo>
                  <a:lnTo>
                    <a:pt x="426" y="22"/>
                  </a:lnTo>
                  <a:lnTo>
                    <a:pt x="443" y="17"/>
                  </a:lnTo>
                  <a:lnTo>
                    <a:pt x="461" y="13"/>
                  </a:lnTo>
                  <a:lnTo>
                    <a:pt x="480" y="8"/>
                  </a:lnTo>
                  <a:lnTo>
                    <a:pt x="499" y="6"/>
                  </a:lnTo>
                  <a:lnTo>
                    <a:pt x="518" y="3"/>
                  </a:lnTo>
                  <a:lnTo>
                    <a:pt x="538" y="2"/>
                  </a:lnTo>
                  <a:lnTo>
                    <a:pt x="560" y="1"/>
                  </a:lnTo>
                  <a:lnTo>
                    <a:pt x="581" y="0"/>
                  </a:lnTo>
                  <a:lnTo>
                    <a:pt x="602" y="1"/>
                  </a:lnTo>
                  <a:lnTo>
                    <a:pt x="624" y="2"/>
                  </a:lnTo>
                  <a:lnTo>
                    <a:pt x="644" y="3"/>
                  </a:lnTo>
                  <a:lnTo>
                    <a:pt x="664" y="6"/>
                  </a:lnTo>
                  <a:lnTo>
                    <a:pt x="684" y="8"/>
                  </a:lnTo>
                  <a:lnTo>
                    <a:pt x="702" y="13"/>
                  </a:lnTo>
                  <a:lnTo>
                    <a:pt x="720" y="17"/>
                  </a:lnTo>
                  <a:lnTo>
                    <a:pt x="737" y="22"/>
                  </a:lnTo>
                  <a:lnTo>
                    <a:pt x="753" y="28"/>
                  </a:lnTo>
                  <a:lnTo>
                    <a:pt x="770" y="34"/>
                  </a:lnTo>
                  <a:lnTo>
                    <a:pt x="785" y="42"/>
                  </a:lnTo>
                  <a:lnTo>
                    <a:pt x="800" y="49"/>
                  </a:lnTo>
                  <a:lnTo>
                    <a:pt x="815" y="57"/>
                  </a:lnTo>
                  <a:lnTo>
                    <a:pt x="829" y="65"/>
                  </a:lnTo>
                  <a:lnTo>
                    <a:pt x="842" y="75"/>
                  </a:lnTo>
                  <a:lnTo>
                    <a:pt x="855" y="84"/>
                  </a:lnTo>
                  <a:lnTo>
                    <a:pt x="867" y="94"/>
                  </a:lnTo>
                  <a:lnTo>
                    <a:pt x="878" y="106"/>
                  </a:lnTo>
                  <a:lnTo>
                    <a:pt x="890" y="116"/>
                  </a:lnTo>
                  <a:lnTo>
                    <a:pt x="900" y="128"/>
                  </a:lnTo>
                  <a:lnTo>
                    <a:pt x="910" y="140"/>
                  </a:lnTo>
                  <a:lnTo>
                    <a:pt x="920" y="153"/>
                  </a:lnTo>
                  <a:lnTo>
                    <a:pt x="929" y="166"/>
                  </a:lnTo>
                  <a:lnTo>
                    <a:pt x="936" y="179"/>
                  </a:lnTo>
                  <a:lnTo>
                    <a:pt x="945" y="193"/>
                  </a:lnTo>
                  <a:lnTo>
                    <a:pt x="951" y="208"/>
                  </a:lnTo>
                  <a:lnTo>
                    <a:pt x="958" y="222"/>
                  </a:lnTo>
                  <a:lnTo>
                    <a:pt x="964" y="238"/>
                  </a:lnTo>
                  <a:lnTo>
                    <a:pt x="970" y="253"/>
                  </a:lnTo>
                  <a:lnTo>
                    <a:pt x="975" y="269"/>
                  </a:lnTo>
                  <a:lnTo>
                    <a:pt x="980" y="285"/>
                  </a:lnTo>
                  <a:lnTo>
                    <a:pt x="983" y="302"/>
                  </a:lnTo>
                  <a:lnTo>
                    <a:pt x="1164" y="1114"/>
                  </a:lnTo>
                  <a:lnTo>
                    <a:pt x="971" y="1114"/>
                  </a:lnTo>
                  <a:lnTo>
                    <a:pt x="963" y="1114"/>
                  </a:lnTo>
                  <a:lnTo>
                    <a:pt x="954" y="1113"/>
                  </a:lnTo>
                  <a:lnTo>
                    <a:pt x="946" y="1111"/>
                  </a:lnTo>
                  <a:lnTo>
                    <a:pt x="938" y="1108"/>
                  </a:lnTo>
                  <a:lnTo>
                    <a:pt x="931" y="1105"/>
                  </a:lnTo>
                  <a:lnTo>
                    <a:pt x="923" y="1102"/>
                  </a:lnTo>
                  <a:lnTo>
                    <a:pt x="916" y="1097"/>
                  </a:lnTo>
                  <a:lnTo>
                    <a:pt x="908" y="1091"/>
                  </a:lnTo>
                  <a:lnTo>
                    <a:pt x="902" y="1086"/>
                  </a:lnTo>
                  <a:lnTo>
                    <a:pt x="895" y="1080"/>
                  </a:lnTo>
                  <a:lnTo>
                    <a:pt x="890" y="1073"/>
                  </a:lnTo>
                  <a:lnTo>
                    <a:pt x="886" y="1067"/>
                  </a:lnTo>
                  <a:lnTo>
                    <a:pt x="882" y="1059"/>
                  </a:lnTo>
                  <a:lnTo>
                    <a:pt x="878" y="1053"/>
                  </a:lnTo>
                  <a:lnTo>
                    <a:pt x="875" y="1045"/>
                  </a:lnTo>
                  <a:lnTo>
                    <a:pt x="873" y="1037"/>
                  </a:lnTo>
                  <a:lnTo>
                    <a:pt x="837" y="871"/>
                  </a:lnTo>
                  <a:close/>
                  <a:moveTo>
                    <a:pt x="787" y="641"/>
                  </a:moveTo>
                  <a:lnTo>
                    <a:pt x="723" y="355"/>
                  </a:lnTo>
                  <a:lnTo>
                    <a:pt x="721" y="346"/>
                  </a:lnTo>
                  <a:lnTo>
                    <a:pt x="718" y="337"/>
                  </a:lnTo>
                  <a:lnTo>
                    <a:pt x="714" y="327"/>
                  </a:lnTo>
                  <a:lnTo>
                    <a:pt x="709" y="317"/>
                  </a:lnTo>
                  <a:lnTo>
                    <a:pt x="705" y="308"/>
                  </a:lnTo>
                  <a:lnTo>
                    <a:pt x="699" y="298"/>
                  </a:lnTo>
                  <a:lnTo>
                    <a:pt x="692" y="290"/>
                  </a:lnTo>
                  <a:lnTo>
                    <a:pt x="684" y="281"/>
                  </a:lnTo>
                  <a:lnTo>
                    <a:pt x="675" y="273"/>
                  </a:lnTo>
                  <a:lnTo>
                    <a:pt x="666" y="265"/>
                  </a:lnTo>
                  <a:lnTo>
                    <a:pt x="655" y="258"/>
                  </a:lnTo>
                  <a:lnTo>
                    <a:pt x="642" y="252"/>
                  </a:lnTo>
                  <a:lnTo>
                    <a:pt x="629" y="247"/>
                  </a:lnTo>
                  <a:lnTo>
                    <a:pt x="614" y="244"/>
                  </a:lnTo>
                  <a:lnTo>
                    <a:pt x="599" y="242"/>
                  </a:lnTo>
                  <a:lnTo>
                    <a:pt x="581" y="240"/>
                  </a:lnTo>
                  <a:lnTo>
                    <a:pt x="564" y="242"/>
                  </a:lnTo>
                  <a:lnTo>
                    <a:pt x="548" y="244"/>
                  </a:lnTo>
                  <a:lnTo>
                    <a:pt x="533" y="247"/>
                  </a:lnTo>
                  <a:lnTo>
                    <a:pt x="520" y="252"/>
                  </a:lnTo>
                  <a:lnTo>
                    <a:pt x="508" y="258"/>
                  </a:lnTo>
                  <a:lnTo>
                    <a:pt x="498" y="265"/>
                  </a:lnTo>
                  <a:lnTo>
                    <a:pt x="487" y="273"/>
                  </a:lnTo>
                  <a:lnTo>
                    <a:pt x="478" y="281"/>
                  </a:lnTo>
                  <a:lnTo>
                    <a:pt x="471" y="290"/>
                  </a:lnTo>
                  <a:lnTo>
                    <a:pt x="464" y="298"/>
                  </a:lnTo>
                  <a:lnTo>
                    <a:pt x="458" y="308"/>
                  </a:lnTo>
                  <a:lnTo>
                    <a:pt x="453" y="317"/>
                  </a:lnTo>
                  <a:lnTo>
                    <a:pt x="449" y="327"/>
                  </a:lnTo>
                  <a:lnTo>
                    <a:pt x="445" y="337"/>
                  </a:lnTo>
                  <a:lnTo>
                    <a:pt x="442" y="346"/>
                  </a:lnTo>
                  <a:lnTo>
                    <a:pt x="439" y="355"/>
                  </a:lnTo>
                  <a:lnTo>
                    <a:pt x="376" y="641"/>
                  </a:lnTo>
                  <a:lnTo>
                    <a:pt x="787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60"/>
            <p:cNvSpPr>
              <a:spLocks/>
            </p:cNvSpPr>
            <p:nvPr/>
          </p:nvSpPr>
          <p:spPr bwMode="auto">
            <a:xfrm>
              <a:off x="3242" y="3656"/>
              <a:ext cx="101" cy="99"/>
            </a:xfrm>
            <a:custGeom>
              <a:avLst/>
              <a:gdLst>
                <a:gd name="T0" fmla="*/ 413 w 1110"/>
                <a:gd name="T1" fmla="*/ 743 h 1087"/>
                <a:gd name="T2" fmla="*/ 410 w 1110"/>
                <a:gd name="T3" fmla="*/ 783 h 1087"/>
                <a:gd name="T4" fmla="*/ 405 w 1110"/>
                <a:gd name="T5" fmla="*/ 822 h 1087"/>
                <a:gd name="T6" fmla="*/ 396 w 1110"/>
                <a:gd name="T7" fmla="*/ 858 h 1087"/>
                <a:gd name="T8" fmla="*/ 384 w 1110"/>
                <a:gd name="T9" fmla="*/ 892 h 1087"/>
                <a:gd name="T10" fmla="*/ 371 w 1110"/>
                <a:gd name="T11" fmla="*/ 923 h 1087"/>
                <a:gd name="T12" fmla="*/ 355 w 1110"/>
                <a:gd name="T13" fmla="*/ 952 h 1087"/>
                <a:gd name="T14" fmla="*/ 335 w 1110"/>
                <a:gd name="T15" fmla="*/ 979 h 1087"/>
                <a:gd name="T16" fmla="*/ 315 w 1110"/>
                <a:gd name="T17" fmla="*/ 1002 h 1087"/>
                <a:gd name="T18" fmla="*/ 293 w 1110"/>
                <a:gd name="T19" fmla="*/ 1023 h 1087"/>
                <a:gd name="T20" fmla="*/ 267 w 1110"/>
                <a:gd name="T21" fmla="*/ 1041 h 1087"/>
                <a:gd name="T22" fmla="*/ 240 w 1110"/>
                <a:gd name="T23" fmla="*/ 1056 h 1087"/>
                <a:gd name="T24" fmla="*/ 212 w 1110"/>
                <a:gd name="T25" fmla="*/ 1069 h 1087"/>
                <a:gd name="T26" fmla="*/ 181 w 1110"/>
                <a:gd name="T27" fmla="*/ 1077 h 1087"/>
                <a:gd name="T28" fmla="*/ 150 w 1110"/>
                <a:gd name="T29" fmla="*/ 1084 h 1087"/>
                <a:gd name="T30" fmla="*/ 118 w 1110"/>
                <a:gd name="T31" fmla="*/ 1087 h 1087"/>
                <a:gd name="T32" fmla="*/ 50 w 1110"/>
                <a:gd name="T33" fmla="*/ 1087 h 1087"/>
                <a:gd name="T34" fmla="*/ 54 w 1110"/>
                <a:gd name="T35" fmla="*/ 841 h 1087"/>
                <a:gd name="T36" fmla="*/ 74 w 1110"/>
                <a:gd name="T37" fmla="*/ 835 h 1087"/>
                <a:gd name="T38" fmla="*/ 94 w 1110"/>
                <a:gd name="T39" fmla="*/ 825 h 1087"/>
                <a:gd name="T40" fmla="*/ 110 w 1110"/>
                <a:gd name="T41" fmla="*/ 812 h 1087"/>
                <a:gd name="T42" fmla="*/ 123 w 1110"/>
                <a:gd name="T43" fmla="*/ 797 h 1087"/>
                <a:gd name="T44" fmla="*/ 134 w 1110"/>
                <a:gd name="T45" fmla="*/ 779 h 1087"/>
                <a:gd name="T46" fmla="*/ 142 w 1110"/>
                <a:gd name="T47" fmla="*/ 759 h 1087"/>
                <a:gd name="T48" fmla="*/ 146 w 1110"/>
                <a:gd name="T49" fmla="*/ 734 h 1087"/>
                <a:gd name="T50" fmla="*/ 148 w 1110"/>
                <a:gd name="T51" fmla="*/ 708 h 1087"/>
                <a:gd name="T52" fmla="*/ 148 w 1110"/>
                <a:gd name="T53" fmla="*/ 142 h 1087"/>
                <a:gd name="T54" fmla="*/ 155 w 1110"/>
                <a:gd name="T55" fmla="*/ 111 h 1087"/>
                <a:gd name="T56" fmla="*/ 167 w 1110"/>
                <a:gd name="T57" fmla="*/ 82 h 1087"/>
                <a:gd name="T58" fmla="*/ 185 w 1110"/>
                <a:gd name="T59" fmla="*/ 57 h 1087"/>
                <a:gd name="T60" fmla="*/ 207 w 1110"/>
                <a:gd name="T61" fmla="*/ 36 h 1087"/>
                <a:gd name="T62" fmla="*/ 233 w 1110"/>
                <a:gd name="T63" fmla="*/ 19 h 1087"/>
                <a:gd name="T64" fmla="*/ 260 w 1110"/>
                <a:gd name="T65" fmla="*/ 6 h 1087"/>
                <a:gd name="T66" fmla="*/ 291 w 1110"/>
                <a:gd name="T67" fmla="*/ 0 h 1087"/>
                <a:gd name="T68" fmla="*/ 1110 w 1110"/>
                <a:gd name="T69" fmla="*/ 0 h 1087"/>
                <a:gd name="T70" fmla="*/ 844 w 1110"/>
                <a:gd name="T71" fmla="*/ 1087 h 1087"/>
                <a:gd name="T72" fmla="*/ 413 w 1110"/>
                <a:gd name="T73" fmla="*/ 22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0" h="1087">
                  <a:moveTo>
                    <a:pt x="413" y="721"/>
                  </a:moveTo>
                  <a:lnTo>
                    <a:pt x="413" y="743"/>
                  </a:lnTo>
                  <a:lnTo>
                    <a:pt x="412" y="764"/>
                  </a:lnTo>
                  <a:lnTo>
                    <a:pt x="410" y="783"/>
                  </a:lnTo>
                  <a:lnTo>
                    <a:pt x="408" y="804"/>
                  </a:lnTo>
                  <a:lnTo>
                    <a:pt x="405" y="822"/>
                  </a:lnTo>
                  <a:lnTo>
                    <a:pt x="401" y="841"/>
                  </a:lnTo>
                  <a:lnTo>
                    <a:pt x="396" y="858"/>
                  </a:lnTo>
                  <a:lnTo>
                    <a:pt x="391" y="876"/>
                  </a:lnTo>
                  <a:lnTo>
                    <a:pt x="384" y="892"/>
                  </a:lnTo>
                  <a:lnTo>
                    <a:pt x="378" y="908"/>
                  </a:lnTo>
                  <a:lnTo>
                    <a:pt x="371" y="923"/>
                  </a:lnTo>
                  <a:lnTo>
                    <a:pt x="362" y="938"/>
                  </a:lnTo>
                  <a:lnTo>
                    <a:pt x="355" y="952"/>
                  </a:lnTo>
                  <a:lnTo>
                    <a:pt x="345" y="966"/>
                  </a:lnTo>
                  <a:lnTo>
                    <a:pt x="335" y="979"/>
                  </a:lnTo>
                  <a:lnTo>
                    <a:pt x="326" y="991"/>
                  </a:lnTo>
                  <a:lnTo>
                    <a:pt x="315" y="1002"/>
                  </a:lnTo>
                  <a:lnTo>
                    <a:pt x="303" y="1013"/>
                  </a:lnTo>
                  <a:lnTo>
                    <a:pt x="293" y="1023"/>
                  </a:lnTo>
                  <a:lnTo>
                    <a:pt x="280" y="1032"/>
                  </a:lnTo>
                  <a:lnTo>
                    <a:pt x="267" y="1041"/>
                  </a:lnTo>
                  <a:lnTo>
                    <a:pt x="254" y="1048"/>
                  </a:lnTo>
                  <a:lnTo>
                    <a:pt x="240" y="1056"/>
                  </a:lnTo>
                  <a:lnTo>
                    <a:pt x="226" y="1062"/>
                  </a:lnTo>
                  <a:lnTo>
                    <a:pt x="212" y="1069"/>
                  </a:lnTo>
                  <a:lnTo>
                    <a:pt x="197" y="1073"/>
                  </a:lnTo>
                  <a:lnTo>
                    <a:pt x="181" y="1077"/>
                  </a:lnTo>
                  <a:lnTo>
                    <a:pt x="166" y="1081"/>
                  </a:lnTo>
                  <a:lnTo>
                    <a:pt x="150" y="1084"/>
                  </a:lnTo>
                  <a:lnTo>
                    <a:pt x="134" y="1086"/>
                  </a:lnTo>
                  <a:lnTo>
                    <a:pt x="118" y="1087"/>
                  </a:lnTo>
                  <a:lnTo>
                    <a:pt x="101" y="1087"/>
                  </a:lnTo>
                  <a:lnTo>
                    <a:pt x="50" y="1087"/>
                  </a:lnTo>
                  <a:lnTo>
                    <a:pt x="0" y="853"/>
                  </a:lnTo>
                  <a:lnTo>
                    <a:pt x="54" y="841"/>
                  </a:lnTo>
                  <a:lnTo>
                    <a:pt x="65" y="838"/>
                  </a:lnTo>
                  <a:lnTo>
                    <a:pt x="74" y="835"/>
                  </a:lnTo>
                  <a:lnTo>
                    <a:pt x="84" y="830"/>
                  </a:lnTo>
                  <a:lnTo>
                    <a:pt x="94" y="825"/>
                  </a:lnTo>
                  <a:lnTo>
                    <a:pt x="101" y="818"/>
                  </a:lnTo>
                  <a:lnTo>
                    <a:pt x="110" y="812"/>
                  </a:lnTo>
                  <a:lnTo>
                    <a:pt x="116" y="805"/>
                  </a:lnTo>
                  <a:lnTo>
                    <a:pt x="123" y="797"/>
                  </a:lnTo>
                  <a:lnTo>
                    <a:pt x="129" y="789"/>
                  </a:lnTo>
                  <a:lnTo>
                    <a:pt x="134" y="779"/>
                  </a:lnTo>
                  <a:lnTo>
                    <a:pt x="139" y="769"/>
                  </a:lnTo>
                  <a:lnTo>
                    <a:pt x="142" y="759"/>
                  </a:lnTo>
                  <a:lnTo>
                    <a:pt x="144" y="747"/>
                  </a:lnTo>
                  <a:lnTo>
                    <a:pt x="146" y="734"/>
                  </a:lnTo>
                  <a:lnTo>
                    <a:pt x="147" y="721"/>
                  </a:lnTo>
                  <a:lnTo>
                    <a:pt x="148" y="708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1" y="126"/>
                  </a:lnTo>
                  <a:lnTo>
                    <a:pt x="155" y="111"/>
                  </a:lnTo>
                  <a:lnTo>
                    <a:pt x="161" y="96"/>
                  </a:lnTo>
                  <a:lnTo>
                    <a:pt x="167" y="82"/>
                  </a:lnTo>
                  <a:lnTo>
                    <a:pt x="176" y="69"/>
                  </a:lnTo>
                  <a:lnTo>
                    <a:pt x="185" y="57"/>
                  </a:lnTo>
                  <a:lnTo>
                    <a:pt x="195" y="46"/>
                  </a:lnTo>
                  <a:lnTo>
                    <a:pt x="207" y="36"/>
                  </a:lnTo>
                  <a:lnTo>
                    <a:pt x="219" y="26"/>
                  </a:lnTo>
                  <a:lnTo>
                    <a:pt x="233" y="19"/>
                  </a:lnTo>
                  <a:lnTo>
                    <a:pt x="247" y="12"/>
                  </a:lnTo>
                  <a:lnTo>
                    <a:pt x="260" y="6"/>
                  </a:lnTo>
                  <a:lnTo>
                    <a:pt x="275" y="2"/>
                  </a:lnTo>
                  <a:lnTo>
                    <a:pt x="291" y="0"/>
                  </a:lnTo>
                  <a:lnTo>
                    <a:pt x="308" y="0"/>
                  </a:lnTo>
                  <a:lnTo>
                    <a:pt x="1110" y="0"/>
                  </a:lnTo>
                  <a:lnTo>
                    <a:pt x="1110" y="1087"/>
                  </a:lnTo>
                  <a:lnTo>
                    <a:pt x="844" y="1087"/>
                  </a:lnTo>
                  <a:lnTo>
                    <a:pt x="844" y="228"/>
                  </a:lnTo>
                  <a:lnTo>
                    <a:pt x="413" y="228"/>
                  </a:lnTo>
                  <a:lnTo>
                    <a:pt x="413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61"/>
            <p:cNvSpPr>
              <a:spLocks noEditPoints="1"/>
            </p:cNvSpPr>
            <p:nvPr/>
          </p:nvSpPr>
          <p:spPr bwMode="auto">
            <a:xfrm>
              <a:off x="3362" y="3656"/>
              <a:ext cx="96" cy="99"/>
            </a:xfrm>
            <a:custGeom>
              <a:avLst/>
              <a:gdLst>
                <a:gd name="T0" fmla="*/ 674 w 1056"/>
                <a:gd name="T1" fmla="*/ 306 h 1087"/>
                <a:gd name="T2" fmla="*/ 720 w 1056"/>
                <a:gd name="T3" fmla="*/ 310 h 1087"/>
                <a:gd name="T4" fmla="*/ 762 w 1056"/>
                <a:gd name="T5" fmla="*/ 317 h 1087"/>
                <a:gd name="T6" fmla="*/ 803 w 1056"/>
                <a:gd name="T7" fmla="*/ 329 h 1087"/>
                <a:gd name="T8" fmla="*/ 841 w 1056"/>
                <a:gd name="T9" fmla="*/ 344 h 1087"/>
                <a:gd name="T10" fmla="*/ 877 w 1056"/>
                <a:gd name="T11" fmla="*/ 362 h 1087"/>
                <a:gd name="T12" fmla="*/ 909 w 1056"/>
                <a:gd name="T13" fmla="*/ 382 h 1087"/>
                <a:gd name="T14" fmla="*/ 938 w 1056"/>
                <a:gd name="T15" fmla="*/ 406 h 1087"/>
                <a:gd name="T16" fmla="*/ 963 w 1056"/>
                <a:gd name="T17" fmla="*/ 433 h 1087"/>
                <a:gd name="T18" fmla="*/ 986 w 1056"/>
                <a:gd name="T19" fmla="*/ 461 h 1087"/>
                <a:gd name="T20" fmla="*/ 1006 w 1056"/>
                <a:gd name="T21" fmla="*/ 492 h 1087"/>
                <a:gd name="T22" fmla="*/ 1022 w 1056"/>
                <a:gd name="T23" fmla="*/ 526 h 1087"/>
                <a:gd name="T24" fmla="*/ 1036 w 1056"/>
                <a:gd name="T25" fmla="*/ 561 h 1087"/>
                <a:gd name="T26" fmla="*/ 1047 w 1056"/>
                <a:gd name="T27" fmla="*/ 598 h 1087"/>
                <a:gd name="T28" fmla="*/ 1053 w 1056"/>
                <a:gd name="T29" fmla="*/ 636 h 1087"/>
                <a:gd name="T30" fmla="*/ 1056 w 1056"/>
                <a:gd name="T31" fmla="*/ 675 h 1087"/>
                <a:gd name="T32" fmla="*/ 1056 w 1056"/>
                <a:gd name="T33" fmla="*/ 716 h 1087"/>
                <a:gd name="T34" fmla="*/ 1052 w 1056"/>
                <a:gd name="T35" fmla="*/ 755 h 1087"/>
                <a:gd name="T36" fmla="*/ 1045 w 1056"/>
                <a:gd name="T37" fmla="*/ 794 h 1087"/>
                <a:gd name="T38" fmla="*/ 1033 w 1056"/>
                <a:gd name="T39" fmla="*/ 830 h 1087"/>
                <a:gd name="T40" fmla="*/ 1018 w 1056"/>
                <a:gd name="T41" fmla="*/ 866 h 1087"/>
                <a:gd name="T42" fmla="*/ 1000 w 1056"/>
                <a:gd name="T43" fmla="*/ 899 h 1087"/>
                <a:gd name="T44" fmla="*/ 978 w 1056"/>
                <a:gd name="T45" fmla="*/ 930 h 1087"/>
                <a:gd name="T46" fmla="*/ 954 w 1056"/>
                <a:gd name="T47" fmla="*/ 959 h 1087"/>
                <a:gd name="T48" fmla="*/ 927 w 1056"/>
                <a:gd name="T49" fmla="*/ 985 h 1087"/>
                <a:gd name="T50" fmla="*/ 897 w 1056"/>
                <a:gd name="T51" fmla="*/ 1009 h 1087"/>
                <a:gd name="T52" fmla="*/ 865 w 1056"/>
                <a:gd name="T53" fmla="*/ 1030 h 1087"/>
                <a:gd name="T54" fmla="*/ 830 w 1056"/>
                <a:gd name="T55" fmla="*/ 1048 h 1087"/>
                <a:gd name="T56" fmla="*/ 792 w 1056"/>
                <a:gd name="T57" fmla="*/ 1063 h 1087"/>
                <a:gd name="T58" fmla="*/ 754 w 1056"/>
                <a:gd name="T59" fmla="*/ 1075 h 1087"/>
                <a:gd name="T60" fmla="*/ 713 w 1056"/>
                <a:gd name="T61" fmla="*/ 1083 h 1087"/>
                <a:gd name="T62" fmla="*/ 671 w 1056"/>
                <a:gd name="T63" fmla="*/ 1087 h 1087"/>
                <a:gd name="T64" fmla="*/ 80 w 1056"/>
                <a:gd name="T65" fmla="*/ 1087 h 1087"/>
                <a:gd name="T66" fmla="*/ 64 w 1056"/>
                <a:gd name="T67" fmla="*/ 1086 h 1087"/>
                <a:gd name="T68" fmla="*/ 49 w 1056"/>
                <a:gd name="T69" fmla="*/ 1081 h 1087"/>
                <a:gd name="T70" fmla="*/ 36 w 1056"/>
                <a:gd name="T71" fmla="*/ 1074 h 1087"/>
                <a:gd name="T72" fmla="*/ 24 w 1056"/>
                <a:gd name="T73" fmla="*/ 1064 h 1087"/>
                <a:gd name="T74" fmla="*/ 14 w 1056"/>
                <a:gd name="T75" fmla="*/ 1052 h 1087"/>
                <a:gd name="T76" fmla="*/ 6 w 1056"/>
                <a:gd name="T77" fmla="*/ 1038 h 1087"/>
                <a:gd name="T78" fmla="*/ 2 w 1056"/>
                <a:gd name="T79" fmla="*/ 1023 h 1087"/>
                <a:gd name="T80" fmla="*/ 0 w 1056"/>
                <a:gd name="T81" fmla="*/ 1008 h 1087"/>
                <a:gd name="T82" fmla="*/ 266 w 1056"/>
                <a:gd name="T83" fmla="*/ 0 h 1087"/>
                <a:gd name="T84" fmla="*/ 649 w 1056"/>
                <a:gd name="T85" fmla="*/ 305 h 1087"/>
                <a:gd name="T86" fmla="*/ 662 w 1056"/>
                <a:gd name="T87" fmla="*/ 857 h 1087"/>
                <a:gd name="T88" fmla="*/ 686 w 1056"/>
                <a:gd name="T89" fmla="*/ 852 h 1087"/>
                <a:gd name="T90" fmla="*/ 711 w 1056"/>
                <a:gd name="T91" fmla="*/ 841 h 1087"/>
                <a:gd name="T92" fmla="*/ 733 w 1056"/>
                <a:gd name="T93" fmla="*/ 826 h 1087"/>
                <a:gd name="T94" fmla="*/ 754 w 1056"/>
                <a:gd name="T95" fmla="*/ 806 h 1087"/>
                <a:gd name="T96" fmla="*/ 771 w 1056"/>
                <a:gd name="T97" fmla="*/ 780 h 1087"/>
                <a:gd name="T98" fmla="*/ 784 w 1056"/>
                <a:gd name="T99" fmla="*/ 750 h 1087"/>
                <a:gd name="T100" fmla="*/ 790 w 1056"/>
                <a:gd name="T101" fmla="*/ 715 h 1087"/>
                <a:gd name="T102" fmla="*/ 790 w 1056"/>
                <a:gd name="T103" fmla="*/ 676 h 1087"/>
                <a:gd name="T104" fmla="*/ 784 w 1056"/>
                <a:gd name="T105" fmla="*/ 642 h 1087"/>
                <a:gd name="T106" fmla="*/ 771 w 1056"/>
                <a:gd name="T107" fmla="*/ 613 h 1087"/>
                <a:gd name="T108" fmla="*/ 754 w 1056"/>
                <a:gd name="T109" fmla="*/ 588 h 1087"/>
                <a:gd name="T110" fmla="*/ 733 w 1056"/>
                <a:gd name="T111" fmla="*/ 567 h 1087"/>
                <a:gd name="T112" fmla="*/ 711 w 1056"/>
                <a:gd name="T113" fmla="*/ 552 h 1087"/>
                <a:gd name="T114" fmla="*/ 686 w 1056"/>
                <a:gd name="T115" fmla="*/ 542 h 1087"/>
                <a:gd name="T116" fmla="*/ 662 w 1056"/>
                <a:gd name="T117" fmla="*/ 536 h 1087"/>
                <a:gd name="T118" fmla="*/ 266 w 1056"/>
                <a:gd name="T119" fmla="*/ 535 h 1087"/>
                <a:gd name="T120" fmla="*/ 650 w 1056"/>
                <a:gd name="T121" fmla="*/ 85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6" h="1087">
                  <a:moveTo>
                    <a:pt x="649" y="305"/>
                  </a:moveTo>
                  <a:lnTo>
                    <a:pt x="674" y="306"/>
                  </a:lnTo>
                  <a:lnTo>
                    <a:pt x="697" y="308"/>
                  </a:lnTo>
                  <a:lnTo>
                    <a:pt x="720" y="310"/>
                  </a:lnTo>
                  <a:lnTo>
                    <a:pt x="741" y="314"/>
                  </a:lnTo>
                  <a:lnTo>
                    <a:pt x="762" y="317"/>
                  </a:lnTo>
                  <a:lnTo>
                    <a:pt x="784" y="322"/>
                  </a:lnTo>
                  <a:lnTo>
                    <a:pt x="803" y="329"/>
                  </a:lnTo>
                  <a:lnTo>
                    <a:pt x="823" y="336"/>
                  </a:lnTo>
                  <a:lnTo>
                    <a:pt x="841" y="344"/>
                  </a:lnTo>
                  <a:lnTo>
                    <a:pt x="860" y="352"/>
                  </a:lnTo>
                  <a:lnTo>
                    <a:pt x="877" y="362"/>
                  </a:lnTo>
                  <a:lnTo>
                    <a:pt x="893" y="372"/>
                  </a:lnTo>
                  <a:lnTo>
                    <a:pt x="909" y="382"/>
                  </a:lnTo>
                  <a:lnTo>
                    <a:pt x="924" y="394"/>
                  </a:lnTo>
                  <a:lnTo>
                    <a:pt x="938" y="406"/>
                  </a:lnTo>
                  <a:lnTo>
                    <a:pt x="950" y="420"/>
                  </a:lnTo>
                  <a:lnTo>
                    <a:pt x="963" y="433"/>
                  </a:lnTo>
                  <a:lnTo>
                    <a:pt x="975" y="446"/>
                  </a:lnTo>
                  <a:lnTo>
                    <a:pt x="986" y="461"/>
                  </a:lnTo>
                  <a:lnTo>
                    <a:pt x="996" y="476"/>
                  </a:lnTo>
                  <a:lnTo>
                    <a:pt x="1006" y="492"/>
                  </a:lnTo>
                  <a:lnTo>
                    <a:pt x="1015" y="508"/>
                  </a:lnTo>
                  <a:lnTo>
                    <a:pt x="1022" y="526"/>
                  </a:lnTo>
                  <a:lnTo>
                    <a:pt x="1030" y="543"/>
                  </a:lnTo>
                  <a:lnTo>
                    <a:pt x="1036" y="561"/>
                  </a:lnTo>
                  <a:lnTo>
                    <a:pt x="1041" y="579"/>
                  </a:lnTo>
                  <a:lnTo>
                    <a:pt x="1047" y="598"/>
                  </a:lnTo>
                  <a:lnTo>
                    <a:pt x="1050" y="616"/>
                  </a:lnTo>
                  <a:lnTo>
                    <a:pt x="1053" y="636"/>
                  </a:lnTo>
                  <a:lnTo>
                    <a:pt x="1055" y="656"/>
                  </a:lnTo>
                  <a:lnTo>
                    <a:pt x="1056" y="675"/>
                  </a:lnTo>
                  <a:lnTo>
                    <a:pt x="1056" y="696"/>
                  </a:lnTo>
                  <a:lnTo>
                    <a:pt x="1056" y="716"/>
                  </a:lnTo>
                  <a:lnTo>
                    <a:pt x="1055" y="736"/>
                  </a:lnTo>
                  <a:lnTo>
                    <a:pt x="1052" y="755"/>
                  </a:lnTo>
                  <a:lnTo>
                    <a:pt x="1049" y="775"/>
                  </a:lnTo>
                  <a:lnTo>
                    <a:pt x="1045" y="794"/>
                  </a:lnTo>
                  <a:lnTo>
                    <a:pt x="1039" y="812"/>
                  </a:lnTo>
                  <a:lnTo>
                    <a:pt x="1033" y="830"/>
                  </a:lnTo>
                  <a:lnTo>
                    <a:pt x="1026" y="848"/>
                  </a:lnTo>
                  <a:lnTo>
                    <a:pt x="1018" y="866"/>
                  </a:lnTo>
                  <a:lnTo>
                    <a:pt x="1009" y="883"/>
                  </a:lnTo>
                  <a:lnTo>
                    <a:pt x="1000" y="899"/>
                  </a:lnTo>
                  <a:lnTo>
                    <a:pt x="989" y="915"/>
                  </a:lnTo>
                  <a:lnTo>
                    <a:pt x="978" y="930"/>
                  </a:lnTo>
                  <a:lnTo>
                    <a:pt x="966" y="945"/>
                  </a:lnTo>
                  <a:lnTo>
                    <a:pt x="954" y="959"/>
                  </a:lnTo>
                  <a:lnTo>
                    <a:pt x="941" y="972"/>
                  </a:lnTo>
                  <a:lnTo>
                    <a:pt x="927" y="985"/>
                  </a:lnTo>
                  <a:lnTo>
                    <a:pt x="912" y="997"/>
                  </a:lnTo>
                  <a:lnTo>
                    <a:pt x="897" y="1009"/>
                  </a:lnTo>
                  <a:lnTo>
                    <a:pt x="881" y="1019"/>
                  </a:lnTo>
                  <a:lnTo>
                    <a:pt x="865" y="1030"/>
                  </a:lnTo>
                  <a:lnTo>
                    <a:pt x="848" y="1040"/>
                  </a:lnTo>
                  <a:lnTo>
                    <a:pt x="830" y="1048"/>
                  </a:lnTo>
                  <a:lnTo>
                    <a:pt x="811" y="1056"/>
                  </a:lnTo>
                  <a:lnTo>
                    <a:pt x="792" y="1063"/>
                  </a:lnTo>
                  <a:lnTo>
                    <a:pt x="773" y="1070"/>
                  </a:lnTo>
                  <a:lnTo>
                    <a:pt x="754" y="1075"/>
                  </a:lnTo>
                  <a:lnTo>
                    <a:pt x="733" y="1079"/>
                  </a:lnTo>
                  <a:lnTo>
                    <a:pt x="713" y="1083"/>
                  </a:lnTo>
                  <a:lnTo>
                    <a:pt x="693" y="1086"/>
                  </a:lnTo>
                  <a:lnTo>
                    <a:pt x="671" y="1087"/>
                  </a:lnTo>
                  <a:lnTo>
                    <a:pt x="650" y="1087"/>
                  </a:lnTo>
                  <a:lnTo>
                    <a:pt x="80" y="1087"/>
                  </a:lnTo>
                  <a:lnTo>
                    <a:pt x="72" y="1087"/>
                  </a:lnTo>
                  <a:lnTo>
                    <a:pt x="64" y="1086"/>
                  </a:lnTo>
                  <a:lnTo>
                    <a:pt x="57" y="1084"/>
                  </a:lnTo>
                  <a:lnTo>
                    <a:pt x="49" y="1081"/>
                  </a:lnTo>
                  <a:lnTo>
                    <a:pt x="43" y="1078"/>
                  </a:lnTo>
                  <a:lnTo>
                    <a:pt x="36" y="1074"/>
                  </a:lnTo>
                  <a:lnTo>
                    <a:pt x="30" y="1070"/>
                  </a:lnTo>
                  <a:lnTo>
                    <a:pt x="24" y="1064"/>
                  </a:lnTo>
                  <a:lnTo>
                    <a:pt x="18" y="1058"/>
                  </a:lnTo>
                  <a:lnTo>
                    <a:pt x="14" y="1052"/>
                  </a:lnTo>
                  <a:lnTo>
                    <a:pt x="10" y="1045"/>
                  </a:lnTo>
                  <a:lnTo>
                    <a:pt x="6" y="1038"/>
                  </a:lnTo>
                  <a:lnTo>
                    <a:pt x="3" y="1031"/>
                  </a:lnTo>
                  <a:lnTo>
                    <a:pt x="2" y="1023"/>
                  </a:lnTo>
                  <a:lnTo>
                    <a:pt x="0" y="1015"/>
                  </a:lnTo>
                  <a:lnTo>
                    <a:pt x="0" y="1008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305"/>
                  </a:lnTo>
                  <a:lnTo>
                    <a:pt x="649" y="305"/>
                  </a:lnTo>
                  <a:close/>
                  <a:moveTo>
                    <a:pt x="650" y="858"/>
                  </a:moveTo>
                  <a:lnTo>
                    <a:pt x="662" y="857"/>
                  </a:lnTo>
                  <a:lnTo>
                    <a:pt x="675" y="855"/>
                  </a:lnTo>
                  <a:lnTo>
                    <a:pt x="686" y="852"/>
                  </a:lnTo>
                  <a:lnTo>
                    <a:pt x="699" y="847"/>
                  </a:lnTo>
                  <a:lnTo>
                    <a:pt x="711" y="841"/>
                  </a:lnTo>
                  <a:lnTo>
                    <a:pt x="723" y="833"/>
                  </a:lnTo>
                  <a:lnTo>
                    <a:pt x="733" y="826"/>
                  </a:lnTo>
                  <a:lnTo>
                    <a:pt x="744" y="816"/>
                  </a:lnTo>
                  <a:lnTo>
                    <a:pt x="754" y="806"/>
                  </a:lnTo>
                  <a:lnTo>
                    <a:pt x="763" y="793"/>
                  </a:lnTo>
                  <a:lnTo>
                    <a:pt x="771" y="780"/>
                  </a:lnTo>
                  <a:lnTo>
                    <a:pt x="778" y="765"/>
                  </a:lnTo>
                  <a:lnTo>
                    <a:pt x="784" y="750"/>
                  </a:lnTo>
                  <a:lnTo>
                    <a:pt x="788" y="733"/>
                  </a:lnTo>
                  <a:lnTo>
                    <a:pt x="790" y="715"/>
                  </a:lnTo>
                  <a:lnTo>
                    <a:pt x="791" y="696"/>
                  </a:lnTo>
                  <a:lnTo>
                    <a:pt x="790" y="676"/>
                  </a:lnTo>
                  <a:lnTo>
                    <a:pt x="788" y="659"/>
                  </a:lnTo>
                  <a:lnTo>
                    <a:pt x="784" y="642"/>
                  </a:lnTo>
                  <a:lnTo>
                    <a:pt x="778" y="627"/>
                  </a:lnTo>
                  <a:lnTo>
                    <a:pt x="771" y="613"/>
                  </a:lnTo>
                  <a:lnTo>
                    <a:pt x="763" y="600"/>
                  </a:lnTo>
                  <a:lnTo>
                    <a:pt x="754" y="588"/>
                  </a:lnTo>
                  <a:lnTo>
                    <a:pt x="744" y="577"/>
                  </a:lnTo>
                  <a:lnTo>
                    <a:pt x="733" y="567"/>
                  </a:lnTo>
                  <a:lnTo>
                    <a:pt x="723" y="560"/>
                  </a:lnTo>
                  <a:lnTo>
                    <a:pt x="711" y="552"/>
                  </a:lnTo>
                  <a:lnTo>
                    <a:pt x="699" y="546"/>
                  </a:lnTo>
                  <a:lnTo>
                    <a:pt x="686" y="542"/>
                  </a:lnTo>
                  <a:lnTo>
                    <a:pt x="675" y="538"/>
                  </a:lnTo>
                  <a:lnTo>
                    <a:pt x="662" y="536"/>
                  </a:lnTo>
                  <a:lnTo>
                    <a:pt x="650" y="535"/>
                  </a:lnTo>
                  <a:lnTo>
                    <a:pt x="266" y="535"/>
                  </a:lnTo>
                  <a:lnTo>
                    <a:pt x="266" y="858"/>
                  </a:lnTo>
                  <a:lnTo>
                    <a:pt x="650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3466" y="3644"/>
              <a:ext cx="139" cy="123"/>
            </a:xfrm>
            <a:custGeom>
              <a:avLst/>
              <a:gdLst>
                <a:gd name="T0" fmla="*/ 893 w 1530"/>
                <a:gd name="T1" fmla="*/ 1295 h 1346"/>
                <a:gd name="T2" fmla="*/ 869 w 1530"/>
                <a:gd name="T3" fmla="*/ 1327 h 1346"/>
                <a:gd name="T4" fmla="*/ 834 w 1530"/>
                <a:gd name="T5" fmla="*/ 1344 h 1346"/>
                <a:gd name="T6" fmla="*/ 536 w 1530"/>
                <a:gd name="T7" fmla="*/ 1217 h 1346"/>
                <a:gd name="T8" fmla="*/ 390 w 1530"/>
                <a:gd name="T9" fmla="*/ 1202 h 1346"/>
                <a:gd name="T10" fmla="*/ 265 w 1530"/>
                <a:gd name="T11" fmla="*/ 1155 h 1346"/>
                <a:gd name="T12" fmla="*/ 162 w 1530"/>
                <a:gd name="T13" fmla="*/ 1083 h 1346"/>
                <a:gd name="T14" fmla="*/ 82 w 1530"/>
                <a:gd name="T15" fmla="*/ 987 h 1346"/>
                <a:gd name="T16" fmla="*/ 29 w 1530"/>
                <a:gd name="T17" fmla="*/ 868 h 1346"/>
                <a:gd name="T18" fmla="*/ 2 w 1530"/>
                <a:gd name="T19" fmla="*/ 733 h 1346"/>
                <a:gd name="T20" fmla="*/ 5 w 1530"/>
                <a:gd name="T21" fmla="*/ 586 h 1346"/>
                <a:gd name="T22" fmla="*/ 38 w 1530"/>
                <a:gd name="T23" fmla="*/ 454 h 1346"/>
                <a:gd name="T24" fmla="*/ 96 w 1530"/>
                <a:gd name="T25" fmla="*/ 339 h 1346"/>
                <a:gd name="T26" fmla="*/ 181 w 1530"/>
                <a:gd name="T27" fmla="*/ 247 h 1346"/>
                <a:gd name="T28" fmla="*/ 289 w 1530"/>
                <a:gd name="T29" fmla="*/ 180 h 1346"/>
                <a:gd name="T30" fmla="*/ 418 w 1530"/>
                <a:gd name="T31" fmla="*/ 139 h 1346"/>
                <a:gd name="T32" fmla="*/ 632 w 1530"/>
                <a:gd name="T33" fmla="*/ 130 h 1346"/>
                <a:gd name="T34" fmla="*/ 638 w 1530"/>
                <a:gd name="T35" fmla="*/ 52 h 1346"/>
                <a:gd name="T36" fmla="*/ 662 w 1530"/>
                <a:gd name="T37" fmla="*/ 20 h 1346"/>
                <a:gd name="T38" fmla="*/ 696 w 1530"/>
                <a:gd name="T39" fmla="*/ 2 h 1346"/>
                <a:gd name="T40" fmla="*/ 995 w 1530"/>
                <a:gd name="T41" fmla="*/ 130 h 1346"/>
                <a:gd name="T42" fmla="*/ 1140 w 1530"/>
                <a:gd name="T43" fmla="*/ 145 h 1346"/>
                <a:gd name="T44" fmla="*/ 1266 w 1530"/>
                <a:gd name="T45" fmla="*/ 192 h 1346"/>
                <a:gd name="T46" fmla="*/ 1369 w 1530"/>
                <a:gd name="T47" fmla="*/ 263 h 1346"/>
                <a:gd name="T48" fmla="*/ 1448 w 1530"/>
                <a:gd name="T49" fmla="*/ 359 h 1346"/>
                <a:gd name="T50" fmla="*/ 1502 w 1530"/>
                <a:gd name="T51" fmla="*/ 478 h 1346"/>
                <a:gd name="T52" fmla="*/ 1528 w 1530"/>
                <a:gd name="T53" fmla="*/ 615 h 1346"/>
                <a:gd name="T54" fmla="*/ 1525 w 1530"/>
                <a:gd name="T55" fmla="*/ 761 h 1346"/>
                <a:gd name="T56" fmla="*/ 1493 w 1530"/>
                <a:gd name="T57" fmla="*/ 894 h 1346"/>
                <a:gd name="T58" fmla="*/ 1434 w 1530"/>
                <a:gd name="T59" fmla="*/ 1007 h 1346"/>
                <a:gd name="T60" fmla="*/ 1350 w 1530"/>
                <a:gd name="T61" fmla="*/ 1099 h 1346"/>
                <a:gd name="T62" fmla="*/ 1242 w 1530"/>
                <a:gd name="T63" fmla="*/ 1167 h 1346"/>
                <a:gd name="T64" fmla="*/ 1113 w 1530"/>
                <a:gd name="T65" fmla="*/ 1207 h 1346"/>
                <a:gd name="T66" fmla="*/ 898 w 1530"/>
                <a:gd name="T67" fmla="*/ 1217 h 1346"/>
                <a:gd name="T68" fmla="*/ 519 w 1530"/>
                <a:gd name="T69" fmla="*/ 371 h 1346"/>
                <a:gd name="T70" fmla="*/ 443 w 1530"/>
                <a:gd name="T71" fmla="*/ 382 h 1346"/>
                <a:gd name="T72" fmla="*/ 381 w 1530"/>
                <a:gd name="T73" fmla="*/ 409 h 1346"/>
                <a:gd name="T74" fmla="*/ 333 w 1530"/>
                <a:gd name="T75" fmla="*/ 451 h 1346"/>
                <a:gd name="T76" fmla="*/ 297 w 1530"/>
                <a:gd name="T77" fmla="*/ 507 h 1346"/>
                <a:gd name="T78" fmla="*/ 276 w 1530"/>
                <a:gd name="T79" fmla="*/ 575 h 1346"/>
                <a:gd name="T80" fmla="*/ 266 w 1530"/>
                <a:gd name="T81" fmla="*/ 656 h 1346"/>
                <a:gd name="T82" fmla="*/ 271 w 1530"/>
                <a:gd name="T83" fmla="*/ 740 h 1346"/>
                <a:gd name="T84" fmla="*/ 288 w 1530"/>
                <a:gd name="T85" fmla="*/ 814 h 1346"/>
                <a:gd name="T86" fmla="*/ 317 w 1530"/>
                <a:gd name="T87" fmla="*/ 875 h 1346"/>
                <a:gd name="T88" fmla="*/ 359 w 1530"/>
                <a:gd name="T89" fmla="*/ 923 h 1346"/>
                <a:gd name="T90" fmla="*/ 416 w 1530"/>
                <a:gd name="T91" fmla="*/ 955 h 1346"/>
                <a:gd name="T92" fmla="*/ 487 w 1530"/>
                <a:gd name="T93" fmla="*/ 973 h 1346"/>
                <a:gd name="T94" fmla="*/ 995 w 1530"/>
                <a:gd name="T95" fmla="*/ 975 h 1346"/>
                <a:gd name="T96" fmla="*/ 1073 w 1530"/>
                <a:gd name="T97" fmla="*/ 968 h 1346"/>
                <a:gd name="T98" fmla="*/ 1139 w 1530"/>
                <a:gd name="T99" fmla="*/ 944 h 1346"/>
                <a:gd name="T100" fmla="*/ 1190 w 1530"/>
                <a:gd name="T101" fmla="*/ 905 h 1346"/>
                <a:gd name="T102" fmla="*/ 1227 w 1530"/>
                <a:gd name="T103" fmla="*/ 851 h 1346"/>
                <a:gd name="T104" fmla="*/ 1251 w 1530"/>
                <a:gd name="T105" fmla="*/ 786 h 1346"/>
                <a:gd name="T106" fmla="*/ 1263 w 1530"/>
                <a:gd name="T107" fmla="*/ 708 h 1346"/>
                <a:gd name="T108" fmla="*/ 1262 w 1530"/>
                <a:gd name="T109" fmla="*/ 622 h 1346"/>
                <a:gd name="T110" fmla="*/ 1248 w 1530"/>
                <a:gd name="T111" fmla="*/ 547 h 1346"/>
                <a:gd name="T112" fmla="*/ 1221 w 1530"/>
                <a:gd name="T113" fmla="*/ 483 h 1346"/>
                <a:gd name="T114" fmla="*/ 1180 w 1530"/>
                <a:gd name="T115" fmla="*/ 432 h 1346"/>
                <a:gd name="T116" fmla="*/ 1127 w 1530"/>
                <a:gd name="T117" fmla="*/ 396 h 1346"/>
                <a:gd name="T118" fmla="*/ 1060 w 1530"/>
                <a:gd name="T119" fmla="*/ 376 h 1346"/>
                <a:gd name="T120" fmla="*/ 898 w 1530"/>
                <a:gd name="T121" fmla="*/ 371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0" h="1346">
                  <a:moveTo>
                    <a:pt x="898" y="1264"/>
                  </a:moveTo>
                  <a:lnTo>
                    <a:pt x="898" y="1272"/>
                  </a:lnTo>
                  <a:lnTo>
                    <a:pt x="897" y="1280"/>
                  </a:lnTo>
                  <a:lnTo>
                    <a:pt x="895" y="1287"/>
                  </a:lnTo>
                  <a:lnTo>
                    <a:pt x="893" y="1295"/>
                  </a:lnTo>
                  <a:lnTo>
                    <a:pt x="890" y="1302"/>
                  </a:lnTo>
                  <a:lnTo>
                    <a:pt x="885" y="1309"/>
                  </a:lnTo>
                  <a:lnTo>
                    <a:pt x="880" y="1315"/>
                  </a:lnTo>
                  <a:lnTo>
                    <a:pt x="875" y="1322"/>
                  </a:lnTo>
                  <a:lnTo>
                    <a:pt x="869" y="1327"/>
                  </a:lnTo>
                  <a:lnTo>
                    <a:pt x="863" y="1332"/>
                  </a:lnTo>
                  <a:lnTo>
                    <a:pt x="855" y="1337"/>
                  </a:lnTo>
                  <a:lnTo>
                    <a:pt x="849" y="1340"/>
                  </a:lnTo>
                  <a:lnTo>
                    <a:pt x="841" y="1342"/>
                  </a:lnTo>
                  <a:lnTo>
                    <a:pt x="834" y="1344"/>
                  </a:lnTo>
                  <a:lnTo>
                    <a:pt x="827" y="1345"/>
                  </a:lnTo>
                  <a:lnTo>
                    <a:pt x="818" y="1346"/>
                  </a:lnTo>
                  <a:lnTo>
                    <a:pt x="632" y="1346"/>
                  </a:lnTo>
                  <a:lnTo>
                    <a:pt x="632" y="1217"/>
                  </a:lnTo>
                  <a:lnTo>
                    <a:pt x="536" y="1217"/>
                  </a:lnTo>
                  <a:lnTo>
                    <a:pt x="505" y="1217"/>
                  </a:lnTo>
                  <a:lnTo>
                    <a:pt x="475" y="1215"/>
                  </a:lnTo>
                  <a:lnTo>
                    <a:pt x="446" y="1211"/>
                  </a:lnTo>
                  <a:lnTo>
                    <a:pt x="418" y="1207"/>
                  </a:lnTo>
                  <a:lnTo>
                    <a:pt x="390" y="1202"/>
                  </a:lnTo>
                  <a:lnTo>
                    <a:pt x="364" y="1194"/>
                  </a:lnTo>
                  <a:lnTo>
                    <a:pt x="338" y="1187"/>
                  </a:lnTo>
                  <a:lnTo>
                    <a:pt x="312" y="1177"/>
                  </a:lnTo>
                  <a:lnTo>
                    <a:pt x="289" y="1167"/>
                  </a:lnTo>
                  <a:lnTo>
                    <a:pt x="265" y="1155"/>
                  </a:lnTo>
                  <a:lnTo>
                    <a:pt x="243" y="1143"/>
                  </a:lnTo>
                  <a:lnTo>
                    <a:pt x="221" y="1129"/>
                  </a:lnTo>
                  <a:lnTo>
                    <a:pt x="200" y="1115"/>
                  </a:lnTo>
                  <a:lnTo>
                    <a:pt x="181" y="1099"/>
                  </a:lnTo>
                  <a:lnTo>
                    <a:pt x="162" y="1083"/>
                  </a:lnTo>
                  <a:lnTo>
                    <a:pt x="144" y="1065"/>
                  </a:lnTo>
                  <a:lnTo>
                    <a:pt x="127" y="1047"/>
                  </a:lnTo>
                  <a:lnTo>
                    <a:pt x="111" y="1028"/>
                  </a:lnTo>
                  <a:lnTo>
                    <a:pt x="96" y="1007"/>
                  </a:lnTo>
                  <a:lnTo>
                    <a:pt x="82" y="987"/>
                  </a:lnTo>
                  <a:lnTo>
                    <a:pt x="70" y="965"/>
                  </a:lnTo>
                  <a:lnTo>
                    <a:pt x="58" y="942"/>
                  </a:lnTo>
                  <a:lnTo>
                    <a:pt x="47" y="919"/>
                  </a:lnTo>
                  <a:lnTo>
                    <a:pt x="38" y="894"/>
                  </a:lnTo>
                  <a:lnTo>
                    <a:pt x="29" y="868"/>
                  </a:lnTo>
                  <a:lnTo>
                    <a:pt x="22" y="843"/>
                  </a:lnTo>
                  <a:lnTo>
                    <a:pt x="15" y="816"/>
                  </a:lnTo>
                  <a:lnTo>
                    <a:pt x="10" y="789"/>
                  </a:lnTo>
                  <a:lnTo>
                    <a:pt x="5" y="761"/>
                  </a:lnTo>
                  <a:lnTo>
                    <a:pt x="2" y="733"/>
                  </a:lnTo>
                  <a:lnTo>
                    <a:pt x="1" y="703"/>
                  </a:lnTo>
                  <a:lnTo>
                    <a:pt x="0" y="673"/>
                  </a:lnTo>
                  <a:lnTo>
                    <a:pt x="1" y="644"/>
                  </a:lnTo>
                  <a:lnTo>
                    <a:pt x="2" y="615"/>
                  </a:lnTo>
                  <a:lnTo>
                    <a:pt x="5" y="586"/>
                  </a:lnTo>
                  <a:lnTo>
                    <a:pt x="10" y="558"/>
                  </a:lnTo>
                  <a:lnTo>
                    <a:pt x="15" y="532"/>
                  </a:lnTo>
                  <a:lnTo>
                    <a:pt x="22" y="505"/>
                  </a:lnTo>
                  <a:lnTo>
                    <a:pt x="29" y="478"/>
                  </a:lnTo>
                  <a:lnTo>
                    <a:pt x="38" y="454"/>
                  </a:lnTo>
                  <a:lnTo>
                    <a:pt x="47" y="429"/>
                  </a:lnTo>
                  <a:lnTo>
                    <a:pt x="58" y="404"/>
                  </a:lnTo>
                  <a:lnTo>
                    <a:pt x="70" y="382"/>
                  </a:lnTo>
                  <a:lnTo>
                    <a:pt x="82" y="359"/>
                  </a:lnTo>
                  <a:lnTo>
                    <a:pt x="96" y="339"/>
                  </a:lnTo>
                  <a:lnTo>
                    <a:pt x="111" y="319"/>
                  </a:lnTo>
                  <a:lnTo>
                    <a:pt x="127" y="300"/>
                  </a:lnTo>
                  <a:lnTo>
                    <a:pt x="144" y="281"/>
                  </a:lnTo>
                  <a:lnTo>
                    <a:pt x="162" y="263"/>
                  </a:lnTo>
                  <a:lnTo>
                    <a:pt x="181" y="247"/>
                  </a:lnTo>
                  <a:lnTo>
                    <a:pt x="200" y="231"/>
                  </a:lnTo>
                  <a:lnTo>
                    <a:pt x="221" y="217"/>
                  </a:lnTo>
                  <a:lnTo>
                    <a:pt x="243" y="203"/>
                  </a:lnTo>
                  <a:lnTo>
                    <a:pt x="265" y="192"/>
                  </a:lnTo>
                  <a:lnTo>
                    <a:pt x="289" y="180"/>
                  </a:lnTo>
                  <a:lnTo>
                    <a:pt x="312" y="169"/>
                  </a:lnTo>
                  <a:lnTo>
                    <a:pt x="338" y="160"/>
                  </a:lnTo>
                  <a:lnTo>
                    <a:pt x="364" y="152"/>
                  </a:lnTo>
                  <a:lnTo>
                    <a:pt x="390" y="145"/>
                  </a:lnTo>
                  <a:lnTo>
                    <a:pt x="418" y="139"/>
                  </a:lnTo>
                  <a:lnTo>
                    <a:pt x="446" y="135"/>
                  </a:lnTo>
                  <a:lnTo>
                    <a:pt x="475" y="132"/>
                  </a:lnTo>
                  <a:lnTo>
                    <a:pt x="505" y="130"/>
                  </a:lnTo>
                  <a:lnTo>
                    <a:pt x="536" y="130"/>
                  </a:lnTo>
                  <a:lnTo>
                    <a:pt x="632" y="130"/>
                  </a:lnTo>
                  <a:lnTo>
                    <a:pt x="632" y="83"/>
                  </a:lnTo>
                  <a:lnTo>
                    <a:pt x="633" y="74"/>
                  </a:lnTo>
                  <a:lnTo>
                    <a:pt x="634" y="67"/>
                  </a:lnTo>
                  <a:lnTo>
                    <a:pt x="635" y="58"/>
                  </a:lnTo>
                  <a:lnTo>
                    <a:pt x="638" y="52"/>
                  </a:lnTo>
                  <a:lnTo>
                    <a:pt x="642" y="44"/>
                  </a:lnTo>
                  <a:lnTo>
                    <a:pt x="646" y="38"/>
                  </a:lnTo>
                  <a:lnTo>
                    <a:pt x="650" y="31"/>
                  </a:lnTo>
                  <a:lnTo>
                    <a:pt x="655" y="25"/>
                  </a:lnTo>
                  <a:lnTo>
                    <a:pt x="662" y="20"/>
                  </a:lnTo>
                  <a:lnTo>
                    <a:pt x="668" y="14"/>
                  </a:lnTo>
                  <a:lnTo>
                    <a:pt x="675" y="10"/>
                  </a:lnTo>
                  <a:lnTo>
                    <a:pt x="681" y="7"/>
                  </a:lnTo>
                  <a:lnTo>
                    <a:pt x="689" y="5"/>
                  </a:lnTo>
                  <a:lnTo>
                    <a:pt x="696" y="2"/>
                  </a:lnTo>
                  <a:lnTo>
                    <a:pt x="705" y="1"/>
                  </a:lnTo>
                  <a:lnTo>
                    <a:pt x="712" y="0"/>
                  </a:lnTo>
                  <a:lnTo>
                    <a:pt x="898" y="0"/>
                  </a:lnTo>
                  <a:lnTo>
                    <a:pt x="898" y="130"/>
                  </a:lnTo>
                  <a:lnTo>
                    <a:pt x="995" y="130"/>
                  </a:lnTo>
                  <a:lnTo>
                    <a:pt x="1025" y="130"/>
                  </a:lnTo>
                  <a:lnTo>
                    <a:pt x="1055" y="132"/>
                  </a:lnTo>
                  <a:lnTo>
                    <a:pt x="1084" y="135"/>
                  </a:lnTo>
                  <a:lnTo>
                    <a:pt x="1113" y="139"/>
                  </a:lnTo>
                  <a:lnTo>
                    <a:pt x="1140" y="145"/>
                  </a:lnTo>
                  <a:lnTo>
                    <a:pt x="1166" y="152"/>
                  </a:lnTo>
                  <a:lnTo>
                    <a:pt x="1193" y="160"/>
                  </a:lnTo>
                  <a:lnTo>
                    <a:pt x="1218" y="169"/>
                  </a:lnTo>
                  <a:lnTo>
                    <a:pt x="1242" y="180"/>
                  </a:lnTo>
                  <a:lnTo>
                    <a:pt x="1266" y="192"/>
                  </a:lnTo>
                  <a:lnTo>
                    <a:pt x="1288" y="203"/>
                  </a:lnTo>
                  <a:lnTo>
                    <a:pt x="1310" y="217"/>
                  </a:lnTo>
                  <a:lnTo>
                    <a:pt x="1330" y="231"/>
                  </a:lnTo>
                  <a:lnTo>
                    <a:pt x="1350" y="247"/>
                  </a:lnTo>
                  <a:lnTo>
                    <a:pt x="1369" y="263"/>
                  </a:lnTo>
                  <a:lnTo>
                    <a:pt x="1387" y="281"/>
                  </a:lnTo>
                  <a:lnTo>
                    <a:pt x="1404" y="300"/>
                  </a:lnTo>
                  <a:lnTo>
                    <a:pt x="1419" y="319"/>
                  </a:lnTo>
                  <a:lnTo>
                    <a:pt x="1434" y="339"/>
                  </a:lnTo>
                  <a:lnTo>
                    <a:pt x="1448" y="359"/>
                  </a:lnTo>
                  <a:lnTo>
                    <a:pt x="1460" y="382"/>
                  </a:lnTo>
                  <a:lnTo>
                    <a:pt x="1472" y="404"/>
                  </a:lnTo>
                  <a:lnTo>
                    <a:pt x="1483" y="429"/>
                  </a:lnTo>
                  <a:lnTo>
                    <a:pt x="1493" y="454"/>
                  </a:lnTo>
                  <a:lnTo>
                    <a:pt x="1502" y="478"/>
                  </a:lnTo>
                  <a:lnTo>
                    <a:pt x="1510" y="505"/>
                  </a:lnTo>
                  <a:lnTo>
                    <a:pt x="1516" y="532"/>
                  </a:lnTo>
                  <a:lnTo>
                    <a:pt x="1520" y="558"/>
                  </a:lnTo>
                  <a:lnTo>
                    <a:pt x="1525" y="586"/>
                  </a:lnTo>
                  <a:lnTo>
                    <a:pt x="1528" y="615"/>
                  </a:lnTo>
                  <a:lnTo>
                    <a:pt x="1530" y="644"/>
                  </a:lnTo>
                  <a:lnTo>
                    <a:pt x="1530" y="673"/>
                  </a:lnTo>
                  <a:lnTo>
                    <a:pt x="1530" y="703"/>
                  </a:lnTo>
                  <a:lnTo>
                    <a:pt x="1528" y="733"/>
                  </a:lnTo>
                  <a:lnTo>
                    <a:pt x="1525" y="761"/>
                  </a:lnTo>
                  <a:lnTo>
                    <a:pt x="1520" y="789"/>
                  </a:lnTo>
                  <a:lnTo>
                    <a:pt x="1516" y="816"/>
                  </a:lnTo>
                  <a:lnTo>
                    <a:pt x="1510" y="843"/>
                  </a:lnTo>
                  <a:lnTo>
                    <a:pt x="1502" y="868"/>
                  </a:lnTo>
                  <a:lnTo>
                    <a:pt x="1493" y="894"/>
                  </a:lnTo>
                  <a:lnTo>
                    <a:pt x="1483" y="919"/>
                  </a:lnTo>
                  <a:lnTo>
                    <a:pt x="1472" y="942"/>
                  </a:lnTo>
                  <a:lnTo>
                    <a:pt x="1460" y="965"/>
                  </a:lnTo>
                  <a:lnTo>
                    <a:pt x="1448" y="987"/>
                  </a:lnTo>
                  <a:lnTo>
                    <a:pt x="1434" y="1007"/>
                  </a:lnTo>
                  <a:lnTo>
                    <a:pt x="1419" y="1028"/>
                  </a:lnTo>
                  <a:lnTo>
                    <a:pt x="1404" y="1047"/>
                  </a:lnTo>
                  <a:lnTo>
                    <a:pt x="1387" y="1065"/>
                  </a:lnTo>
                  <a:lnTo>
                    <a:pt x="1369" y="1083"/>
                  </a:lnTo>
                  <a:lnTo>
                    <a:pt x="1350" y="1099"/>
                  </a:lnTo>
                  <a:lnTo>
                    <a:pt x="1330" y="1115"/>
                  </a:lnTo>
                  <a:lnTo>
                    <a:pt x="1310" y="1129"/>
                  </a:lnTo>
                  <a:lnTo>
                    <a:pt x="1288" y="1143"/>
                  </a:lnTo>
                  <a:lnTo>
                    <a:pt x="1266" y="1155"/>
                  </a:lnTo>
                  <a:lnTo>
                    <a:pt x="1242" y="1167"/>
                  </a:lnTo>
                  <a:lnTo>
                    <a:pt x="1218" y="1177"/>
                  </a:lnTo>
                  <a:lnTo>
                    <a:pt x="1193" y="1187"/>
                  </a:lnTo>
                  <a:lnTo>
                    <a:pt x="1166" y="1194"/>
                  </a:lnTo>
                  <a:lnTo>
                    <a:pt x="1140" y="1202"/>
                  </a:lnTo>
                  <a:lnTo>
                    <a:pt x="1113" y="1207"/>
                  </a:lnTo>
                  <a:lnTo>
                    <a:pt x="1084" y="1211"/>
                  </a:lnTo>
                  <a:lnTo>
                    <a:pt x="1055" y="1215"/>
                  </a:lnTo>
                  <a:lnTo>
                    <a:pt x="1025" y="1217"/>
                  </a:lnTo>
                  <a:lnTo>
                    <a:pt x="995" y="1217"/>
                  </a:lnTo>
                  <a:lnTo>
                    <a:pt x="898" y="1217"/>
                  </a:lnTo>
                  <a:lnTo>
                    <a:pt x="898" y="1264"/>
                  </a:lnTo>
                  <a:close/>
                  <a:moveTo>
                    <a:pt x="632" y="975"/>
                  </a:moveTo>
                  <a:lnTo>
                    <a:pt x="632" y="371"/>
                  </a:lnTo>
                  <a:lnTo>
                    <a:pt x="536" y="371"/>
                  </a:lnTo>
                  <a:lnTo>
                    <a:pt x="519" y="371"/>
                  </a:lnTo>
                  <a:lnTo>
                    <a:pt x="503" y="372"/>
                  </a:lnTo>
                  <a:lnTo>
                    <a:pt x="487" y="373"/>
                  </a:lnTo>
                  <a:lnTo>
                    <a:pt x="472" y="376"/>
                  </a:lnTo>
                  <a:lnTo>
                    <a:pt x="457" y="379"/>
                  </a:lnTo>
                  <a:lnTo>
                    <a:pt x="443" y="382"/>
                  </a:lnTo>
                  <a:lnTo>
                    <a:pt x="429" y="386"/>
                  </a:lnTo>
                  <a:lnTo>
                    <a:pt x="416" y="390"/>
                  </a:lnTo>
                  <a:lnTo>
                    <a:pt x="403" y="396"/>
                  </a:lnTo>
                  <a:lnTo>
                    <a:pt x="391" y="402"/>
                  </a:lnTo>
                  <a:lnTo>
                    <a:pt x="381" y="409"/>
                  </a:lnTo>
                  <a:lnTo>
                    <a:pt x="370" y="416"/>
                  </a:lnTo>
                  <a:lnTo>
                    <a:pt x="359" y="424"/>
                  </a:lnTo>
                  <a:lnTo>
                    <a:pt x="350" y="432"/>
                  </a:lnTo>
                  <a:lnTo>
                    <a:pt x="341" y="442"/>
                  </a:lnTo>
                  <a:lnTo>
                    <a:pt x="333" y="451"/>
                  </a:lnTo>
                  <a:lnTo>
                    <a:pt x="324" y="461"/>
                  </a:lnTo>
                  <a:lnTo>
                    <a:pt x="317" y="472"/>
                  </a:lnTo>
                  <a:lnTo>
                    <a:pt x="310" y="483"/>
                  </a:lnTo>
                  <a:lnTo>
                    <a:pt x="304" y="495"/>
                  </a:lnTo>
                  <a:lnTo>
                    <a:pt x="297" y="507"/>
                  </a:lnTo>
                  <a:lnTo>
                    <a:pt x="292" y="520"/>
                  </a:lnTo>
                  <a:lnTo>
                    <a:pt x="288" y="533"/>
                  </a:lnTo>
                  <a:lnTo>
                    <a:pt x="282" y="547"/>
                  </a:lnTo>
                  <a:lnTo>
                    <a:pt x="279" y="560"/>
                  </a:lnTo>
                  <a:lnTo>
                    <a:pt x="276" y="575"/>
                  </a:lnTo>
                  <a:lnTo>
                    <a:pt x="273" y="590"/>
                  </a:lnTo>
                  <a:lnTo>
                    <a:pt x="271" y="606"/>
                  </a:lnTo>
                  <a:lnTo>
                    <a:pt x="268" y="622"/>
                  </a:lnTo>
                  <a:lnTo>
                    <a:pt x="267" y="638"/>
                  </a:lnTo>
                  <a:lnTo>
                    <a:pt x="266" y="656"/>
                  </a:lnTo>
                  <a:lnTo>
                    <a:pt x="266" y="673"/>
                  </a:lnTo>
                  <a:lnTo>
                    <a:pt x="266" y="691"/>
                  </a:lnTo>
                  <a:lnTo>
                    <a:pt x="267" y="708"/>
                  </a:lnTo>
                  <a:lnTo>
                    <a:pt x="268" y="724"/>
                  </a:lnTo>
                  <a:lnTo>
                    <a:pt x="271" y="740"/>
                  </a:lnTo>
                  <a:lnTo>
                    <a:pt x="273" y="756"/>
                  </a:lnTo>
                  <a:lnTo>
                    <a:pt x="276" y="771"/>
                  </a:lnTo>
                  <a:lnTo>
                    <a:pt x="279" y="786"/>
                  </a:lnTo>
                  <a:lnTo>
                    <a:pt x="282" y="800"/>
                  </a:lnTo>
                  <a:lnTo>
                    <a:pt x="288" y="814"/>
                  </a:lnTo>
                  <a:lnTo>
                    <a:pt x="292" y="827"/>
                  </a:lnTo>
                  <a:lnTo>
                    <a:pt x="297" y="839"/>
                  </a:lnTo>
                  <a:lnTo>
                    <a:pt x="304" y="851"/>
                  </a:lnTo>
                  <a:lnTo>
                    <a:pt x="310" y="863"/>
                  </a:lnTo>
                  <a:lnTo>
                    <a:pt x="317" y="875"/>
                  </a:lnTo>
                  <a:lnTo>
                    <a:pt x="324" y="885"/>
                  </a:lnTo>
                  <a:lnTo>
                    <a:pt x="333" y="895"/>
                  </a:lnTo>
                  <a:lnTo>
                    <a:pt x="341" y="905"/>
                  </a:lnTo>
                  <a:lnTo>
                    <a:pt x="350" y="914"/>
                  </a:lnTo>
                  <a:lnTo>
                    <a:pt x="359" y="923"/>
                  </a:lnTo>
                  <a:lnTo>
                    <a:pt x="370" y="930"/>
                  </a:lnTo>
                  <a:lnTo>
                    <a:pt x="381" y="938"/>
                  </a:lnTo>
                  <a:lnTo>
                    <a:pt x="391" y="944"/>
                  </a:lnTo>
                  <a:lnTo>
                    <a:pt x="403" y="951"/>
                  </a:lnTo>
                  <a:lnTo>
                    <a:pt x="416" y="955"/>
                  </a:lnTo>
                  <a:lnTo>
                    <a:pt x="429" y="960"/>
                  </a:lnTo>
                  <a:lnTo>
                    <a:pt x="443" y="965"/>
                  </a:lnTo>
                  <a:lnTo>
                    <a:pt x="457" y="968"/>
                  </a:lnTo>
                  <a:lnTo>
                    <a:pt x="472" y="971"/>
                  </a:lnTo>
                  <a:lnTo>
                    <a:pt x="487" y="973"/>
                  </a:lnTo>
                  <a:lnTo>
                    <a:pt x="503" y="974"/>
                  </a:lnTo>
                  <a:lnTo>
                    <a:pt x="519" y="975"/>
                  </a:lnTo>
                  <a:lnTo>
                    <a:pt x="536" y="975"/>
                  </a:lnTo>
                  <a:lnTo>
                    <a:pt x="632" y="975"/>
                  </a:lnTo>
                  <a:close/>
                  <a:moveTo>
                    <a:pt x="995" y="975"/>
                  </a:moveTo>
                  <a:lnTo>
                    <a:pt x="1011" y="975"/>
                  </a:lnTo>
                  <a:lnTo>
                    <a:pt x="1029" y="974"/>
                  </a:lnTo>
                  <a:lnTo>
                    <a:pt x="1044" y="973"/>
                  </a:lnTo>
                  <a:lnTo>
                    <a:pt x="1060" y="971"/>
                  </a:lnTo>
                  <a:lnTo>
                    <a:pt x="1073" y="968"/>
                  </a:lnTo>
                  <a:lnTo>
                    <a:pt x="1088" y="965"/>
                  </a:lnTo>
                  <a:lnTo>
                    <a:pt x="1101" y="960"/>
                  </a:lnTo>
                  <a:lnTo>
                    <a:pt x="1114" y="955"/>
                  </a:lnTo>
                  <a:lnTo>
                    <a:pt x="1127" y="951"/>
                  </a:lnTo>
                  <a:lnTo>
                    <a:pt x="1139" y="944"/>
                  </a:lnTo>
                  <a:lnTo>
                    <a:pt x="1150" y="938"/>
                  </a:lnTo>
                  <a:lnTo>
                    <a:pt x="1161" y="930"/>
                  </a:lnTo>
                  <a:lnTo>
                    <a:pt x="1171" y="923"/>
                  </a:lnTo>
                  <a:lnTo>
                    <a:pt x="1180" y="914"/>
                  </a:lnTo>
                  <a:lnTo>
                    <a:pt x="1190" y="905"/>
                  </a:lnTo>
                  <a:lnTo>
                    <a:pt x="1199" y="895"/>
                  </a:lnTo>
                  <a:lnTo>
                    <a:pt x="1206" y="885"/>
                  </a:lnTo>
                  <a:lnTo>
                    <a:pt x="1214" y="875"/>
                  </a:lnTo>
                  <a:lnTo>
                    <a:pt x="1221" y="863"/>
                  </a:lnTo>
                  <a:lnTo>
                    <a:pt x="1227" y="851"/>
                  </a:lnTo>
                  <a:lnTo>
                    <a:pt x="1233" y="839"/>
                  </a:lnTo>
                  <a:lnTo>
                    <a:pt x="1238" y="827"/>
                  </a:lnTo>
                  <a:lnTo>
                    <a:pt x="1243" y="814"/>
                  </a:lnTo>
                  <a:lnTo>
                    <a:pt x="1248" y="800"/>
                  </a:lnTo>
                  <a:lnTo>
                    <a:pt x="1251" y="786"/>
                  </a:lnTo>
                  <a:lnTo>
                    <a:pt x="1255" y="771"/>
                  </a:lnTo>
                  <a:lnTo>
                    <a:pt x="1257" y="756"/>
                  </a:lnTo>
                  <a:lnTo>
                    <a:pt x="1260" y="740"/>
                  </a:lnTo>
                  <a:lnTo>
                    <a:pt x="1262" y="724"/>
                  </a:lnTo>
                  <a:lnTo>
                    <a:pt x="1263" y="708"/>
                  </a:lnTo>
                  <a:lnTo>
                    <a:pt x="1264" y="691"/>
                  </a:lnTo>
                  <a:lnTo>
                    <a:pt x="1264" y="673"/>
                  </a:lnTo>
                  <a:lnTo>
                    <a:pt x="1264" y="656"/>
                  </a:lnTo>
                  <a:lnTo>
                    <a:pt x="1263" y="638"/>
                  </a:lnTo>
                  <a:lnTo>
                    <a:pt x="1262" y="622"/>
                  </a:lnTo>
                  <a:lnTo>
                    <a:pt x="1260" y="606"/>
                  </a:lnTo>
                  <a:lnTo>
                    <a:pt x="1257" y="590"/>
                  </a:lnTo>
                  <a:lnTo>
                    <a:pt x="1255" y="575"/>
                  </a:lnTo>
                  <a:lnTo>
                    <a:pt x="1251" y="560"/>
                  </a:lnTo>
                  <a:lnTo>
                    <a:pt x="1248" y="547"/>
                  </a:lnTo>
                  <a:lnTo>
                    <a:pt x="1243" y="533"/>
                  </a:lnTo>
                  <a:lnTo>
                    <a:pt x="1238" y="520"/>
                  </a:lnTo>
                  <a:lnTo>
                    <a:pt x="1233" y="507"/>
                  </a:lnTo>
                  <a:lnTo>
                    <a:pt x="1227" y="495"/>
                  </a:lnTo>
                  <a:lnTo>
                    <a:pt x="1221" y="483"/>
                  </a:lnTo>
                  <a:lnTo>
                    <a:pt x="1214" y="472"/>
                  </a:lnTo>
                  <a:lnTo>
                    <a:pt x="1206" y="461"/>
                  </a:lnTo>
                  <a:lnTo>
                    <a:pt x="1199" y="451"/>
                  </a:lnTo>
                  <a:lnTo>
                    <a:pt x="1190" y="442"/>
                  </a:lnTo>
                  <a:lnTo>
                    <a:pt x="1180" y="432"/>
                  </a:lnTo>
                  <a:lnTo>
                    <a:pt x="1171" y="424"/>
                  </a:lnTo>
                  <a:lnTo>
                    <a:pt x="1161" y="416"/>
                  </a:lnTo>
                  <a:lnTo>
                    <a:pt x="1150" y="409"/>
                  </a:lnTo>
                  <a:lnTo>
                    <a:pt x="1139" y="402"/>
                  </a:lnTo>
                  <a:lnTo>
                    <a:pt x="1127" y="396"/>
                  </a:lnTo>
                  <a:lnTo>
                    <a:pt x="1114" y="390"/>
                  </a:lnTo>
                  <a:lnTo>
                    <a:pt x="1101" y="386"/>
                  </a:lnTo>
                  <a:lnTo>
                    <a:pt x="1088" y="382"/>
                  </a:lnTo>
                  <a:lnTo>
                    <a:pt x="1073" y="379"/>
                  </a:lnTo>
                  <a:lnTo>
                    <a:pt x="1060" y="376"/>
                  </a:lnTo>
                  <a:lnTo>
                    <a:pt x="1044" y="373"/>
                  </a:lnTo>
                  <a:lnTo>
                    <a:pt x="1029" y="372"/>
                  </a:lnTo>
                  <a:lnTo>
                    <a:pt x="1011" y="371"/>
                  </a:lnTo>
                  <a:lnTo>
                    <a:pt x="995" y="371"/>
                  </a:lnTo>
                  <a:lnTo>
                    <a:pt x="898" y="371"/>
                  </a:lnTo>
                  <a:lnTo>
                    <a:pt x="898" y="975"/>
                  </a:lnTo>
                  <a:lnTo>
                    <a:pt x="995" y="9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63"/>
            <p:cNvSpPr>
              <a:spLocks noEditPoints="1"/>
            </p:cNvSpPr>
            <p:nvPr/>
          </p:nvSpPr>
          <p:spPr bwMode="auto">
            <a:xfrm>
              <a:off x="3609" y="3654"/>
              <a:ext cx="106" cy="101"/>
            </a:xfrm>
            <a:custGeom>
              <a:avLst/>
              <a:gdLst>
                <a:gd name="T0" fmla="*/ 291 w 1165"/>
                <a:gd name="T1" fmla="*/ 1037 h 1114"/>
                <a:gd name="T2" fmla="*/ 283 w 1165"/>
                <a:gd name="T3" fmla="*/ 1059 h 1114"/>
                <a:gd name="T4" fmla="*/ 268 w 1165"/>
                <a:gd name="T5" fmla="*/ 1080 h 1114"/>
                <a:gd name="T6" fmla="*/ 248 w 1165"/>
                <a:gd name="T7" fmla="*/ 1097 h 1114"/>
                <a:gd name="T8" fmla="*/ 226 w 1165"/>
                <a:gd name="T9" fmla="*/ 1108 h 1114"/>
                <a:gd name="T10" fmla="*/ 201 w 1165"/>
                <a:gd name="T11" fmla="*/ 1114 h 1114"/>
                <a:gd name="T12" fmla="*/ 181 w 1165"/>
                <a:gd name="T13" fmla="*/ 302 h 1114"/>
                <a:gd name="T14" fmla="*/ 194 w 1165"/>
                <a:gd name="T15" fmla="*/ 253 h 1114"/>
                <a:gd name="T16" fmla="*/ 212 w 1165"/>
                <a:gd name="T17" fmla="*/ 208 h 1114"/>
                <a:gd name="T18" fmla="*/ 236 w 1165"/>
                <a:gd name="T19" fmla="*/ 166 h 1114"/>
                <a:gd name="T20" fmla="*/ 263 w 1165"/>
                <a:gd name="T21" fmla="*/ 128 h 1114"/>
                <a:gd name="T22" fmla="*/ 297 w 1165"/>
                <a:gd name="T23" fmla="*/ 94 h 1114"/>
                <a:gd name="T24" fmla="*/ 335 w 1165"/>
                <a:gd name="T25" fmla="*/ 65 h 1114"/>
                <a:gd name="T26" fmla="*/ 379 w 1165"/>
                <a:gd name="T27" fmla="*/ 42 h 1114"/>
                <a:gd name="T28" fmla="*/ 427 w 1165"/>
                <a:gd name="T29" fmla="*/ 22 h 1114"/>
                <a:gd name="T30" fmla="*/ 480 w 1165"/>
                <a:gd name="T31" fmla="*/ 8 h 1114"/>
                <a:gd name="T32" fmla="*/ 540 w 1165"/>
                <a:gd name="T33" fmla="*/ 2 h 1114"/>
                <a:gd name="T34" fmla="*/ 604 w 1165"/>
                <a:gd name="T35" fmla="*/ 1 h 1114"/>
                <a:gd name="T36" fmla="*/ 665 w 1165"/>
                <a:gd name="T37" fmla="*/ 6 h 1114"/>
                <a:gd name="T38" fmla="*/ 721 w 1165"/>
                <a:gd name="T39" fmla="*/ 17 h 1114"/>
                <a:gd name="T40" fmla="*/ 771 w 1165"/>
                <a:gd name="T41" fmla="*/ 34 h 1114"/>
                <a:gd name="T42" fmla="*/ 816 w 1165"/>
                <a:gd name="T43" fmla="*/ 57 h 1114"/>
                <a:gd name="T44" fmla="*/ 857 w 1165"/>
                <a:gd name="T45" fmla="*/ 84 h 1114"/>
                <a:gd name="T46" fmla="*/ 891 w 1165"/>
                <a:gd name="T47" fmla="*/ 116 h 1114"/>
                <a:gd name="T48" fmla="*/ 921 w 1165"/>
                <a:gd name="T49" fmla="*/ 153 h 1114"/>
                <a:gd name="T50" fmla="*/ 945 w 1165"/>
                <a:gd name="T51" fmla="*/ 193 h 1114"/>
                <a:gd name="T52" fmla="*/ 966 w 1165"/>
                <a:gd name="T53" fmla="*/ 238 h 1114"/>
                <a:gd name="T54" fmla="*/ 981 w 1165"/>
                <a:gd name="T55" fmla="*/ 285 h 1114"/>
                <a:gd name="T56" fmla="*/ 972 w 1165"/>
                <a:gd name="T57" fmla="*/ 1114 h 1114"/>
                <a:gd name="T58" fmla="*/ 948 w 1165"/>
                <a:gd name="T59" fmla="*/ 1111 h 1114"/>
                <a:gd name="T60" fmla="*/ 924 w 1165"/>
                <a:gd name="T61" fmla="*/ 1102 h 1114"/>
                <a:gd name="T62" fmla="*/ 903 w 1165"/>
                <a:gd name="T63" fmla="*/ 1086 h 1114"/>
                <a:gd name="T64" fmla="*/ 887 w 1165"/>
                <a:gd name="T65" fmla="*/ 1067 h 1114"/>
                <a:gd name="T66" fmla="*/ 877 w 1165"/>
                <a:gd name="T67" fmla="*/ 1045 h 1114"/>
                <a:gd name="T68" fmla="*/ 788 w 1165"/>
                <a:gd name="T69" fmla="*/ 641 h 1114"/>
                <a:gd name="T70" fmla="*/ 719 w 1165"/>
                <a:gd name="T71" fmla="*/ 337 h 1114"/>
                <a:gd name="T72" fmla="*/ 706 w 1165"/>
                <a:gd name="T73" fmla="*/ 308 h 1114"/>
                <a:gd name="T74" fmla="*/ 686 w 1165"/>
                <a:gd name="T75" fmla="*/ 281 h 1114"/>
                <a:gd name="T76" fmla="*/ 656 w 1165"/>
                <a:gd name="T77" fmla="*/ 258 h 1114"/>
                <a:gd name="T78" fmla="*/ 616 w 1165"/>
                <a:gd name="T79" fmla="*/ 244 h 1114"/>
                <a:gd name="T80" fmla="*/ 565 w 1165"/>
                <a:gd name="T81" fmla="*/ 242 h 1114"/>
                <a:gd name="T82" fmla="*/ 521 w 1165"/>
                <a:gd name="T83" fmla="*/ 252 h 1114"/>
                <a:gd name="T84" fmla="*/ 489 w 1165"/>
                <a:gd name="T85" fmla="*/ 273 h 1114"/>
                <a:gd name="T86" fmla="*/ 465 w 1165"/>
                <a:gd name="T87" fmla="*/ 298 h 1114"/>
                <a:gd name="T88" fmla="*/ 449 w 1165"/>
                <a:gd name="T89" fmla="*/ 327 h 1114"/>
                <a:gd name="T90" fmla="*/ 441 w 1165"/>
                <a:gd name="T91" fmla="*/ 35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5" h="1114">
                  <a:moveTo>
                    <a:pt x="839" y="871"/>
                  </a:moveTo>
                  <a:lnTo>
                    <a:pt x="328" y="871"/>
                  </a:lnTo>
                  <a:lnTo>
                    <a:pt x="291" y="1037"/>
                  </a:lnTo>
                  <a:lnTo>
                    <a:pt x="289" y="1045"/>
                  </a:lnTo>
                  <a:lnTo>
                    <a:pt x="286" y="1053"/>
                  </a:lnTo>
                  <a:lnTo>
                    <a:pt x="283" y="1059"/>
                  </a:lnTo>
                  <a:lnTo>
                    <a:pt x="278" y="1067"/>
                  </a:lnTo>
                  <a:lnTo>
                    <a:pt x="274" y="1073"/>
                  </a:lnTo>
                  <a:lnTo>
                    <a:pt x="268" y="1080"/>
                  </a:lnTo>
                  <a:lnTo>
                    <a:pt x="262" y="1086"/>
                  </a:lnTo>
                  <a:lnTo>
                    <a:pt x="256" y="1091"/>
                  </a:lnTo>
                  <a:lnTo>
                    <a:pt x="248" y="1097"/>
                  </a:lnTo>
                  <a:lnTo>
                    <a:pt x="241" y="1102"/>
                  </a:lnTo>
                  <a:lnTo>
                    <a:pt x="233" y="1105"/>
                  </a:lnTo>
                  <a:lnTo>
                    <a:pt x="226" y="1108"/>
                  </a:lnTo>
                  <a:lnTo>
                    <a:pt x="217" y="1111"/>
                  </a:lnTo>
                  <a:lnTo>
                    <a:pt x="210" y="1113"/>
                  </a:lnTo>
                  <a:lnTo>
                    <a:pt x="201" y="1114"/>
                  </a:lnTo>
                  <a:lnTo>
                    <a:pt x="193" y="1114"/>
                  </a:lnTo>
                  <a:lnTo>
                    <a:pt x="0" y="1114"/>
                  </a:lnTo>
                  <a:lnTo>
                    <a:pt x="181" y="302"/>
                  </a:lnTo>
                  <a:lnTo>
                    <a:pt x="184" y="285"/>
                  </a:lnTo>
                  <a:lnTo>
                    <a:pt x="190" y="269"/>
                  </a:lnTo>
                  <a:lnTo>
                    <a:pt x="194" y="253"/>
                  </a:lnTo>
                  <a:lnTo>
                    <a:pt x="200" y="238"/>
                  </a:lnTo>
                  <a:lnTo>
                    <a:pt x="206" y="222"/>
                  </a:lnTo>
                  <a:lnTo>
                    <a:pt x="212" y="208"/>
                  </a:lnTo>
                  <a:lnTo>
                    <a:pt x="220" y="193"/>
                  </a:lnTo>
                  <a:lnTo>
                    <a:pt x="227" y="179"/>
                  </a:lnTo>
                  <a:lnTo>
                    <a:pt x="236" y="166"/>
                  </a:lnTo>
                  <a:lnTo>
                    <a:pt x="244" y="153"/>
                  </a:lnTo>
                  <a:lnTo>
                    <a:pt x="254" y="140"/>
                  </a:lnTo>
                  <a:lnTo>
                    <a:pt x="263" y="128"/>
                  </a:lnTo>
                  <a:lnTo>
                    <a:pt x="274" y="116"/>
                  </a:lnTo>
                  <a:lnTo>
                    <a:pt x="285" y="106"/>
                  </a:lnTo>
                  <a:lnTo>
                    <a:pt x="297" y="94"/>
                  </a:lnTo>
                  <a:lnTo>
                    <a:pt x="309" y="84"/>
                  </a:lnTo>
                  <a:lnTo>
                    <a:pt x="322" y="75"/>
                  </a:lnTo>
                  <a:lnTo>
                    <a:pt x="335" y="65"/>
                  </a:lnTo>
                  <a:lnTo>
                    <a:pt x="349" y="57"/>
                  </a:lnTo>
                  <a:lnTo>
                    <a:pt x="364" y="49"/>
                  </a:lnTo>
                  <a:lnTo>
                    <a:pt x="379" y="42"/>
                  </a:lnTo>
                  <a:lnTo>
                    <a:pt x="394" y="34"/>
                  </a:lnTo>
                  <a:lnTo>
                    <a:pt x="410" y="28"/>
                  </a:lnTo>
                  <a:lnTo>
                    <a:pt x="427" y="22"/>
                  </a:lnTo>
                  <a:lnTo>
                    <a:pt x="444" y="17"/>
                  </a:lnTo>
                  <a:lnTo>
                    <a:pt x="462" y="13"/>
                  </a:lnTo>
                  <a:lnTo>
                    <a:pt x="480" y="8"/>
                  </a:lnTo>
                  <a:lnTo>
                    <a:pt x="500" y="6"/>
                  </a:lnTo>
                  <a:lnTo>
                    <a:pt x="520" y="3"/>
                  </a:lnTo>
                  <a:lnTo>
                    <a:pt x="540" y="2"/>
                  </a:lnTo>
                  <a:lnTo>
                    <a:pt x="561" y="1"/>
                  </a:lnTo>
                  <a:lnTo>
                    <a:pt x="583" y="0"/>
                  </a:lnTo>
                  <a:lnTo>
                    <a:pt x="604" y="1"/>
                  </a:lnTo>
                  <a:lnTo>
                    <a:pt x="625" y="2"/>
                  </a:lnTo>
                  <a:lnTo>
                    <a:pt x="646" y="3"/>
                  </a:lnTo>
                  <a:lnTo>
                    <a:pt x="665" y="6"/>
                  </a:lnTo>
                  <a:lnTo>
                    <a:pt x="685" y="8"/>
                  </a:lnTo>
                  <a:lnTo>
                    <a:pt x="703" y="13"/>
                  </a:lnTo>
                  <a:lnTo>
                    <a:pt x="721" y="17"/>
                  </a:lnTo>
                  <a:lnTo>
                    <a:pt x="738" y="22"/>
                  </a:lnTo>
                  <a:lnTo>
                    <a:pt x="755" y="28"/>
                  </a:lnTo>
                  <a:lnTo>
                    <a:pt x="771" y="34"/>
                  </a:lnTo>
                  <a:lnTo>
                    <a:pt x="787" y="42"/>
                  </a:lnTo>
                  <a:lnTo>
                    <a:pt x="802" y="49"/>
                  </a:lnTo>
                  <a:lnTo>
                    <a:pt x="816" y="57"/>
                  </a:lnTo>
                  <a:lnTo>
                    <a:pt x="830" y="65"/>
                  </a:lnTo>
                  <a:lnTo>
                    <a:pt x="844" y="75"/>
                  </a:lnTo>
                  <a:lnTo>
                    <a:pt x="857" y="84"/>
                  </a:lnTo>
                  <a:lnTo>
                    <a:pt x="868" y="94"/>
                  </a:lnTo>
                  <a:lnTo>
                    <a:pt x="880" y="106"/>
                  </a:lnTo>
                  <a:lnTo>
                    <a:pt x="891" y="116"/>
                  </a:lnTo>
                  <a:lnTo>
                    <a:pt x="902" y="128"/>
                  </a:lnTo>
                  <a:lnTo>
                    <a:pt x="911" y="140"/>
                  </a:lnTo>
                  <a:lnTo>
                    <a:pt x="921" y="153"/>
                  </a:lnTo>
                  <a:lnTo>
                    <a:pt x="929" y="166"/>
                  </a:lnTo>
                  <a:lnTo>
                    <a:pt x="938" y="179"/>
                  </a:lnTo>
                  <a:lnTo>
                    <a:pt x="945" y="193"/>
                  </a:lnTo>
                  <a:lnTo>
                    <a:pt x="953" y="208"/>
                  </a:lnTo>
                  <a:lnTo>
                    <a:pt x="959" y="222"/>
                  </a:lnTo>
                  <a:lnTo>
                    <a:pt x="966" y="238"/>
                  </a:lnTo>
                  <a:lnTo>
                    <a:pt x="971" y="253"/>
                  </a:lnTo>
                  <a:lnTo>
                    <a:pt x="976" y="269"/>
                  </a:lnTo>
                  <a:lnTo>
                    <a:pt x="981" y="285"/>
                  </a:lnTo>
                  <a:lnTo>
                    <a:pt x="985" y="302"/>
                  </a:lnTo>
                  <a:lnTo>
                    <a:pt x="1165" y="1114"/>
                  </a:lnTo>
                  <a:lnTo>
                    <a:pt x="972" y="1114"/>
                  </a:lnTo>
                  <a:lnTo>
                    <a:pt x="964" y="1114"/>
                  </a:lnTo>
                  <a:lnTo>
                    <a:pt x="956" y="1113"/>
                  </a:lnTo>
                  <a:lnTo>
                    <a:pt x="948" y="1111"/>
                  </a:lnTo>
                  <a:lnTo>
                    <a:pt x="939" y="1108"/>
                  </a:lnTo>
                  <a:lnTo>
                    <a:pt x="932" y="1105"/>
                  </a:lnTo>
                  <a:lnTo>
                    <a:pt x="924" y="1102"/>
                  </a:lnTo>
                  <a:lnTo>
                    <a:pt x="917" y="1097"/>
                  </a:lnTo>
                  <a:lnTo>
                    <a:pt x="910" y="1091"/>
                  </a:lnTo>
                  <a:lnTo>
                    <a:pt x="903" y="1086"/>
                  </a:lnTo>
                  <a:lnTo>
                    <a:pt x="897" y="1080"/>
                  </a:lnTo>
                  <a:lnTo>
                    <a:pt x="892" y="1073"/>
                  </a:lnTo>
                  <a:lnTo>
                    <a:pt x="887" y="1067"/>
                  </a:lnTo>
                  <a:lnTo>
                    <a:pt x="882" y="1059"/>
                  </a:lnTo>
                  <a:lnTo>
                    <a:pt x="879" y="1053"/>
                  </a:lnTo>
                  <a:lnTo>
                    <a:pt x="877" y="1045"/>
                  </a:lnTo>
                  <a:lnTo>
                    <a:pt x="874" y="1037"/>
                  </a:lnTo>
                  <a:lnTo>
                    <a:pt x="839" y="871"/>
                  </a:lnTo>
                  <a:close/>
                  <a:moveTo>
                    <a:pt x="788" y="641"/>
                  </a:moveTo>
                  <a:lnTo>
                    <a:pt x="725" y="355"/>
                  </a:lnTo>
                  <a:lnTo>
                    <a:pt x="722" y="346"/>
                  </a:lnTo>
                  <a:lnTo>
                    <a:pt x="719" y="337"/>
                  </a:lnTo>
                  <a:lnTo>
                    <a:pt x="716" y="327"/>
                  </a:lnTo>
                  <a:lnTo>
                    <a:pt x="711" y="317"/>
                  </a:lnTo>
                  <a:lnTo>
                    <a:pt x="706" y="308"/>
                  </a:lnTo>
                  <a:lnTo>
                    <a:pt x="701" y="298"/>
                  </a:lnTo>
                  <a:lnTo>
                    <a:pt x="693" y="290"/>
                  </a:lnTo>
                  <a:lnTo>
                    <a:pt x="686" y="281"/>
                  </a:lnTo>
                  <a:lnTo>
                    <a:pt x="676" y="273"/>
                  </a:lnTo>
                  <a:lnTo>
                    <a:pt x="666" y="265"/>
                  </a:lnTo>
                  <a:lnTo>
                    <a:pt x="656" y="258"/>
                  </a:lnTo>
                  <a:lnTo>
                    <a:pt x="644" y="252"/>
                  </a:lnTo>
                  <a:lnTo>
                    <a:pt x="631" y="247"/>
                  </a:lnTo>
                  <a:lnTo>
                    <a:pt x="616" y="244"/>
                  </a:lnTo>
                  <a:lnTo>
                    <a:pt x="600" y="242"/>
                  </a:lnTo>
                  <a:lnTo>
                    <a:pt x="583" y="240"/>
                  </a:lnTo>
                  <a:lnTo>
                    <a:pt x="565" y="242"/>
                  </a:lnTo>
                  <a:lnTo>
                    <a:pt x="549" y="244"/>
                  </a:lnTo>
                  <a:lnTo>
                    <a:pt x="535" y="247"/>
                  </a:lnTo>
                  <a:lnTo>
                    <a:pt x="521" y="252"/>
                  </a:lnTo>
                  <a:lnTo>
                    <a:pt x="509" y="258"/>
                  </a:lnTo>
                  <a:lnTo>
                    <a:pt x="499" y="265"/>
                  </a:lnTo>
                  <a:lnTo>
                    <a:pt x="489" y="273"/>
                  </a:lnTo>
                  <a:lnTo>
                    <a:pt x="479" y="281"/>
                  </a:lnTo>
                  <a:lnTo>
                    <a:pt x="472" y="290"/>
                  </a:lnTo>
                  <a:lnTo>
                    <a:pt x="465" y="298"/>
                  </a:lnTo>
                  <a:lnTo>
                    <a:pt x="459" y="308"/>
                  </a:lnTo>
                  <a:lnTo>
                    <a:pt x="454" y="317"/>
                  </a:lnTo>
                  <a:lnTo>
                    <a:pt x="449" y="327"/>
                  </a:lnTo>
                  <a:lnTo>
                    <a:pt x="446" y="337"/>
                  </a:lnTo>
                  <a:lnTo>
                    <a:pt x="443" y="346"/>
                  </a:lnTo>
                  <a:lnTo>
                    <a:pt x="441" y="355"/>
                  </a:lnTo>
                  <a:lnTo>
                    <a:pt x="377" y="641"/>
                  </a:lnTo>
                  <a:lnTo>
                    <a:pt x="788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64"/>
            <p:cNvSpPr>
              <a:spLocks/>
            </p:cNvSpPr>
            <p:nvPr/>
          </p:nvSpPr>
          <p:spPr bwMode="auto">
            <a:xfrm>
              <a:off x="3132" y="3798"/>
              <a:ext cx="94" cy="99"/>
            </a:xfrm>
            <a:custGeom>
              <a:avLst/>
              <a:gdLst>
                <a:gd name="T0" fmla="*/ 506 w 1036"/>
                <a:gd name="T1" fmla="*/ 231 h 1089"/>
                <a:gd name="T2" fmla="*/ 462 w 1036"/>
                <a:gd name="T3" fmla="*/ 239 h 1089"/>
                <a:gd name="T4" fmla="*/ 422 w 1036"/>
                <a:gd name="T5" fmla="*/ 253 h 1089"/>
                <a:gd name="T6" fmla="*/ 387 w 1036"/>
                <a:gd name="T7" fmla="*/ 272 h 1089"/>
                <a:gd name="T8" fmla="*/ 354 w 1036"/>
                <a:gd name="T9" fmla="*/ 298 h 1089"/>
                <a:gd name="T10" fmla="*/ 328 w 1036"/>
                <a:gd name="T11" fmla="*/ 327 h 1089"/>
                <a:gd name="T12" fmla="*/ 306 w 1036"/>
                <a:gd name="T13" fmla="*/ 363 h 1089"/>
                <a:gd name="T14" fmla="*/ 288 w 1036"/>
                <a:gd name="T15" fmla="*/ 402 h 1089"/>
                <a:gd name="T16" fmla="*/ 275 w 1036"/>
                <a:gd name="T17" fmla="*/ 446 h 1089"/>
                <a:gd name="T18" fmla="*/ 268 w 1036"/>
                <a:gd name="T19" fmla="*/ 494 h 1089"/>
                <a:gd name="T20" fmla="*/ 266 w 1036"/>
                <a:gd name="T21" fmla="*/ 546 h 1089"/>
                <a:gd name="T22" fmla="*/ 268 w 1036"/>
                <a:gd name="T23" fmla="*/ 597 h 1089"/>
                <a:gd name="T24" fmla="*/ 275 w 1036"/>
                <a:gd name="T25" fmla="*/ 645 h 1089"/>
                <a:gd name="T26" fmla="*/ 288 w 1036"/>
                <a:gd name="T27" fmla="*/ 688 h 1089"/>
                <a:gd name="T28" fmla="*/ 306 w 1036"/>
                <a:gd name="T29" fmla="*/ 727 h 1089"/>
                <a:gd name="T30" fmla="*/ 328 w 1036"/>
                <a:gd name="T31" fmla="*/ 761 h 1089"/>
                <a:gd name="T32" fmla="*/ 354 w 1036"/>
                <a:gd name="T33" fmla="*/ 791 h 1089"/>
                <a:gd name="T34" fmla="*/ 387 w 1036"/>
                <a:gd name="T35" fmla="*/ 816 h 1089"/>
                <a:gd name="T36" fmla="*/ 422 w 1036"/>
                <a:gd name="T37" fmla="*/ 836 h 1089"/>
                <a:gd name="T38" fmla="*/ 462 w 1036"/>
                <a:gd name="T39" fmla="*/ 850 h 1089"/>
                <a:gd name="T40" fmla="*/ 506 w 1036"/>
                <a:gd name="T41" fmla="*/ 857 h 1089"/>
                <a:gd name="T42" fmla="*/ 903 w 1036"/>
                <a:gd name="T43" fmla="*/ 859 h 1089"/>
                <a:gd name="T44" fmla="*/ 927 w 1036"/>
                <a:gd name="T45" fmla="*/ 862 h 1089"/>
                <a:gd name="T46" fmla="*/ 951 w 1036"/>
                <a:gd name="T47" fmla="*/ 872 h 1089"/>
                <a:gd name="T48" fmla="*/ 972 w 1036"/>
                <a:gd name="T49" fmla="*/ 887 h 1089"/>
                <a:gd name="T50" fmla="*/ 988 w 1036"/>
                <a:gd name="T51" fmla="*/ 907 h 1089"/>
                <a:gd name="T52" fmla="*/ 999 w 1036"/>
                <a:gd name="T53" fmla="*/ 929 h 1089"/>
                <a:gd name="T54" fmla="*/ 535 w 1036"/>
                <a:gd name="T55" fmla="*/ 1089 h 1089"/>
                <a:gd name="T56" fmla="*/ 449 w 1036"/>
                <a:gd name="T57" fmla="*/ 1083 h 1089"/>
                <a:gd name="T58" fmla="*/ 368 w 1036"/>
                <a:gd name="T59" fmla="*/ 1066 h 1089"/>
                <a:gd name="T60" fmla="*/ 293 w 1036"/>
                <a:gd name="T61" fmla="*/ 1038 h 1089"/>
                <a:gd name="T62" fmla="*/ 226 w 1036"/>
                <a:gd name="T63" fmla="*/ 1002 h 1089"/>
                <a:gd name="T64" fmla="*/ 166 w 1036"/>
                <a:gd name="T65" fmla="*/ 955 h 1089"/>
                <a:gd name="T66" fmla="*/ 115 w 1036"/>
                <a:gd name="T67" fmla="*/ 900 h 1089"/>
                <a:gd name="T68" fmla="*/ 72 w 1036"/>
                <a:gd name="T69" fmla="*/ 837 h 1089"/>
                <a:gd name="T70" fmla="*/ 39 w 1036"/>
                <a:gd name="T71" fmla="*/ 767 h 1089"/>
                <a:gd name="T72" fmla="*/ 14 w 1036"/>
                <a:gd name="T73" fmla="*/ 689 h 1089"/>
                <a:gd name="T74" fmla="*/ 2 w 1036"/>
                <a:gd name="T75" fmla="*/ 604 h 1089"/>
                <a:gd name="T76" fmla="*/ 1 w 1036"/>
                <a:gd name="T77" fmla="*/ 517 h 1089"/>
                <a:gd name="T78" fmla="*/ 9 w 1036"/>
                <a:gd name="T79" fmla="*/ 431 h 1089"/>
                <a:gd name="T80" fmla="*/ 29 w 1036"/>
                <a:gd name="T81" fmla="*/ 351 h 1089"/>
                <a:gd name="T82" fmla="*/ 60 w 1036"/>
                <a:gd name="T83" fmla="*/ 277 h 1089"/>
                <a:gd name="T84" fmla="*/ 100 w 1036"/>
                <a:gd name="T85" fmla="*/ 211 h 1089"/>
                <a:gd name="T86" fmla="*/ 148 w 1036"/>
                <a:gd name="T87" fmla="*/ 153 h 1089"/>
                <a:gd name="T88" fmla="*/ 205 w 1036"/>
                <a:gd name="T89" fmla="*/ 103 h 1089"/>
                <a:gd name="T90" fmla="*/ 270 w 1036"/>
                <a:gd name="T91" fmla="*/ 62 h 1089"/>
                <a:gd name="T92" fmla="*/ 343 w 1036"/>
                <a:gd name="T93" fmla="*/ 30 h 1089"/>
                <a:gd name="T94" fmla="*/ 422 w 1036"/>
                <a:gd name="T95" fmla="*/ 10 h 1089"/>
                <a:gd name="T96" fmla="*/ 505 w 1036"/>
                <a:gd name="T97" fmla="*/ 0 h 1089"/>
                <a:gd name="T98" fmla="*/ 923 w 1036"/>
                <a:gd name="T99" fmla="*/ 151 h 1089"/>
                <a:gd name="T100" fmla="*/ 915 w 1036"/>
                <a:gd name="T101" fmla="*/ 175 h 1089"/>
                <a:gd name="T102" fmla="*/ 900 w 1036"/>
                <a:gd name="T103" fmla="*/ 195 h 1089"/>
                <a:gd name="T104" fmla="*/ 879 w 1036"/>
                <a:gd name="T105" fmla="*/ 212 h 1089"/>
                <a:gd name="T106" fmla="*/ 857 w 1036"/>
                <a:gd name="T107" fmla="*/ 224 h 1089"/>
                <a:gd name="T108" fmla="*/ 833 w 1036"/>
                <a:gd name="T109" fmla="*/ 22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6" h="1089">
                  <a:moveTo>
                    <a:pt x="537" y="230"/>
                  </a:moveTo>
                  <a:lnTo>
                    <a:pt x="521" y="230"/>
                  </a:lnTo>
                  <a:lnTo>
                    <a:pt x="506" y="231"/>
                  </a:lnTo>
                  <a:lnTo>
                    <a:pt x="491" y="233"/>
                  </a:lnTo>
                  <a:lnTo>
                    <a:pt x="476" y="236"/>
                  </a:lnTo>
                  <a:lnTo>
                    <a:pt x="462" y="239"/>
                  </a:lnTo>
                  <a:lnTo>
                    <a:pt x="449" y="243"/>
                  </a:lnTo>
                  <a:lnTo>
                    <a:pt x="435" y="247"/>
                  </a:lnTo>
                  <a:lnTo>
                    <a:pt x="422" y="253"/>
                  </a:lnTo>
                  <a:lnTo>
                    <a:pt x="410" y="258"/>
                  </a:lnTo>
                  <a:lnTo>
                    <a:pt x="397" y="265"/>
                  </a:lnTo>
                  <a:lnTo>
                    <a:pt x="387" y="272"/>
                  </a:lnTo>
                  <a:lnTo>
                    <a:pt x="376" y="279"/>
                  </a:lnTo>
                  <a:lnTo>
                    <a:pt x="365" y="288"/>
                  </a:lnTo>
                  <a:lnTo>
                    <a:pt x="354" y="298"/>
                  </a:lnTo>
                  <a:lnTo>
                    <a:pt x="346" y="307"/>
                  </a:lnTo>
                  <a:lnTo>
                    <a:pt x="336" y="317"/>
                  </a:lnTo>
                  <a:lnTo>
                    <a:pt x="328" y="327"/>
                  </a:lnTo>
                  <a:lnTo>
                    <a:pt x="320" y="338"/>
                  </a:lnTo>
                  <a:lnTo>
                    <a:pt x="313" y="350"/>
                  </a:lnTo>
                  <a:lnTo>
                    <a:pt x="306" y="363"/>
                  </a:lnTo>
                  <a:lnTo>
                    <a:pt x="300" y="376"/>
                  </a:lnTo>
                  <a:lnTo>
                    <a:pt x="293" y="388"/>
                  </a:lnTo>
                  <a:lnTo>
                    <a:pt x="288" y="402"/>
                  </a:lnTo>
                  <a:lnTo>
                    <a:pt x="284" y="416"/>
                  </a:lnTo>
                  <a:lnTo>
                    <a:pt x="280" y="431"/>
                  </a:lnTo>
                  <a:lnTo>
                    <a:pt x="275" y="446"/>
                  </a:lnTo>
                  <a:lnTo>
                    <a:pt x="272" y="462"/>
                  </a:lnTo>
                  <a:lnTo>
                    <a:pt x="270" y="478"/>
                  </a:lnTo>
                  <a:lnTo>
                    <a:pt x="268" y="494"/>
                  </a:lnTo>
                  <a:lnTo>
                    <a:pt x="267" y="511"/>
                  </a:lnTo>
                  <a:lnTo>
                    <a:pt x="266" y="528"/>
                  </a:lnTo>
                  <a:lnTo>
                    <a:pt x="266" y="546"/>
                  </a:lnTo>
                  <a:lnTo>
                    <a:pt x="266" y="564"/>
                  </a:lnTo>
                  <a:lnTo>
                    <a:pt x="267" y="581"/>
                  </a:lnTo>
                  <a:lnTo>
                    <a:pt x="268" y="597"/>
                  </a:lnTo>
                  <a:lnTo>
                    <a:pt x="270" y="613"/>
                  </a:lnTo>
                  <a:lnTo>
                    <a:pt x="272" y="629"/>
                  </a:lnTo>
                  <a:lnTo>
                    <a:pt x="275" y="645"/>
                  </a:lnTo>
                  <a:lnTo>
                    <a:pt x="280" y="660"/>
                  </a:lnTo>
                  <a:lnTo>
                    <a:pt x="284" y="674"/>
                  </a:lnTo>
                  <a:lnTo>
                    <a:pt x="288" y="688"/>
                  </a:lnTo>
                  <a:lnTo>
                    <a:pt x="293" y="702"/>
                  </a:lnTo>
                  <a:lnTo>
                    <a:pt x="300" y="714"/>
                  </a:lnTo>
                  <a:lnTo>
                    <a:pt x="306" y="727"/>
                  </a:lnTo>
                  <a:lnTo>
                    <a:pt x="313" y="739"/>
                  </a:lnTo>
                  <a:lnTo>
                    <a:pt x="320" y="751"/>
                  </a:lnTo>
                  <a:lnTo>
                    <a:pt x="328" y="761"/>
                  </a:lnTo>
                  <a:lnTo>
                    <a:pt x="336" y="772"/>
                  </a:lnTo>
                  <a:lnTo>
                    <a:pt x="346" y="782"/>
                  </a:lnTo>
                  <a:lnTo>
                    <a:pt x="354" y="791"/>
                  </a:lnTo>
                  <a:lnTo>
                    <a:pt x="365" y="800"/>
                  </a:lnTo>
                  <a:lnTo>
                    <a:pt x="376" y="809"/>
                  </a:lnTo>
                  <a:lnTo>
                    <a:pt x="387" y="816"/>
                  </a:lnTo>
                  <a:lnTo>
                    <a:pt x="397" y="823"/>
                  </a:lnTo>
                  <a:lnTo>
                    <a:pt x="410" y="830"/>
                  </a:lnTo>
                  <a:lnTo>
                    <a:pt x="422" y="836"/>
                  </a:lnTo>
                  <a:lnTo>
                    <a:pt x="435" y="842"/>
                  </a:lnTo>
                  <a:lnTo>
                    <a:pt x="449" y="846"/>
                  </a:lnTo>
                  <a:lnTo>
                    <a:pt x="462" y="850"/>
                  </a:lnTo>
                  <a:lnTo>
                    <a:pt x="476" y="852"/>
                  </a:lnTo>
                  <a:lnTo>
                    <a:pt x="491" y="856"/>
                  </a:lnTo>
                  <a:lnTo>
                    <a:pt x="506" y="857"/>
                  </a:lnTo>
                  <a:lnTo>
                    <a:pt x="521" y="858"/>
                  </a:lnTo>
                  <a:lnTo>
                    <a:pt x="537" y="859"/>
                  </a:lnTo>
                  <a:lnTo>
                    <a:pt x="903" y="859"/>
                  </a:lnTo>
                  <a:lnTo>
                    <a:pt x="911" y="859"/>
                  </a:lnTo>
                  <a:lnTo>
                    <a:pt x="920" y="860"/>
                  </a:lnTo>
                  <a:lnTo>
                    <a:pt x="927" y="862"/>
                  </a:lnTo>
                  <a:lnTo>
                    <a:pt x="936" y="864"/>
                  </a:lnTo>
                  <a:lnTo>
                    <a:pt x="943" y="867"/>
                  </a:lnTo>
                  <a:lnTo>
                    <a:pt x="951" y="872"/>
                  </a:lnTo>
                  <a:lnTo>
                    <a:pt x="958" y="876"/>
                  </a:lnTo>
                  <a:lnTo>
                    <a:pt x="965" y="881"/>
                  </a:lnTo>
                  <a:lnTo>
                    <a:pt x="972" y="887"/>
                  </a:lnTo>
                  <a:lnTo>
                    <a:pt x="979" y="893"/>
                  </a:lnTo>
                  <a:lnTo>
                    <a:pt x="984" y="899"/>
                  </a:lnTo>
                  <a:lnTo>
                    <a:pt x="988" y="907"/>
                  </a:lnTo>
                  <a:lnTo>
                    <a:pt x="993" y="913"/>
                  </a:lnTo>
                  <a:lnTo>
                    <a:pt x="997" y="921"/>
                  </a:lnTo>
                  <a:lnTo>
                    <a:pt x="999" y="929"/>
                  </a:lnTo>
                  <a:lnTo>
                    <a:pt x="1001" y="937"/>
                  </a:lnTo>
                  <a:lnTo>
                    <a:pt x="1036" y="1089"/>
                  </a:lnTo>
                  <a:lnTo>
                    <a:pt x="535" y="1089"/>
                  </a:lnTo>
                  <a:lnTo>
                    <a:pt x="505" y="1088"/>
                  </a:lnTo>
                  <a:lnTo>
                    <a:pt x="477" y="1085"/>
                  </a:lnTo>
                  <a:lnTo>
                    <a:pt x="449" y="1083"/>
                  </a:lnTo>
                  <a:lnTo>
                    <a:pt x="422" y="1079"/>
                  </a:lnTo>
                  <a:lnTo>
                    <a:pt x="395" y="1073"/>
                  </a:lnTo>
                  <a:lnTo>
                    <a:pt x="368" y="1066"/>
                  </a:lnTo>
                  <a:lnTo>
                    <a:pt x="343" y="1059"/>
                  </a:lnTo>
                  <a:lnTo>
                    <a:pt x="318" y="1049"/>
                  </a:lnTo>
                  <a:lnTo>
                    <a:pt x="293" y="1038"/>
                  </a:lnTo>
                  <a:lnTo>
                    <a:pt x="270" y="1028"/>
                  </a:lnTo>
                  <a:lnTo>
                    <a:pt x="248" y="1015"/>
                  </a:lnTo>
                  <a:lnTo>
                    <a:pt x="226" y="1002"/>
                  </a:lnTo>
                  <a:lnTo>
                    <a:pt x="205" y="987"/>
                  </a:lnTo>
                  <a:lnTo>
                    <a:pt x="186" y="972"/>
                  </a:lnTo>
                  <a:lnTo>
                    <a:pt x="166" y="955"/>
                  </a:lnTo>
                  <a:lnTo>
                    <a:pt x="148" y="938"/>
                  </a:lnTo>
                  <a:lnTo>
                    <a:pt x="131" y="920"/>
                  </a:lnTo>
                  <a:lnTo>
                    <a:pt x="115" y="900"/>
                  </a:lnTo>
                  <a:lnTo>
                    <a:pt x="100" y="880"/>
                  </a:lnTo>
                  <a:lnTo>
                    <a:pt x="86" y="859"/>
                  </a:lnTo>
                  <a:lnTo>
                    <a:pt x="72" y="837"/>
                  </a:lnTo>
                  <a:lnTo>
                    <a:pt x="60" y="815"/>
                  </a:lnTo>
                  <a:lnTo>
                    <a:pt x="49" y="790"/>
                  </a:lnTo>
                  <a:lnTo>
                    <a:pt x="39" y="767"/>
                  </a:lnTo>
                  <a:lnTo>
                    <a:pt x="29" y="741"/>
                  </a:lnTo>
                  <a:lnTo>
                    <a:pt x="22" y="716"/>
                  </a:lnTo>
                  <a:lnTo>
                    <a:pt x="14" y="689"/>
                  </a:lnTo>
                  <a:lnTo>
                    <a:pt x="9" y="661"/>
                  </a:lnTo>
                  <a:lnTo>
                    <a:pt x="5" y="633"/>
                  </a:lnTo>
                  <a:lnTo>
                    <a:pt x="2" y="604"/>
                  </a:lnTo>
                  <a:lnTo>
                    <a:pt x="1" y="575"/>
                  </a:lnTo>
                  <a:lnTo>
                    <a:pt x="0" y="546"/>
                  </a:lnTo>
                  <a:lnTo>
                    <a:pt x="1" y="517"/>
                  </a:lnTo>
                  <a:lnTo>
                    <a:pt x="2" y="487"/>
                  </a:lnTo>
                  <a:lnTo>
                    <a:pt x="5" y="459"/>
                  </a:lnTo>
                  <a:lnTo>
                    <a:pt x="9" y="431"/>
                  </a:lnTo>
                  <a:lnTo>
                    <a:pt x="14" y="403"/>
                  </a:lnTo>
                  <a:lnTo>
                    <a:pt x="22" y="378"/>
                  </a:lnTo>
                  <a:lnTo>
                    <a:pt x="29" y="351"/>
                  </a:lnTo>
                  <a:lnTo>
                    <a:pt x="39" y="325"/>
                  </a:lnTo>
                  <a:lnTo>
                    <a:pt x="49" y="301"/>
                  </a:lnTo>
                  <a:lnTo>
                    <a:pt x="60" y="277"/>
                  </a:lnTo>
                  <a:lnTo>
                    <a:pt x="72" y="255"/>
                  </a:lnTo>
                  <a:lnTo>
                    <a:pt x="86" y="232"/>
                  </a:lnTo>
                  <a:lnTo>
                    <a:pt x="100" y="211"/>
                  </a:lnTo>
                  <a:lnTo>
                    <a:pt x="115" y="191"/>
                  </a:lnTo>
                  <a:lnTo>
                    <a:pt x="131" y="171"/>
                  </a:lnTo>
                  <a:lnTo>
                    <a:pt x="148" y="153"/>
                  </a:lnTo>
                  <a:lnTo>
                    <a:pt x="166" y="135"/>
                  </a:lnTo>
                  <a:lnTo>
                    <a:pt x="186" y="118"/>
                  </a:lnTo>
                  <a:lnTo>
                    <a:pt x="205" y="103"/>
                  </a:lnTo>
                  <a:lnTo>
                    <a:pt x="226" y="88"/>
                  </a:lnTo>
                  <a:lnTo>
                    <a:pt x="248" y="75"/>
                  </a:lnTo>
                  <a:lnTo>
                    <a:pt x="270" y="62"/>
                  </a:lnTo>
                  <a:lnTo>
                    <a:pt x="293" y="51"/>
                  </a:lnTo>
                  <a:lnTo>
                    <a:pt x="318" y="40"/>
                  </a:lnTo>
                  <a:lnTo>
                    <a:pt x="343" y="30"/>
                  </a:lnTo>
                  <a:lnTo>
                    <a:pt x="368" y="23"/>
                  </a:lnTo>
                  <a:lnTo>
                    <a:pt x="395" y="15"/>
                  </a:lnTo>
                  <a:lnTo>
                    <a:pt x="422" y="10"/>
                  </a:lnTo>
                  <a:lnTo>
                    <a:pt x="449" y="6"/>
                  </a:lnTo>
                  <a:lnTo>
                    <a:pt x="477" y="3"/>
                  </a:lnTo>
                  <a:lnTo>
                    <a:pt x="505" y="0"/>
                  </a:lnTo>
                  <a:lnTo>
                    <a:pt x="535" y="0"/>
                  </a:lnTo>
                  <a:lnTo>
                    <a:pt x="957" y="0"/>
                  </a:lnTo>
                  <a:lnTo>
                    <a:pt x="923" y="151"/>
                  </a:lnTo>
                  <a:lnTo>
                    <a:pt x="921" y="160"/>
                  </a:lnTo>
                  <a:lnTo>
                    <a:pt x="918" y="167"/>
                  </a:lnTo>
                  <a:lnTo>
                    <a:pt x="915" y="175"/>
                  </a:lnTo>
                  <a:lnTo>
                    <a:pt x="910" y="182"/>
                  </a:lnTo>
                  <a:lnTo>
                    <a:pt x="905" y="189"/>
                  </a:lnTo>
                  <a:lnTo>
                    <a:pt x="900" y="195"/>
                  </a:lnTo>
                  <a:lnTo>
                    <a:pt x="893" y="201"/>
                  </a:lnTo>
                  <a:lnTo>
                    <a:pt x="887" y="207"/>
                  </a:lnTo>
                  <a:lnTo>
                    <a:pt x="879" y="212"/>
                  </a:lnTo>
                  <a:lnTo>
                    <a:pt x="872" y="217"/>
                  </a:lnTo>
                  <a:lnTo>
                    <a:pt x="864" y="221"/>
                  </a:lnTo>
                  <a:lnTo>
                    <a:pt x="857" y="224"/>
                  </a:lnTo>
                  <a:lnTo>
                    <a:pt x="849" y="227"/>
                  </a:lnTo>
                  <a:lnTo>
                    <a:pt x="841" y="228"/>
                  </a:lnTo>
                  <a:lnTo>
                    <a:pt x="833" y="229"/>
                  </a:lnTo>
                  <a:lnTo>
                    <a:pt x="825" y="230"/>
                  </a:lnTo>
                  <a:lnTo>
                    <a:pt x="537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65"/>
            <p:cNvSpPr>
              <a:spLocks/>
            </p:cNvSpPr>
            <p:nvPr/>
          </p:nvSpPr>
          <p:spPr bwMode="auto">
            <a:xfrm>
              <a:off x="3223" y="3798"/>
              <a:ext cx="93" cy="99"/>
            </a:xfrm>
            <a:custGeom>
              <a:avLst/>
              <a:gdLst>
                <a:gd name="T0" fmla="*/ 129 w 1024"/>
                <a:gd name="T1" fmla="*/ 230 h 1089"/>
                <a:gd name="T2" fmla="*/ 120 w 1024"/>
                <a:gd name="T3" fmla="*/ 229 h 1089"/>
                <a:gd name="T4" fmla="*/ 113 w 1024"/>
                <a:gd name="T5" fmla="*/ 228 h 1089"/>
                <a:gd name="T6" fmla="*/ 104 w 1024"/>
                <a:gd name="T7" fmla="*/ 227 h 1089"/>
                <a:gd name="T8" fmla="*/ 96 w 1024"/>
                <a:gd name="T9" fmla="*/ 224 h 1089"/>
                <a:gd name="T10" fmla="*/ 89 w 1024"/>
                <a:gd name="T11" fmla="*/ 221 h 1089"/>
                <a:gd name="T12" fmla="*/ 82 w 1024"/>
                <a:gd name="T13" fmla="*/ 217 h 1089"/>
                <a:gd name="T14" fmla="*/ 74 w 1024"/>
                <a:gd name="T15" fmla="*/ 212 h 1089"/>
                <a:gd name="T16" fmla="*/ 68 w 1024"/>
                <a:gd name="T17" fmla="*/ 207 h 1089"/>
                <a:gd name="T18" fmla="*/ 61 w 1024"/>
                <a:gd name="T19" fmla="*/ 201 h 1089"/>
                <a:gd name="T20" fmla="*/ 55 w 1024"/>
                <a:gd name="T21" fmla="*/ 195 h 1089"/>
                <a:gd name="T22" fmla="*/ 49 w 1024"/>
                <a:gd name="T23" fmla="*/ 189 h 1089"/>
                <a:gd name="T24" fmla="*/ 44 w 1024"/>
                <a:gd name="T25" fmla="*/ 182 h 1089"/>
                <a:gd name="T26" fmla="*/ 41 w 1024"/>
                <a:gd name="T27" fmla="*/ 175 h 1089"/>
                <a:gd name="T28" fmla="*/ 37 w 1024"/>
                <a:gd name="T29" fmla="*/ 167 h 1089"/>
                <a:gd name="T30" fmla="*/ 34 w 1024"/>
                <a:gd name="T31" fmla="*/ 160 h 1089"/>
                <a:gd name="T32" fmla="*/ 32 w 1024"/>
                <a:gd name="T33" fmla="*/ 151 h 1089"/>
                <a:gd name="T34" fmla="*/ 0 w 1024"/>
                <a:gd name="T35" fmla="*/ 0 h 1089"/>
                <a:gd name="T36" fmla="*/ 1024 w 1024"/>
                <a:gd name="T37" fmla="*/ 0 h 1089"/>
                <a:gd name="T38" fmla="*/ 993 w 1024"/>
                <a:gd name="T39" fmla="*/ 151 h 1089"/>
                <a:gd name="T40" fmla="*/ 991 w 1024"/>
                <a:gd name="T41" fmla="*/ 160 h 1089"/>
                <a:gd name="T42" fmla="*/ 988 w 1024"/>
                <a:gd name="T43" fmla="*/ 167 h 1089"/>
                <a:gd name="T44" fmla="*/ 985 w 1024"/>
                <a:gd name="T45" fmla="*/ 175 h 1089"/>
                <a:gd name="T46" fmla="*/ 981 w 1024"/>
                <a:gd name="T47" fmla="*/ 182 h 1089"/>
                <a:gd name="T48" fmla="*/ 975 w 1024"/>
                <a:gd name="T49" fmla="*/ 189 h 1089"/>
                <a:gd name="T50" fmla="*/ 970 w 1024"/>
                <a:gd name="T51" fmla="*/ 195 h 1089"/>
                <a:gd name="T52" fmla="*/ 965 w 1024"/>
                <a:gd name="T53" fmla="*/ 201 h 1089"/>
                <a:gd name="T54" fmla="*/ 958 w 1024"/>
                <a:gd name="T55" fmla="*/ 207 h 1089"/>
                <a:gd name="T56" fmla="*/ 951 w 1024"/>
                <a:gd name="T57" fmla="*/ 212 h 1089"/>
                <a:gd name="T58" fmla="*/ 943 w 1024"/>
                <a:gd name="T59" fmla="*/ 217 h 1089"/>
                <a:gd name="T60" fmla="*/ 936 w 1024"/>
                <a:gd name="T61" fmla="*/ 221 h 1089"/>
                <a:gd name="T62" fmla="*/ 928 w 1024"/>
                <a:gd name="T63" fmla="*/ 224 h 1089"/>
                <a:gd name="T64" fmla="*/ 921 w 1024"/>
                <a:gd name="T65" fmla="*/ 227 h 1089"/>
                <a:gd name="T66" fmla="*/ 913 w 1024"/>
                <a:gd name="T67" fmla="*/ 228 h 1089"/>
                <a:gd name="T68" fmla="*/ 905 w 1024"/>
                <a:gd name="T69" fmla="*/ 229 h 1089"/>
                <a:gd name="T70" fmla="*/ 896 w 1024"/>
                <a:gd name="T71" fmla="*/ 230 h 1089"/>
                <a:gd name="T72" fmla="*/ 646 w 1024"/>
                <a:gd name="T73" fmla="*/ 230 h 1089"/>
                <a:gd name="T74" fmla="*/ 646 w 1024"/>
                <a:gd name="T75" fmla="*/ 1089 h 1089"/>
                <a:gd name="T76" fmla="*/ 380 w 1024"/>
                <a:gd name="T77" fmla="*/ 1089 h 1089"/>
                <a:gd name="T78" fmla="*/ 380 w 1024"/>
                <a:gd name="T79" fmla="*/ 230 h 1089"/>
                <a:gd name="T80" fmla="*/ 129 w 1024"/>
                <a:gd name="T81" fmla="*/ 23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4" h="1089">
                  <a:moveTo>
                    <a:pt x="129" y="230"/>
                  </a:moveTo>
                  <a:lnTo>
                    <a:pt x="120" y="229"/>
                  </a:lnTo>
                  <a:lnTo>
                    <a:pt x="113" y="228"/>
                  </a:lnTo>
                  <a:lnTo>
                    <a:pt x="104" y="227"/>
                  </a:lnTo>
                  <a:lnTo>
                    <a:pt x="96" y="224"/>
                  </a:lnTo>
                  <a:lnTo>
                    <a:pt x="89" y="221"/>
                  </a:lnTo>
                  <a:lnTo>
                    <a:pt x="82" y="217"/>
                  </a:lnTo>
                  <a:lnTo>
                    <a:pt x="74" y="212"/>
                  </a:lnTo>
                  <a:lnTo>
                    <a:pt x="68" y="207"/>
                  </a:lnTo>
                  <a:lnTo>
                    <a:pt x="61" y="201"/>
                  </a:lnTo>
                  <a:lnTo>
                    <a:pt x="55" y="195"/>
                  </a:lnTo>
                  <a:lnTo>
                    <a:pt x="49" y="189"/>
                  </a:lnTo>
                  <a:lnTo>
                    <a:pt x="44" y="182"/>
                  </a:lnTo>
                  <a:lnTo>
                    <a:pt x="41" y="175"/>
                  </a:lnTo>
                  <a:lnTo>
                    <a:pt x="37" y="167"/>
                  </a:lnTo>
                  <a:lnTo>
                    <a:pt x="34" y="160"/>
                  </a:lnTo>
                  <a:lnTo>
                    <a:pt x="32" y="151"/>
                  </a:lnTo>
                  <a:lnTo>
                    <a:pt x="0" y="0"/>
                  </a:lnTo>
                  <a:lnTo>
                    <a:pt x="1024" y="0"/>
                  </a:lnTo>
                  <a:lnTo>
                    <a:pt x="993" y="151"/>
                  </a:lnTo>
                  <a:lnTo>
                    <a:pt x="991" y="160"/>
                  </a:lnTo>
                  <a:lnTo>
                    <a:pt x="988" y="167"/>
                  </a:lnTo>
                  <a:lnTo>
                    <a:pt x="985" y="175"/>
                  </a:lnTo>
                  <a:lnTo>
                    <a:pt x="981" y="182"/>
                  </a:lnTo>
                  <a:lnTo>
                    <a:pt x="975" y="189"/>
                  </a:lnTo>
                  <a:lnTo>
                    <a:pt x="970" y="195"/>
                  </a:lnTo>
                  <a:lnTo>
                    <a:pt x="965" y="201"/>
                  </a:lnTo>
                  <a:lnTo>
                    <a:pt x="958" y="207"/>
                  </a:lnTo>
                  <a:lnTo>
                    <a:pt x="951" y="212"/>
                  </a:lnTo>
                  <a:lnTo>
                    <a:pt x="943" y="217"/>
                  </a:lnTo>
                  <a:lnTo>
                    <a:pt x="936" y="221"/>
                  </a:lnTo>
                  <a:lnTo>
                    <a:pt x="928" y="224"/>
                  </a:lnTo>
                  <a:lnTo>
                    <a:pt x="921" y="227"/>
                  </a:lnTo>
                  <a:lnTo>
                    <a:pt x="913" y="228"/>
                  </a:lnTo>
                  <a:lnTo>
                    <a:pt x="905" y="229"/>
                  </a:lnTo>
                  <a:lnTo>
                    <a:pt x="896" y="230"/>
                  </a:lnTo>
                  <a:lnTo>
                    <a:pt x="646" y="230"/>
                  </a:lnTo>
                  <a:lnTo>
                    <a:pt x="646" y="1089"/>
                  </a:lnTo>
                  <a:lnTo>
                    <a:pt x="380" y="1089"/>
                  </a:lnTo>
                  <a:lnTo>
                    <a:pt x="380" y="230"/>
                  </a:lnTo>
                  <a:lnTo>
                    <a:pt x="129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66"/>
            <p:cNvSpPr>
              <a:spLocks noEditPoints="1"/>
            </p:cNvSpPr>
            <p:nvPr/>
          </p:nvSpPr>
          <p:spPr bwMode="auto">
            <a:xfrm>
              <a:off x="3322" y="3798"/>
              <a:ext cx="96" cy="99"/>
            </a:xfrm>
            <a:custGeom>
              <a:avLst/>
              <a:gdLst>
                <a:gd name="T0" fmla="*/ 669 w 1055"/>
                <a:gd name="T1" fmla="*/ 0 h 1089"/>
                <a:gd name="T2" fmla="*/ 711 w 1055"/>
                <a:gd name="T3" fmla="*/ 5 h 1089"/>
                <a:gd name="T4" fmla="*/ 751 w 1055"/>
                <a:gd name="T5" fmla="*/ 12 h 1089"/>
                <a:gd name="T6" fmla="*/ 790 w 1055"/>
                <a:gd name="T7" fmla="*/ 24 h 1089"/>
                <a:gd name="T8" fmla="*/ 827 w 1055"/>
                <a:gd name="T9" fmla="*/ 39 h 1089"/>
                <a:gd name="T10" fmla="*/ 862 w 1055"/>
                <a:gd name="T11" fmla="*/ 58 h 1089"/>
                <a:gd name="T12" fmla="*/ 895 w 1055"/>
                <a:gd name="T13" fmla="*/ 79 h 1089"/>
                <a:gd name="T14" fmla="*/ 924 w 1055"/>
                <a:gd name="T15" fmla="*/ 103 h 1089"/>
                <a:gd name="T16" fmla="*/ 951 w 1055"/>
                <a:gd name="T17" fmla="*/ 131 h 1089"/>
                <a:gd name="T18" fmla="*/ 976 w 1055"/>
                <a:gd name="T19" fmla="*/ 160 h 1089"/>
                <a:gd name="T20" fmla="*/ 997 w 1055"/>
                <a:gd name="T21" fmla="*/ 192 h 1089"/>
                <a:gd name="T22" fmla="*/ 1015 w 1055"/>
                <a:gd name="T23" fmla="*/ 227 h 1089"/>
                <a:gd name="T24" fmla="*/ 1031 w 1055"/>
                <a:gd name="T25" fmla="*/ 263 h 1089"/>
                <a:gd name="T26" fmla="*/ 1042 w 1055"/>
                <a:gd name="T27" fmla="*/ 303 h 1089"/>
                <a:gd name="T28" fmla="*/ 1051 w 1055"/>
                <a:gd name="T29" fmla="*/ 342 h 1089"/>
                <a:gd name="T30" fmla="*/ 1054 w 1055"/>
                <a:gd name="T31" fmla="*/ 385 h 1089"/>
                <a:gd name="T32" fmla="*/ 1054 w 1055"/>
                <a:gd name="T33" fmla="*/ 428 h 1089"/>
                <a:gd name="T34" fmla="*/ 1051 w 1055"/>
                <a:gd name="T35" fmla="*/ 470 h 1089"/>
                <a:gd name="T36" fmla="*/ 1044 w 1055"/>
                <a:gd name="T37" fmla="*/ 510 h 1089"/>
                <a:gd name="T38" fmla="*/ 1034 w 1055"/>
                <a:gd name="T39" fmla="*/ 549 h 1089"/>
                <a:gd name="T40" fmla="*/ 1021 w 1055"/>
                <a:gd name="T41" fmla="*/ 586 h 1089"/>
                <a:gd name="T42" fmla="*/ 1004 w 1055"/>
                <a:gd name="T43" fmla="*/ 620 h 1089"/>
                <a:gd name="T44" fmla="*/ 984 w 1055"/>
                <a:gd name="T45" fmla="*/ 654 h 1089"/>
                <a:gd name="T46" fmla="*/ 961 w 1055"/>
                <a:gd name="T47" fmla="*/ 683 h 1089"/>
                <a:gd name="T48" fmla="*/ 935 w 1055"/>
                <a:gd name="T49" fmla="*/ 710 h 1089"/>
                <a:gd name="T50" fmla="*/ 906 w 1055"/>
                <a:gd name="T51" fmla="*/ 735 h 1089"/>
                <a:gd name="T52" fmla="*/ 875 w 1055"/>
                <a:gd name="T53" fmla="*/ 756 h 1089"/>
                <a:gd name="T54" fmla="*/ 840 w 1055"/>
                <a:gd name="T55" fmla="*/ 774 h 1089"/>
                <a:gd name="T56" fmla="*/ 802 w 1055"/>
                <a:gd name="T57" fmla="*/ 789 h 1089"/>
                <a:gd name="T58" fmla="*/ 761 w 1055"/>
                <a:gd name="T59" fmla="*/ 801 h 1089"/>
                <a:gd name="T60" fmla="*/ 718 w 1055"/>
                <a:gd name="T61" fmla="*/ 809 h 1089"/>
                <a:gd name="T62" fmla="*/ 672 w 1055"/>
                <a:gd name="T63" fmla="*/ 813 h 1089"/>
                <a:gd name="T64" fmla="*/ 266 w 1055"/>
                <a:gd name="T65" fmla="*/ 813 h 1089"/>
                <a:gd name="T66" fmla="*/ 0 w 1055"/>
                <a:gd name="T67" fmla="*/ 1089 h 1089"/>
                <a:gd name="T68" fmla="*/ 0 w 1055"/>
                <a:gd name="T69" fmla="*/ 72 h 1089"/>
                <a:gd name="T70" fmla="*/ 3 w 1055"/>
                <a:gd name="T71" fmla="*/ 57 h 1089"/>
                <a:gd name="T72" fmla="*/ 8 w 1055"/>
                <a:gd name="T73" fmla="*/ 42 h 1089"/>
                <a:gd name="T74" fmla="*/ 18 w 1055"/>
                <a:gd name="T75" fmla="*/ 29 h 1089"/>
                <a:gd name="T76" fmla="*/ 29 w 1055"/>
                <a:gd name="T77" fmla="*/ 17 h 1089"/>
                <a:gd name="T78" fmla="*/ 42 w 1055"/>
                <a:gd name="T79" fmla="*/ 9 h 1089"/>
                <a:gd name="T80" fmla="*/ 56 w 1055"/>
                <a:gd name="T81" fmla="*/ 4 h 1089"/>
                <a:gd name="T82" fmla="*/ 71 w 1055"/>
                <a:gd name="T83" fmla="*/ 0 h 1089"/>
                <a:gd name="T84" fmla="*/ 648 w 1055"/>
                <a:gd name="T85" fmla="*/ 0 h 1089"/>
                <a:gd name="T86" fmla="*/ 660 w 1055"/>
                <a:gd name="T87" fmla="*/ 583 h 1089"/>
                <a:gd name="T88" fmla="*/ 685 w 1055"/>
                <a:gd name="T89" fmla="*/ 578 h 1089"/>
                <a:gd name="T90" fmla="*/ 710 w 1055"/>
                <a:gd name="T91" fmla="*/ 566 h 1089"/>
                <a:gd name="T92" fmla="*/ 732 w 1055"/>
                <a:gd name="T93" fmla="*/ 549 h 1089"/>
                <a:gd name="T94" fmla="*/ 752 w 1055"/>
                <a:gd name="T95" fmla="*/ 527 h 1089"/>
                <a:gd name="T96" fmla="*/ 768 w 1055"/>
                <a:gd name="T97" fmla="*/ 500 h 1089"/>
                <a:gd name="T98" fmla="*/ 781 w 1055"/>
                <a:gd name="T99" fmla="*/ 466 h 1089"/>
                <a:gd name="T100" fmla="*/ 788 w 1055"/>
                <a:gd name="T101" fmla="*/ 428 h 1089"/>
                <a:gd name="T102" fmla="*/ 788 w 1055"/>
                <a:gd name="T103" fmla="*/ 385 h 1089"/>
                <a:gd name="T104" fmla="*/ 781 w 1055"/>
                <a:gd name="T105" fmla="*/ 346 h 1089"/>
                <a:gd name="T106" fmla="*/ 768 w 1055"/>
                <a:gd name="T107" fmla="*/ 313 h 1089"/>
                <a:gd name="T108" fmla="*/ 752 w 1055"/>
                <a:gd name="T109" fmla="*/ 285 h 1089"/>
                <a:gd name="T110" fmla="*/ 732 w 1055"/>
                <a:gd name="T111" fmla="*/ 262 h 1089"/>
                <a:gd name="T112" fmla="*/ 710 w 1055"/>
                <a:gd name="T113" fmla="*/ 246 h 1089"/>
                <a:gd name="T114" fmla="*/ 685 w 1055"/>
                <a:gd name="T115" fmla="*/ 236 h 1089"/>
                <a:gd name="T116" fmla="*/ 660 w 1055"/>
                <a:gd name="T117" fmla="*/ 230 h 1089"/>
                <a:gd name="T118" fmla="*/ 266 w 1055"/>
                <a:gd name="T119" fmla="*/ 230 h 1089"/>
                <a:gd name="T120" fmla="*/ 648 w 1055"/>
                <a:gd name="T121" fmla="*/ 58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5" h="1089">
                  <a:moveTo>
                    <a:pt x="648" y="0"/>
                  </a:moveTo>
                  <a:lnTo>
                    <a:pt x="669" y="0"/>
                  </a:lnTo>
                  <a:lnTo>
                    <a:pt x="690" y="3"/>
                  </a:lnTo>
                  <a:lnTo>
                    <a:pt x="711" y="5"/>
                  </a:lnTo>
                  <a:lnTo>
                    <a:pt x="731" y="8"/>
                  </a:lnTo>
                  <a:lnTo>
                    <a:pt x="751" y="12"/>
                  </a:lnTo>
                  <a:lnTo>
                    <a:pt x="771" y="17"/>
                  </a:lnTo>
                  <a:lnTo>
                    <a:pt x="790" y="24"/>
                  </a:lnTo>
                  <a:lnTo>
                    <a:pt x="809" y="31"/>
                  </a:lnTo>
                  <a:lnTo>
                    <a:pt x="827" y="39"/>
                  </a:lnTo>
                  <a:lnTo>
                    <a:pt x="845" y="48"/>
                  </a:lnTo>
                  <a:lnTo>
                    <a:pt x="862" y="58"/>
                  </a:lnTo>
                  <a:lnTo>
                    <a:pt x="878" y="68"/>
                  </a:lnTo>
                  <a:lnTo>
                    <a:pt x="895" y="79"/>
                  </a:lnTo>
                  <a:lnTo>
                    <a:pt x="909" y="91"/>
                  </a:lnTo>
                  <a:lnTo>
                    <a:pt x="924" y="103"/>
                  </a:lnTo>
                  <a:lnTo>
                    <a:pt x="938" y="117"/>
                  </a:lnTo>
                  <a:lnTo>
                    <a:pt x="951" y="131"/>
                  </a:lnTo>
                  <a:lnTo>
                    <a:pt x="964" y="145"/>
                  </a:lnTo>
                  <a:lnTo>
                    <a:pt x="976" y="160"/>
                  </a:lnTo>
                  <a:lnTo>
                    <a:pt x="986" y="176"/>
                  </a:lnTo>
                  <a:lnTo>
                    <a:pt x="997" y="192"/>
                  </a:lnTo>
                  <a:lnTo>
                    <a:pt x="1007" y="209"/>
                  </a:lnTo>
                  <a:lnTo>
                    <a:pt x="1015" y="227"/>
                  </a:lnTo>
                  <a:lnTo>
                    <a:pt x="1024" y="245"/>
                  </a:lnTo>
                  <a:lnTo>
                    <a:pt x="1031" y="263"/>
                  </a:lnTo>
                  <a:lnTo>
                    <a:pt x="1037" y="283"/>
                  </a:lnTo>
                  <a:lnTo>
                    <a:pt x="1042" y="303"/>
                  </a:lnTo>
                  <a:lnTo>
                    <a:pt x="1046" y="322"/>
                  </a:lnTo>
                  <a:lnTo>
                    <a:pt x="1051" y="342"/>
                  </a:lnTo>
                  <a:lnTo>
                    <a:pt x="1053" y="364"/>
                  </a:lnTo>
                  <a:lnTo>
                    <a:pt x="1054" y="385"/>
                  </a:lnTo>
                  <a:lnTo>
                    <a:pt x="1055" y="407"/>
                  </a:lnTo>
                  <a:lnTo>
                    <a:pt x="1054" y="428"/>
                  </a:lnTo>
                  <a:lnTo>
                    <a:pt x="1053" y="449"/>
                  </a:lnTo>
                  <a:lnTo>
                    <a:pt x="1051" y="470"/>
                  </a:lnTo>
                  <a:lnTo>
                    <a:pt x="1047" y="490"/>
                  </a:lnTo>
                  <a:lnTo>
                    <a:pt x="1044" y="510"/>
                  </a:lnTo>
                  <a:lnTo>
                    <a:pt x="1039" y="530"/>
                  </a:lnTo>
                  <a:lnTo>
                    <a:pt x="1034" y="549"/>
                  </a:lnTo>
                  <a:lnTo>
                    <a:pt x="1027" y="568"/>
                  </a:lnTo>
                  <a:lnTo>
                    <a:pt x="1021" y="586"/>
                  </a:lnTo>
                  <a:lnTo>
                    <a:pt x="1012" y="603"/>
                  </a:lnTo>
                  <a:lnTo>
                    <a:pt x="1004" y="620"/>
                  </a:lnTo>
                  <a:lnTo>
                    <a:pt x="994" y="637"/>
                  </a:lnTo>
                  <a:lnTo>
                    <a:pt x="984" y="654"/>
                  </a:lnTo>
                  <a:lnTo>
                    <a:pt x="973" y="668"/>
                  </a:lnTo>
                  <a:lnTo>
                    <a:pt x="961" y="683"/>
                  </a:lnTo>
                  <a:lnTo>
                    <a:pt x="949" y="697"/>
                  </a:lnTo>
                  <a:lnTo>
                    <a:pt x="935" y="710"/>
                  </a:lnTo>
                  <a:lnTo>
                    <a:pt x="921" y="723"/>
                  </a:lnTo>
                  <a:lnTo>
                    <a:pt x="906" y="735"/>
                  </a:lnTo>
                  <a:lnTo>
                    <a:pt x="891" y="745"/>
                  </a:lnTo>
                  <a:lnTo>
                    <a:pt x="875" y="756"/>
                  </a:lnTo>
                  <a:lnTo>
                    <a:pt x="858" y="766"/>
                  </a:lnTo>
                  <a:lnTo>
                    <a:pt x="840" y="774"/>
                  </a:lnTo>
                  <a:lnTo>
                    <a:pt x="821" y="782"/>
                  </a:lnTo>
                  <a:lnTo>
                    <a:pt x="802" y="789"/>
                  </a:lnTo>
                  <a:lnTo>
                    <a:pt x="781" y="796"/>
                  </a:lnTo>
                  <a:lnTo>
                    <a:pt x="761" y="801"/>
                  </a:lnTo>
                  <a:lnTo>
                    <a:pt x="740" y="805"/>
                  </a:lnTo>
                  <a:lnTo>
                    <a:pt x="718" y="809"/>
                  </a:lnTo>
                  <a:lnTo>
                    <a:pt x="695" y="812"/>
                  </a:lnTo>
                  <a:lnTo>
                    <a:pt x="672" y="813"/>
                  </a:lnTo>
                  <a:lnTo>
                    <a:pt x="648" y="813"/>
                  </a:lnTo>
                  <a:lnTo>
                    <a:pt x="266" y="813"/>
                  </a:lnTo>
                  <a:lnTo>
                    <a:pt x="266" y="1089"/>
                  </a:lnTo>
                  <a:lnTo>
                    <a:pt x="0" y="1089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57"/>
                  </a:lnTo>
                  <a:lnTo>
                    <a:pt x="5" y="50"/>
                  </a:lnTo>
                  <a:lnTo>
                    <a:pt x="8" y="42"/>
                  </a:lnTo>
                  <a:lnTo>
                    <a:pt x="13" y="36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7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49" y="6"/>
                  </a:lnTo>
                  <a:lnTo>
                    <a:pt x="56" y="4"/>
                  </a:lnTo>
                  <a:lnTo>
                    <a:pt x="64" y="1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648" y="0"/>
                  </a:lnTo>
                  <a:close/>
                  <a:moveTo>
                    <a:pt x="648" y="583"/>
                  </a:moveTo>
                  <a:lnTo>
                    <a:pt x="660" y="583"/>
                  </a:lnTo>
                  <a:lnTo>
                    <a:pt x="672" y="581"/>
                  </a:lnTo>
                  <a:lnTo>
                    <a:pt x="685" y="578"/>
                  </a:lnTo>
                  <a:lnTo>
                    <a:pt x="697" y="572"/>
                  </a:lnTo>
                  <a:lnTo>
                    <a:pt x="710" y="566"/>
                  </a:lnTo>
                  <a:lnTo>
                    <a:pt x="721" y="558"/>
                  </a:lnTo>
                  <a:lnTo>
                    <a:pt x="732" y="549"/>
                  </a:lnTo>
                  <a:lnTo>
                    <a:pt x="743" y="539"/>
                  </a:lnTo>
                  <a:lnTo>
                    <a:pt x="752" y="527"/>
                  </a:lnTo>
                  <a:lnTo>
                    <a:pt x="761" y="515"/>
                  </a:lnTo>
                  <a:lnTo>
                    <a:pt x="768" y="500"/>
                  </a:lnTo>
                  <a:lnTo>
                    <a:pt x="776" y="484"/>
                  </a:lnTo>
                  <a:lnTo>
                    <a:pt x="781" y="466"/>
                  </a:lnTo>
                  <a:lnTo>
                    <a:pt x="785" y="448"/>
                  </a:lnTo>
                  <a:lnTo>
                    <a:pt x="788" y="428"/>
                  </a:lnTo>
                  <a:lnTo>
                    <a:pt x="789" y="407"/>
                  </a:lnTo>
                  <a:lnTo>
                    <a:pt x="788" y="385"/>
                  </a:lnTo>
                  <a:lnTo>
                    <a:pt x="785" y="364"/>
                  </a:lnTo>
                  <a:lnTo>
                    <a:pt x="781" y="346"/>
                  </a:lnTo>
                  <a:lnTo>
                    <a:pt x="776" y="329"/>
                  </a:lnTo>
                  <a:lnTo>
                    <a:pt x="768" y="313"/>
                  </a:lnTo>
                  <a:lnTo>
                    <a:pt x="761" y="298"/>
                  </a:lnTo>
                  <a:lnTo>
                    <a:pt x="752" y="285"/>
                  </a:lnTo>
                  <a:lnTo>
                    <a:pt x="743" y="273"/>
                  </a:lnTo>
                  <a:lnTo>
                    <a:pt x="732" y="262"/>
                  </a:lnTo>
                  <a:lnTo>
                    <a:pt x="721" y="254"/>
                  </a:lnTo>
                  <a:lnTo>
                    <a:pt x="710" y="246"/>
                  </a:lnTo>
                  <a:lnTo>
                    <a:pt x="697" y="241"/>
                  </a:lnTo>
                  <a:lnTo>
                    <a:pt x="685" y="236"/>
                  </a:lnTo>
                  <a:lnTo>
                    <a:pt x="672" y="232"/>
                  </a:lnTo>
                  <a:lnTo>
                    <a:pt x="660" y="230"/>
                  </a:lnTo>
                  <a:lnTo>
                    <a:pt x="648" y="230"/>
                  </a:lnTo>
                  <a:lnTo>
                    <a:pt x="266" y="230"/>
                  </a:lnTo>
                  <a:lnTo>
                    <a:pt x="266" y="583"/>
                  </a:lnTo>
                  <a:lnTo>
                    <a:pt x="648" y="5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67"/>
            <p:cNvSpPr>
              <a:spLocks noEditPoints="1"/>
            </p:cNvSpPr>
            <p:nvPr/>
          </p:nvSpPr>
          <p:spPr bwMode="auto">
            <a:xfrm>
              <a:off x="3418" y="3796"/>
              <a:ext cx="106" cy="101"/>
            </a:xfrm>
            <a:custGeom>
              <a:avLst/>
              <a:gdLst>
                <a:gd name="T0" fmla="*/ 290 w 1164"/>
                <a:gd name="T1" fmla="*/ 1037 h 1114"/>
                <a:gd name="T2" fmla="*/ 282 w 1164"/>
                <a:gd name="T3" fmla="*/ 1059 h 1114"/>
                <a:gd name="T4" fmla="*/ 267 w 1164"/>
                <a:gd name="T5" fmla="*/ 1078 h 1114"/>
                <a:gd name="T6" fmla="*/ 248 w 1164"/>
                <a:gd name="T7" fmla="*/ 1095 h 1114"/>
                <a:gd name="T8" fmla="*/ 225 w 1164"/>
                <a:gd name="T9" fmla="*/ 1107 h 1114"/>
                <a:gd name="T10" fmla="*/ 201 w 1164"/>
                <a:gd name="T11" fmla="*/ 1113 h 1114"/>
                <a:gd name="T12" fmla="*/ 180 w 1164"/>
                <a:gd name="T13" fmla="*/ 301 h 1114"/>
                <a:gd name="T14" fmla="*/ 193 w 1164"/>
                <a:gd name="T15" fmla="*/ 252 h 1114"/>
                <a:gd name="T16" fmla="*/ 211 w 1164"/>
                <a:gd name="T17" fmla="*/ 207 h 1114"/>
                <a:gd name="T18" fmla="*/ 235 w 1164"/>
                <a:gd name="T19" fmla="*/ 165 h 1114"/>
                <a:gd name="T20" fmla="*/ 263 w 1164"/>
                <a:gd name="T21" fmla="*/ 127 h 1114"/>
                <a:gd name="T22" fmla="*/ 296 w 1164"/>
                <a:gd name="T23" fmla="*/ 94 h 1114"/>
                <a:gd name="T24" fmla="*/ 334 w 1164"/>
                <a:gd name="T25" fmla="*/ 64 h 1114"/>
                <a:gd name="T26" fmla="*/ 378 w 1164"/>
                <a:gd name="T27" fmla="*/ 40 h 1114"/>
                <a:gd name="T28" fmla="*/ 426 w 1164"/>
                <a:gd name="T29" fmla="*/ 21 h 1114"/>
                <a:gd name="T30" fmla="*/ 480 w 1164"/>
                <a:gd name="T31" fmla="*/ 8 h 1114"/>
                <a:gd name="T32" fmla="*/ 539 w 1164"/>
                <a:gd name="T33" fmla="*/ 1 h 1114"/>
                <a:gd name="T34" fmla="*/ 604 w 1164"/>
                <a:gd name="T35" fmla="*/ 0 h 1114"/>
                <a:gd name="T36" fmla="*/ 665 w 1164"/>
                <a:gd name="T37" fmla="*/ 5 h 1114"/>
                <a:gd name="T38" fmla="*/ 720 w 1164"/>
                <a:gd name="T39" fmla="*/ 16 h 1114"/>
                <a:gd name="T40" fmla="*/ 770 w 1164"/>
                <a:gd name="T41" fmla="*/ 33 h 1114"/>
                <a:gd name="T42" fmla="*/ 815 w 1164"/>
                <a:gd name="T43" fmla="*/ 55 h 1114"/>
                <a:gd name="T44" fmla="*/ 856 w 1164"/>
                <a:gd name="T45" fmla="*/ 83 h 1114"/>
                <a:gd name="T46" fmla="*/ 890 w 1164"/>
                <a:gd name="T47" fmla="*/ 115 h 1114"/>
                <a:gd name="T48" fmla="*/ 920 w 1164"/>
                <a:gd name="T49" fmla="*/ 152 h 1114"/>
                <a:gd name="T50" fmla="*/ 945 w 1164"/>
                <a:gd name="T51" fmla="*/ 192 h 1114"/>
                <a:gd name="T52" fmla="*/ 965 w 1164"/>
                <a:gd name="T53" fmla="*/ 237 h 1114"/>
                <a:gd name="T54" fmla="*/ 980 w 1164"/>
                <a:gd name="T55" fmla="*/ 285 h 1114"/>
                <a:gd name="T56" fmla="*/ 971 w 1164"/>
                <a:gd name="T57" fmla="*/ 1114 h 1114"/>
                <a:gd name="T58" fmla="*/ 947 w 1164"/>
                <a:gd name="T59" fmla="*/ 1110 h 1114"/>
                <a:gd name="T60" fmla="*/ 923 w 1164"/>
                <a:gd name="T61" fmla="*/ 1101 h 1114"/>
                <a:gd name="T62" fmla="*/ 902 w 1164"/>
                <a:gd name="T63" fmla="*/ 1085 h 1114"/>
                <a:gd name="T64" fmla="*/ 886 w 1164"/>
                <a:gd name="T65" fmla="*/ 1065 h 1114"/>
                <a:gd name="T66" fmla="*/ 876 w 1164"/>
                <a:gd name="T67" fmla="*/ 1044 h 1114"/>
                <a:gd name="T68" fmla="*/ 788 w 1164"/>
                <a:gd name="T69" fmla="*/ 640 h 1114"/>
                <a:gd name="T70" fmla="*/ 718 w 1164"/>
                <a:gd name="T71" fmla="*/ 335 h 1114"/>
                <a:gd name="T72" fmla="*/ 705 w 1164"/>
                <a:gd name="T73" fmla="*/ 307 h 1114"/>
                <a:gd name="T74" fmla="*/ 685 w 1164"/>
                <a:gd name="T75" fmla="*/ 280 h 1114"/>
                <a:gd name="T76" fmla="*/ 655 w 1164"/>
                <a:gd name="T77" fmla="*/ 257 h 1114"/>
                <a:gd name="T78" fmla="*/ 615 w 1164"/>
                <a:gd name="T79" fmla="*/ 242 h 1114"/>
                <a:gd name="T80" fmla="*/ 564 w 1164"/>
                <a:gd name="T81" fmla="*/ 240 h 1114"/>
                <a:gd name="T82" fmla="*/ 520 w 1164"/>
                <a:gd name="T83" fmla="*/ 251 h 1114"/>
                <a:gd name="T84" fmla="*/ 488 w 1164"/>
                <a:gd name="T85" fmla="*/ 271 h 1114"/>
                <a:gd name="T86" fmla="*/ 465 w 1164"/>
                <a:gd name="T87" fmla="*/ 297 h 1114"/>
                <a:gd name="T88" fmla="*/ 449 w 1164"/>
                <a:gd name="T89" fmla="*/ 326 h 1114"/>
                <a:gd name="T90" fmla="*/ 440 w 1164"/>
                <a:gd name="T91" fmla="*/ 3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1114">
                  <a:moveTo>
                    <a:pt x="838" y="870"/>
                  </a:moveTo>
                  <a:lnTo>
                    <a:pt x="327" y="870"/>
                  </a:lnTo>
                  <a:lnTo>
                    <a:pt x="290" y="1037"/>
                  </a:lnTo>
                  <a:lnTo>
                    <a:pt x="288" y="1044"/>
                  </a:lnTo>
                  <a:lnTo>
                    <a:pt x="285" y="1052"/>
                  </a:lnTo>
                  <a:lnTo>
                    <a:pt x="282" y="1059"/>
                  </a:lnTo>
                  <a:lnTo>
                    <a:pt x="278" y="1065"/>
                  </a:lnTo>
                  <a:lnTo>
                    <a:pt x="272" y="1072"/>
                  </a:lnTo>
                  <a:lnTo>
                    <a:pt x="267" y="1078"/>
                  </a:lnTo>
                  <a:lnTo>
                    <a:pt x="262" y="1085"/>
                  </a:lnTo>
                  <a:lnTo>
                    <a:pt x="255" y="1090"/>
                  </a:lnTo>
                  <a:lnTo>
                    <a:pt x="248" y="1095"/>
                  </a:lnTo>
                  <a:lnTo>
                    <a:pt x="240" y="1101"/>
                  </a:lnTo>
                  <a:lnTo>
                    <a:pt x="233" y="1104"/>
                  </a:lnTo>
                  <a:lnTo>
                    <a:pt x="225" y="1107"/>
                  </a:lnTo>
                  <a:lnTo>
                    <a:pt x="217" y="1110"/>
                  </a:lnTo>
                  <a:lnTo>
                    <a:pt x="209" y="1111"/>
                  </a:lnTo>
                  <a:lnTo>
                    <a:pt x="201" y="1113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0" y="301"/>
                  </a:lnTo>
                  <a:lnTo>
                    <a:pt x="183" y="285"/>
                  </a:lnTo>
                  <a:lnTo>
                    <a:pt x="189" y="268"/>
                  </a:lnTo>
                  <a:lnTo>
                    <a:pt x="193" y="252"/>
                  </a:lnTo>
                  <a:lnTo>
                    <a:pt x="200" y="237"/>
                  </a:lnTo>
                  <a:lnTo>
                    <a:pt x="205" y="222"/>
                  </a:lnTo>
                  <a:lnTo>
                    <a:pt x="211" y="207"/>
                  </a:lnTo>
                  <a:lnTo>
                    <a:pt x="219" y="192"/>
                  </a:lnTo>
                  <a:lnTo>
                    <a:pt x="226" y="178"/>
                  </a:lnTo>
                  <a:lnTo>
                    <a:pt x="235" y="165"/>
                  </a:lnTo>
                  <a:lnTo>
                    <a:pt x="243" y="152"/>
                  </a:lnTo>
                  <a:lnTo>
                    <a:pt x="253" y="140"/>
                  </a:lnTo>
                  <a:lnTo>
                    <a:pt x="263" y="127"/>
                  </a:lnTo>
                  <a:lnTo>
                    <a:pt x="273" y="115"/>
                  </a:lnTo>
                  <a:lnTo>
                    <a:pt x="284" y="104"/>
                  </a:lnTo>
                  <a:lnTo>
                    <a:pt x="296" y="94"/>
                  </a:lnTo>
                  <a:lnTo>
                    <a:pt x="309" y="83"/>
                  </a:lnTo>
                  <a:lnTo>
                    <a:pt x="321" y="73"/>
                  </a:lnTo>
                  <a:lnTo>
                    <a:pt x="334" y="64"/>
                  </a:lnTo>
                  <a:lnTo>
                    <a:pt x="348" y="55"/>
                  </a:lnTo>
                  <a:lnTo>
                    <a:pt x="363" y="48"/>
                  </a:lnTo>
                  <a:lnTo>
                    <a:pt x="378" y="40"/>
                  </a:lnTo>
                  <a:lnTo>
                    <a:pt x="393" y="33"/>
                  </a:lnTo>
                  <a:lnTo>
                    <a:pt x="409" y="28"/>
                  </a:lnTo>
                  <a:lnTo>
                    <a:pt x="426" y="21"/>
                  </a:lnTo>
                  <a:lnTo>
                    <a:pt x="443" y="16"/>
                  </a:lnTo>
                  <a:lnTo>
                    <a:pt x="461" y="11"/>
                  </a:lnTo>
                  <a:lnTo>
                    <a:pt x="480" y="8"/>
                  </a:lnTo>
                  <a:lnTo>
                    <a:pt x="499" y="5"/>
                  </a:lnTo>
                  <a:lnTo>
                    <a:pt x="519" y="3"/>
                  </a:lnTo>
                  <a:lnTo>
                    <a:pt x="539" y="1"/>
                  </a:lnTo>
                  <a:lnTo>
                    <a:pt x="560" y="0"/>
                  </a:lnTo>
                  <a:lnTo>
                    <a:pt x="582" y="0"/>
                  </a:lnTo>
                  <a:lnTo>
                    <a:pt x="604" y="0"/>
                  </a:lnTo>
                  <a:lnTo>
                    <a:pt x="625" y="1"/>
                  </a:lnTo>
                  <a:lnTo>
                    <a:pt x="645" y="3"/>
                  </a:lnTo>
                  <a:lnTo>
                    <a:pt x="665" y="5"/>
                  </a:lnTo>
                  <a:lnTo>
                    <a:pt x="684" y="8"/>
                  </a:lnTo>
                  <a:lnTo>
                    <a:pt x="702" y="11"/>
                  </a:lnTo>
                  <a:lnTo>
                    <a:pt x="720" y="16"/>
                  </a:lnTo>
                  <a:lnTo>
                    <a:pt x="737" y="21"/>
                  </a:lnTo>
                  <a:lnTo>
                    <a:pt x="754" y="28"/>
                  </a:lnTo>
                  <a:lnTo>
                    <a:pt x="770" y="33"/>
                  </a:lnTo>
                  <a:lnTo>
                    <a:pt x="786" y="40"/>
                  </a:lnTo>
                  <a:lnTo>
                    <a:pt x="801" y="48"/>
                  </a:lnTo>
                  <a:lnTo>
                    <a:pt x="815" y="55"/>
                  </a:lnTo>
                  <a:lnTo>
                    <a:pt x="829" y="64"/>
                  </a:lnTo>
                  <a:lnTo>
                    <a:pt x="843" y="73"/>
                  </a:lnTo>
                  <a:lnTo>
                    <a:pt x="856" y="83"/>
                  </a:lnTo>
                  <a:lnTo>
                    <a:pt x="868" y="94"/>
                  </a:lnTo>
                  <a:lnTo>
                    <a:pt x="879" y="104"/>
                  </a:lnTo>
                  <a:lnTo>
                    <a:pt x="890" y="115"/>
                  </a:lnTo>
                  <a:lnTo>
                    <a:pt x="901" y="127"/>
                  </a:lnTo>
                  <a:lnTo>
                    <a:pt x="910" y="140"/>
                  </a:lnTo>
                  <a:lnTo>
                    <a:pt x="920" y="152"/>
                  </a:lnTo>
                  <a:lnTo>
                    <a:pt x="929" y="165"/>
                  </a:lnTo>
                  <a:lnTo>
                    <a:pt x="937" y="178"/>
                  </a:lnTo>
                  <a:lnTo>
                    <a:pt x="945" y="192"/>
                  </a:lnTo>
                  <a:lnTo>
                    <a:pt x="952" y="207"/>
                  </a:lnTo>
                  <a:lnTo>
                    <a:pt x="959" y="222"/>
                  </a:lnTo>
                  <a:lnTo>
                    <a:pt x="965" y="237"/>
                  </a:lnTo>
                  <a:lnTo>
                    <a:pt x="970" y="252"/>
                  </a:lnTo>
                  <a:lnTo>
                    <a:pt x="976" y="268"/>
                  </a:lnTo>
                  <a:lnTo>
                    <a:pt x="980" y="285"/>
                  </a:lnTo>
                  <a:lnTo>
                    <a:pt x="984" y="301"/>
                  </a:lnTo>
                  <a:lnTo>
                    <a:pt x="1164" y="1114"/>
                  </a:lnTo>
                  <a:lnTo>
                    <a:pt x="971" y="1114"/>
                  </a:lnTo>
                  <a:lnTo>
                    <a:pt x="963" y="1113"/>
                  </a:lnTo>
                  <a:lnTo>
                    <a:pt x="955" y="1111"/>
                  </a:lnTo>
                  <a:lnTo>
                    <a:pt x="947" y="1110"/>
                  </a:lnTo>
                  <a:lnTo>
                    <a:pt x="938" y="1107"/>
                  </a:lnTo>
                  <a:lnTo>
                    <a:pt x="931" y="1104"/>
                  </a:lnTo>
                  <a:lnTo>
                    <a:pt x="923" y="1101"/>
                  </a:lnTo>
                  <a:lnTo>
                    <a:pt x="916" y="1095"/>
                  </a:lnTo>
                  <a:lnTo>
                    <a:pt x="909" y="1090"/>
                  </a:lnTo>
                  <a:lnTo>
                    <a:pt x="902" y="1085"/>
                  </a:lnTo>
                  <a:lnTo>
                    <a:pt x="897" y="1078"/>
                  </a:lnTo>
                  <a:lnTo>
                    <a:pt x="891" y="1072"/>
                  </a:lnTo>
                  <a:lnTo>
                    <a:pt x="886" y="1065"/>
                  </a:lnTo>
                  <a:lnTo>
                    <a:pt x="883" y="1059"/>
                  </a:lnTo>
                  <a:lnTo>
                    <a:pt x="878" y="1052"/>
                  </a:lnTo>
                  <a:lnTo>
                    <a:pt x="876" y="1044"/>
                  </a:lnTo>
                  <a:lnTo>
                    <a:pt x="874" y="1037"/>
                  </a:lnTo>
                  <a:lnTo>
                    <a:pt x="838" y="870"/>
                  </a:lnTo>
                  <a:close/>
                  <a:moveTo>
                    <a:pt x="788" y="640"/>
                  </a:moveTo>
                  <a:lnTo>
                    <a:pt x="724" y="354"/>
                  </a:lnTo>
                  <a:lnTo>
                    <a:pt x="721" y="345"/>
                  </a:lnTo>
                  <a:lnTo>
                    <a:pt x="718" y="335"/>
                  </a:lnTo>
                  <a:lnTo>
                    <a:pt x="715" y="326"/>
                  </a:lnTo>
                  <a:lnTo>
                    <a:pt x="711" y="316"/>
                  </a:lnTo>
                  <a:lnTo>
                    <a:pt x="705" y="307"/>
                  </a:lnTo>
                  <a:lnTo>
                    <a:pt x="700" y="297"/>
                  </a:lnTo>
                  <a:lnTo>
                    <a:pt x="692" y="288"/>
                  </a:lnTo>
                  <a:lnTo>
                    <a:pt x="685" y="280"/>
                  </a:lnTo>
                  <a:lnTo>
                    <a:pt x="676" y="271"/>
                  </a:lnTo>
                  <a:lnTo>
                    <a:pt x="666" y="264"/>
                  </a:lnTo>
                  <a:lnTo>
                    <a:pt x="655" y="257"/>
                  </a:lnTo>
                  <a:lnTo>
                    <a:pt x="643" y="251"/>
                  </a:lnTo>
                  <a:lnTo>
                    <a:pt x="630" y="246"/>
                  </a:lnTo>
                  <a:lnTo>
                    <a:pt x="615" y="242"/>
                  </a:lnTo>
                  <a:lnTo>
                    <a:pt x="599" y="240"/>
                  </a:lnTo>
                  <a:lnTo>
                    <a:pt x="582" y="239"/>
                  </a:lnTo>
                  <a:lnTo>
                    <a:pt x="564" y="240"/>
                  </a:lnTo>
                  <a:lnTo>
                    <a:pt x="548" y="242"/>
                  </a:lnTo>
                  <a:lnTo>
                    <a:pt x="534" y="246"/>
                  </a:lnTo>
                  <a:lnTo>
                    <a:pt x="520" y="251"/>
                  </a:lnTo>
                  <a:lnTo>
                    <a:pt x="508" y="257"/>
                  </a:lnTo>
                  <a:lnTo>
                    <a:pt x="498" y="264"/>
                  </a:lnTo>
                  <a:lnTo>
                    <a:pt x="488" y="271"/>
                  </a:lnTo>
                  <a:lnTo>
                    <a:pt x="479" y="280"/>
                  </a:lnTo>
                  <a:lnTo>
                    <a:pt x="471" y="288"/>
                  </a:lnTo>
                  <a:lnTo>
                    <a:pt x="465" y="297"/>
                  </a:lnTo>
                  <a:lnTo>
                    <a:pt x="458" y="307"/>
                  </a:lnTo>
                  <a:lnTo>
                    <a:pt x="453" y="316"/>
                  </a:lnTo>
                  <a:lnTo>
                    <a:pt x="449" y="326"/>
                  </a:lnTo>
                  <a:lnTo>
                    <a:pt x="445" y="335"/>
                  </a:lnTo>
                  <a:lnTo>
                    <a:pt x="442" y="345"/>
                  </a:lnTo>
                  <a:lnTo>
                    <a:pt x="440" y="354"/>
                  </a:lnTo>
                  <a:lnTo>
                    <a:pt x="376" y="640"/>
                  </a:lnTo>
                  <a:lnTo>
                    <a:pt x="788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68"/>
            <p:cNvSpPr>
              <a:spLocks/>
            </p:cNvSpPr>
            <p:nvPr/>
          </p:nvSpPr>
          <p:spPr bwMode="auto">
            <a:xfrm>
              <a:off x="3525" y="3798"/>
              <a:ext cx="107" cy="99"/>
            </a:xfrm>
            <a:custGeom>
              <a:avLst/>
              <a:gdLst>
                <a:gd name="T0" fmla="*/ 571 w 1178"/>
                <a:gd name="T1" fmla="*/ 710 h 1089"/>
                <a:gd name="T2" fmla="*/ 367 w 1178"/>
                <a:gd name="T3" fmla="*/ 1030 h 1089"/>
                <a:gd name="T4" fmla="*/ 353 w 1178"/>
                <a:gd name="T5" fmla="*/ 1046 h 1089"/>
                <a:gd name="T6" fmla="*/ 340 w 1178"/>
                <a:gd name="T7" fmla="*/ 1060 h 1089"/>
                <a:gd name="T8" fmla="*/ 326 w 1178"/>
                <a:gd name="T9" fmla="*/ 1070 h 1089"/>
                <a:gd name="T10" fmla="*/ 304 w 1178"/>
                <a:gd name="T11" fmla="*/ 1080 h 1089"/>
                <a:gd name="T12" fmla="*/ 269 w 1178"/>
                <a:gd name="T13" fmla="*/ 1088 h 1089"/>
                <a:gd name="T14" fmla="*/ 5 w 1178"/>
                <a:gd name="T15" fmla="*/ 1089 h 1089"/>
                <a:gd name="T16" fmla="*/ 0 w 1178"/>
                <a:gd name="T17" fmla="*/ 0 h 1089"/>
                <a:gd name="T18" fmla="*/ 271 w 1178"/>
                <a:gd name="T19" fmla="*/ 1 h 1089"/>
                <a:gd name="T20" fmla="*/ 306 w 1178"/>
                <a:gd name="T21" fmla="*/ 8 h 1089"/>
                <a:gd name="T22" fmla="*/ 328 w 1178"/>
                <a:gd name="T23" fmla="*/ 19 h 1089"/>
                <a:gd name="T24" fmla="*/ 342 w 1178"/>
                <a:gd name="T25" fmla="*/ 29 h 1089"/>
                <a:gd name="T26" fmla="*/ 356 w 1178"/>
                <a:gd name="T27" fmla="*/ 42 h 1089"/>
                <a:gd name="T28" fmla="*/ 369 w 1178"/>
                <a:gd name="T29" fmla="*/ 59 h 1089"/>
                <a:gd name="T30" fmla="*/ 571 w 1178"/>
                <a:gd name="T31" fmla="*/ 377 h 1089"/>
                <a:gd name="T32" fmla="*/ 804 w 1178"/>
                <a:gd name="T33" fmla="*/ 68 h 1089"/>
                <a:gd name="T34" fmla="*/ 816 w 1178"/>
                <a:gd name="T35" fmla="*/ 50 h 1089"/>
                <a:gd name="T36" fmla="*/ 830 w 1178"/>
                <a:gd name="T37" fmla="*/ 35 h 1089"/>
                <a:gd name="T38" fmla="*/ 842 w 1178"/>
                <a:gd name="T39" fmla="*/ 23 h 1089"/>
                <a:gd name="T40" fmla="*/ 857 w 1178"/>
                <a:gd name="T41" fmla="*/ 14 h 1089"/>
                <a:gd name="T42" fmla="*/ 890 w 1178"/>
                <a:gd name="T43" fmla="*/ 4 h 1089"/>
                <a:gd name="T44" fmla="*/ 926 w 1178"/>
                <a:gd name="T45" fmla="*/ 0 h 1089"/>
                <a:gd name="T46" fmla="*/ 801 w 1178"/>
                <a:gd name="T47" fmla="*/ 549 h 1089"/>
                <a:gd name="T48" fmla="*/ 928 w 1178"/>
                <a:gd name="T49" fmla="*/ 1089 h 1089"/>
                <a:gd name="T50" fmla="*/ 891 w 1178"/>
                <a:gd name="T51" fmla="*/ 1084 h 1089"/>
                <a:gd name="T52" fmla="*/ 875 w 1178"/>
                <a:gd name="T53" fmla="*/ 1080 h 1089"/>
                <a:gd name="T54" fmla="*/ 860 w 1178"/>
                <a:gd name="T55" fmla="*/ 1074 h 1089"/>
                <a:gd name="T56" fmla="*/ 846 w 1178"/>
                <a:gd name="T57" fmla="*/ 1065 h 1089"/>
                <a:gd name="T58" fmla="*/ 832 w 1178"/>
                <a:gd name="T59" fmla="*/ 1053 h 1089"/>
                <a:gd name="T60" fmla="*/ 818 w 1178"/>
                <a:gd name="T61" fmla="*/ 1038 h 1089"/>
                <a:gd name="T62" fmla="*/ 805 w 1178"/>
                <a:gd name="T63" fmla="*/ 102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8" h="1089">
                  <a:moveTo>
                    <a:pt x="607" y="710"/>
                  </a:moveTo>
                  <a:lnTo>
                    <a:pt x="571" y="710"/>
                  </a:lnTo>
                  <a:lnTo>
                    <a:pt x="373" y="1020"/>
                  </a:lnTo>
                  <a:lnTo>
                    <a:pt x="367" y="1030"/>
                  </a:lnTo>
                  <a:lnTo>
                    <a:pt x="360" y="1038"/>
                  </a:lnTo>
                  <a:lnTo>
                    <a:pt x="353" y="1046"/>
                  </a:lnTo>
                  <a:lnTo>
                    <a:pt x="346" y="1053"/>
                  </a:lnTo>
                  <a:lnTo>
                    <a:pt x="340" y="1060"/>
                  </a:lnTo>
                  <a:lnTo>
                    <a:pt x="333" y="1065"/>
                  </a:lnTo>
                  <a:lnTo>
                    <a:pt x="326" y="1070"/>
                  </a:lnTo>
                  <a:lnTo>
                    <a:pt x="319" y="1074"/>
                  </a:lnTo>
                  <a:lnTo>
                    <a:pt x="304" y="1080"/>
                  </a:lnTo>
                  <a:lnTo>
                    <a:pt x="288" y="1084"/>
                  </a:lnTo>
                  <a:lnTo>
                    <a:pt x="269" y="1088"/>
                  </a:lnTo>
                  <a:lnTo>
                    <a:pt x="250" y="1089"/>
                  </a:lnTo>
                  <a:lnTo>
                    <a:pt x="5" y="1089"/>
                  </a:lnTo>
                  <a:lnTo>
                    <a:pt x="377" y="54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71" y="1"/>
                  </a:lnTo>
                  <a:lnTo>
                    <a:pt x="289" y="4"/>
                  </a:lnTo>
                  <a:lnTo>
                    <a:pt x="306" y="8"/>
                  </a:lnTo>
                  <a:lnTo>
                    <a:pt x="321" y="14"/>
                  </a:lnTo>
                  <a:lnTo>
                    <a:pt x="328" y="19"/>
                  </a:lnTo>
                  <a:lnTo>
                    <a:pt x="336" y="23"/>
                  </a:lnTo>
                  <a:lnTo>
                    <a:pt x="342" y="29"/>
                  </a:lnTo>
                  <a:lnTo>
                    <a:pt x="349" y="35"/>
                  </a:lnTo>
                  <a:lnTo>
                    <a:pt x="356" y="42"/>
                  </a:lnTo>
                  <a:lnTo>
                    <a:pt x="362" y="50"/>
                  </a:lnTo>
                  <a:lnTo>
                    <a:pt x="369" y="59"/>
                  </a:lnTo>
                  <a:lnTo>
                    <a:pt x="374" y="68"/>
                  </a:lnTo>
                  <a:lnTo>
                    <a:pt x="571" y="377"/>
                  </a:lnTo>
                  <a:lnTo>
                    <a:pt x="607" y="377"/>
                  </a:lnTo>
                  <a:lnTo>
                    <a:pt x="804" y="68"/>
                  </a:lnTo>
                  <a:lnTo>
                    <a:pt x="809" y="59"/>
                  </a:lnTo>
                  <a:lnTo>
                    <a:pt x="816" y="50"/>
                  </a:lnTo>
                  <a:lnTo>
                    <a:pt x="822" y="42"/>
                  </a:lnTo>
                  <a:lnTo>
                    <a:pt x="830" y="35"/>
                  </a:lnTo>
                  <a:lnTo>
                    <a:pt x="836" y="29"/>
                  </a:lnTo>
                  <a:lnTo>
                    <a:pt x="842" y="23"/>
                  </a:lnTo>
                  <a:lnTo>
                    <a:pt x="850" y="19"/>
                  </a:lnTo>
                  <a:lnTo>
                    <a:pt x="857" y="14"/>
                  </a:lnTo>
                  <a:lnTo>
                    <a:pt x="872" y="8"/>
                  </a:lnTo>
                  <a:lnTo>
                    <a:pt x="890" y="4"/>
                  </a:lnTo>
                  <a:lnTo>
                    <a:pt x="907" y="1"/>
                  </a:lnTo>
                  <a:lnTo>
                    <a:pt x="926" y="0"/>
                  </a:lnTo>
                  <a:lnTo>
                    <a:pt x="1178" y="0"/>
                  </a:lnTo>
                  <a:lnTo>
                    <a:pt x="801" y="549"/>
                  </a:lnTo>
                  <a:lnTo>
                    <a:pt x="1173" y="1089"/>
                  </a:lnTo>
                  <a:lnTo>
                    <a:pt x="928" y="1089"/>
                  </a:lnTo>
                  <a:lnTo>
                    <a:pt x="909" y="1088"/>
                  </a:lnTo>
                  <a:lnTo>
                    <a:pt x="891" y="1084"/>
                  </a:lnTo>
                  <a:lnTo>
                    <a:pt x="883" y="1082"/>
                  </a:lnTo>
                  <a:lnTo>
                    <a:pt x="875" y="1080"/>
                  </a:lnTo>
                  <a:lnTo>
                    <a:pt x="867" y="1077"/>
                  </a:lnTo>
                  <a:lnTo>
                    <a:pt x="860" y="1074"/>
                  </a:lnTo>
                  <a:lnTo>
                    <a:pt x="852" y="1070"/>
                  </a:lnTo>
                  <a:lnTo>
                    <a:pt x="846" y="1065"/>
                  </a:lnTo>
                  <a:lnTo>
                    <a:pt x="838" y="1060"/>
                  </a:lnTo>
                  <a:lnTo>
                    <a:pt x="832" y="1053"/>
                  </a:lnTo>
                  <a:lnTo>
                    <a:pt x="825" y="1046"/>
                  </a:lnTo>
                  <a:lnTo>
                    <a:pt x="818" y="1038"/>
                  </a:lnTo>
                  <a:lnTo>
                    <a:pt x="811" y="1030"/>
                  </a:lnTo>
                  <a:lnTo>
                    <a:pt x="805" y="1020"/>
                  </a:lnTo>
                  <a:lnTo>
                    <a:pt x="607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69"/>
            <p:cNvSpPr>
              <a:spLocks noEditPoints="1"/>
            </p:cNvSpPr>
            <p:nvPr/>
          </p:nvSpPr>
          <p:spPr bwMode="auto">
            <a:xfrm>
              <a:off x="3629" y="3796"/>
              <a:ext cx="110" cy="103"/>
            </a:xfrm>
            <a:custGeom>
              <a:avLst/>
              <a:gdLst>
                <a:gd name="T0" fmla="*/ 768 w 1209"/>
                <a:gd name="T1" fmla="*/ 10 h 1141"/>
                <a:gd name="T2" fmla="*/ 902 w 1209"/>
                <a:gd name="T3" fmla="*/ 52 h 1141"/>
                <a:gd name="T4" fmla="*/ 1014 w 1209"/>
                <a:gd name="T5" fmla="*/ 123 h 1141"/>
                <a:gd name="T6" fmla="*/ 1104 w 1209"/>
                <a:gd name="T7" fmla="*/ 220 h 1141"/>
                <a:gd name="T8" fmla="*/ 1168 w 1209"/>
                <a:gd name="T9" fmla="*/ 340 h 1141"/>
                <a:gd name="T10" fmla="*/ 1204 w 1209"/>
                <a:gd name="T11" fmla="*/ 478 h 1141"/>
                <a:gd name="T12" fmla="*/ 1207 w 1209"/>
                <a:gd name="T13" fmla="*/ 631 h 1141"/>
                <a:gd name="T14" fmla="*/ 1178 w 1209"/>
                <a:gd name="T15" fmla="*/ 775 h 1141"/>
                <a:gd name="T16" fmla="*/ 1119 w 1209"/>
                <a:gd name="T17" fmla="*/ 900 h 1141"/>
                <a:gd name="T18" fmla="*/ 1035 w 1209"/>
                <a:gd name="T19" fmla="*/ 1000 h 1141"/>
                <a:gd name="T20" fmla="*/ 927 w 1209"/>
                <a:gd name="T21" fmla="*/ 1076 h 1141"/>
                <a:gd name="T22" fmla="*/ 796 w 1209"/>
                <a:gd name="T23" fmla="*/ 1125 h 1141"/>
                <a:gd name="T24" fmla="*/ 650 w 1209"/>
                <a:gd name="T25" fmla="*/ 1141 h 1141"/>
                <a:gd name="T26" fmla="*/ 440 w 1209"/>
                <a:gd name="T27" fmla="*/ 1131 h 1141"/>
                <a:gd name="T28" fmla="*/ 308 w 1209"/>
                <a:gd name="T29" fmla="*/ 1089 h 1141"/>
                <a:gd name="T30" fmla="*/ 194 w 1209"/>
                <a:gd name="T31" fmla="*/ 1018 h 1141"/>
                <a:gd name="T32" fmla="*/ 105 w 1209"/>
                <a:gd name="T33" fmla="*/ 921 h 1141"/>
                <a:gd name="T34" fmla="*/ 40 w 1209"/>
                <a:gd name="T35" fmla="*/ 801 h 1141"/>
                <a:gd name="T36" fmla="*/ 6 w 1209"/>
                <a:gd name="T37" fmla="*/ 662 h 1141"/>
                <a:gd name="T38" fmla="*/ 3 w 1209"/>
                <a:gd name="T39" fmla="*/ 508 h 1141"/>
                <a:gd name="T40" fmla="*/ 31 w 1209"/>
                <a:gd name="T41" fmla="*/ 366 h 1141"/>
                <a:gd name="T42" fmla="*/ 90 w 1209"/>
                <a:gd name="T43" fmla="*/ 241 h 1141"/>
                <a:gd name="T44" fmla="*/ 175 w 1209"/>
                <a:gd name="T45" fmla="*/ 141 h 1141"/>
                <a:gd name="T46" fmla="*/ 283 w 1209"/>
                <a:gd name="T47" fmla="*/ 65 h 1141"/>
                <a:gd name="T48" fmla="*/ 412 w 1209"/>
                <a:gd name="T49" fmla="*/ 16 h 1141"/>
                <a:gd name="T50" fmla="*/ 559 w 1209"/>
                <a:gd name="T51" fmla="*/ 0 h 1141"/>
                <a:gd name="T52" fmla="*/ 289 w 1209"/>
                <a:gd name="T53" fmla="*/ 624 h 1141"/>
                <a:gd name="T54" fmla="*/ 307 w 1209"/>
                <a:gd name="T55" fmla="*/ 707 h 1141"/>
                <a:gd name="T56" fmla="*/ 337 w 1209"/>
                <a:gd name="T57" fmla="*/ 780 h 1141"/>
                <a:gd name="T58" fmla="*/ 381 w 1209"/>
                <a:gd name="T59" fmla="*/ 839 h 1141"/>
                <a:gd name="T60" fmla="*/ 439 w 1209"/>
                <a:gd name="T61" fmla="*/ 883 h 1141"/>
                <a:gd name="T62" fmla="*/ 510 w 1209"/>
                <a:gd name="T63" fmla="*/ 909 h 1141"/>
                <a:gd name="T64" fmla="*/ 634 w 1209"/>
                <a:gd name="T65" fmla="*/ 916 h 1141"/>
                <a:gd name="T66" fmla="*/ 714 w 1209"/>
                <a:gd name="T67" fmla="*/ 905 h 1141"/>
                <a:gd name="T68" fmla="*/ 782 w 1209"/>
                <a:gd name="T69" fmla="*/ 875 h 1141"/>
                <a:gd name="T70" fmla="*/ 838 w 1209"/>
                <a:gd name="T71" fmla="*/ 828 h 1141"/>
                <a:gd name="T72" fmla="*/ 880 w 1209"/>
                <a:gd name="T73" fmla="*/ 766 h 1141"/>
                <a:gd name="T74" fmla="*/ 907 w 1209"/>
                <a:gd name="T75" fmla="*/ 691 h 1141"/>
                <a:gd name="T76" fmla="*/ 921 w 1209"/>
                <a:gd name="T77" fmla="*/ 606 h 1141"/>
                <a:gd name="T78" fmla="*/ 919 w 1209"/>
                <a:gd name="T79" fmla="*/ 517 h 1141"/>
                <a:gd name="T80" fmla="*/ 903 w 1209"/>
                <a:gd name="T81" fmla="*/ 434 h 1141"/>
                <a:gd name="T82" fmla="*/ 872 w 1209"/>
                <a:gd name="T83" fmla="*/ 361 h 1141"/>
                <a:gd name="T84" fmla="*/ 827 w 1209"/>
                <a:gd name="T85" fmla="*/ 302 h 1141"/>
                <a:gd name="T86" fmla="*/ 769 w 1209"/>
                <a:gd name="T87" fmla="*/ 258 h 1141"/>
                <a:gd name="T88" fmla="*/ 699 w 1209"/>
                <a:gd name="T89" fmla="*/ 232 h 1141"/>
                <a:gd name="T90" fmla="*/ 574 w 1209"/>
                <a:gd name="T91" fmla="*/ 225 h 1141"/>
                <a:gd name="T92" fmla="*/ 495 w 1209"/>
                <a:gd name="T93" fmla="*/ 236 h 1141"/>
                <a:gd name="T94" fmla="*/ 427 w 1209"/>
                <a:gd name="T95" fmla="*/ 266 h 1141"/>
                <a:gd name="T96" fmla="*/ 372 w 1209"/>
                <a:gd name="T97" fmla="*/ 313 h 1141"/>
                <a:gd name="T98" fmla="*/ 329 w 1209"/>
                <a:gd name="T99" fmla="*/ 375 h 1141"/>
                <a:gd name="T100" fmla="*/ 301 w 1209"/>
                <a:gd name="T101" fmla="*/ 450 h 1141"/>
                <a:gd name="T102" fmla="*/ 288 w 1209"/>
                <a:gd name="T103" fmla="*/ 53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1141">
                  <a:moveTo>
                    <a:pt x="650" y="0"/>
                  </a:moveTo>
                  <a:lnTo>
                    <a:pt x="681" y="1"/>
                  </a:lnTo>
                  <a:lnTo>
                    <a:pt x="711" y="3"/>
                  </a:lnTo>
                  <a:lnTo>
                    <a:pt x="740" y="6"/>
                  </a:lnTo>
                  <a:lnTo>
                    <a:pt x="768" y="10"/>
                  </a:lnTo>
                  <a:lnTo>
                    <a:pt x="796" y="16"/>
                  </a:lnTo>
                  <a:lnTo>
                    <a:pt x="824" y="23"/>
                  </a:lnTo>
                  <a:lnTo>
                    <a:pt x="851" y="32"/>
                  </a:lnTo>
                  <a:lnTo>
                    <a:pt x="876" y="41"/>
                  </a:lnTo>
                  <a:lnTo>
                    <a:pt x="902" y="52"/>
                  </a:lnTo>
                  <a:lnTo>
                    <a:pt x="927" y="65"/>
                  </a:lnTo>
                  <a:lnTo>
                    <a:pt x="950" y="78"/>
                  </a:lnTo>
                  <a:lnTo>
                    <a:pt x="973" y="92"/>
                  </a:lnTo>
                  <a:lnTo>
                    <a:pt x="994" y="106"/>
                  </a:lnTo>
                  <a:lnTo>
                    <a:pt x="1014" y="123"/>
                  </a:lnTo>
                  <a:lnTo>
                    <a:pt x="1035" y="141"/>
                  </a:lnTo>
                  <a:lnTo>
                    <a:pt x="1054" y="159"/>
                  </a:lnTo>
                  <a:lnTo>
                    <a:pt x="1071" y="178"/>
                  </a:lnTo>
                  <a:lnTo>
                    <a:pt x="1088" y="198"/>
                  </a:lnTo>
                  <a:lnTo>
                    <a:pt x="1104" y="220"/>
                  </a:lnTo>
                  <a:lnTo>
                    <a:pt x="1119" y="241"/>
                  </a:lnTo>
                  <a:lnTo>
                    <a:pt x="1133" y="265"/>
                  </a:lnTo>
                  <a:lnTo>
                    <a:pt x="1146" y="288"/>
                  </a:lnTo>
                  <a:lnTo>
                    <a:pt x="1158" y="314"/>
                  </a:lnTo>
                  <a:lnTo>
                    <a:pt x="1168" y="340"/>
                  </a:lnTo>
                  <a:lnTo>
                    <a:pt x="1178" y="366"/>
                  </a:lnTo>
                  <a:lnTo>
                    <a:pt x="1186" y="393"/>
                  </a:lnTo>
                  <a:lnTo>
                    <a:pt x="1193" y="421"/>
                  </a:lnTo>
                  <a:lnTo>
                    <a:pt x="1199" y="450"/>
                  </a:lnTo>
                  <a:lnTo>
                    <a:pt x="1204" y="478"/>
                  </a:lnTo>
                  <a:lnTo>
                    <a:pt x="1207" y="508"/>
                  </a:lnTo>
                  <a:lnTo>
                    <a:pt x="1209" y="538"/>
                  </a:lnTo>
                  <a:lnTo>
                    <a:pt x="1209" y="569"/>
                  </a:lnTo>
                  <a:lnTo>
                    <a:pt x="1209" y="601"/>
                  </a:lnTo>
                  <a:lnTo>
                    <a:pt x="1207" y="631"/>
                  </a:lnTo>
                  <a:lnTo>
                    <a:pt x="1204" y="662"/>
                  </a:lnTo>
                  <a:lnTo>
                    <a:pt x="1199" y="691"/>
                  </a:lnTo>
                  <a:lnTo>
                    <a:pt x="1193" y="720"/>
                  </a:lnTo>
                  <a:lnTo>
                    <a:pt x="1186" y="748"/>
                  </a:lnTo>
                  <a:lnTo>
                    <a:pt x="1178" y="775"/>
                  </a:lnTo>
                  <a:lnTo>
                    <a:pt x="1168" y="801"/>
                  </a:lnTo>
                  <a:lnTo>
                    <a:pt x="1158" y="827"/>
                  </a:lnTo>
                  <a:lnTo>
                    <a:pt x="1146" y="853"/>
                  </a:lnTo>
                  <a:lnTo>
                    <a:pt x="1133" y="876"/>
                  </a:lnTo>
                  <a:lnTo>
                    <a:pt x="1119" y="900"/>
                  </a:lnTo>
                  <a:lnTo>
                    <a:pt x="1104" y="921"/>
                  </a:lnTo>
                  <a:lnTo>
                    <a:pt x="1088" y="942"/>
                  </a:lnTo>
                  <a:lnTo>
                    <a:pt x="1071" y="963"/>
                  </a:lnTo>
                  <a:lnTo>
                    <a:pt x="1054" y="982"/>
                  </a:lnTo>
                  <a:lnTo>
                    <a:pt x="1035" y="1000"/>
                  </a:lnTo>
                  <a:lnTo>
                    <a:pt x="1014" y="1018"/>
                  </a:lnTo>
                  <a:lnTo>
                    <a:pt x="994" y="1034"/>
                  </a:lnTo>
                  <a:lnTo>
                    <a:pt x="973" y="1049"/>
                  </a:lnTo>
                  <a:lnTo>
                    <a:pt x="950" y="1063"/>
                  </a:lnTo>
                  <a:lnTo>
                    <a:pt x="927" y="1076"/>
                  </a:lnTo>
                  <a:lnTo>
                    <a:pt x="902" y="1089"/>
                  </a:lnTo>
                  <a:lnTo>
                    <a:pt x="876" y="1100"/>
                  </a:lnTo>
                  <a:lnTo>
                    <a:pt x="851" y="1109"/>
                  </a:lnTo>
                  <a:lnTo>
                    <a:pt x="824" y="1118"/>
                  </a:lnTo>
                  <a:lnTo>
                    <a:pt x="796" y="1125"/>
                  </a:lnTo>
                  <a:lnTo>
                    <a:pt x="768" y="1131"/>
                  </a:lnTo>
                  <a:lnTo>
                    <a:pt x="740" y="1135"/>
                  </a:lnTo>
                  <a:lnTo>
                    <a:pt x="711" y="1138"/>
                  </a:lnTo>
                  <a:lnTo>
                    <a:pt x="681" y="1140"/>
                  </a:lnTo>
                  <a:lnTo>
                    <a:pt x="650" y="1141"/>
                  </a:lnTo>
                  <a:lnTo>
                    <a:pt x="559" y="1141"/>
                  </a:lnTo>
                  <a:lnTo>
                    <a:pt x="529" y="1140"/>
                  </a:lnTo>
                  <a:lnTo>
                    <a:pt x="499" y="1138"/>
                  </a:lnTo>
                  <a:lnTo>
                    <a:pt x="469" y="1135"/>
                  </a:lnTo>
                  <a:lnTo>
                    <a:pt x="440" y="1131"/>
                  </a:lnTo>
                  <a:lnTo>
                    <a:pt x="412" y="1125"/>
                  </a:lnTo>
                  <a:lnTo>
                    <a:pt x="386" y="1118"/>
                  </a:lnTo>
                  <a:lnTo>
                    <a:pt x="359" y="1109"/>
                  </a:lnTo>
                  <a:lnTo>
                    <a:pt x="332" y="1100"/>
                  </a:lnTo>
                  <a:lnTo>
                    <a:pt x="308" y="1089"/>
                  </a:lnTo>
                  <a:lnTo>
                    <a:pt x="283" y="1076"/>
                  </a:lnTo>
                  <a:lnTo>
                    <a:pt x="260" y="1063"/>
                  </a:lnTo>
                  <a:lnTo>
                    <a:pt x="237" y="1049"/>
                  </a:lnTo>
                  <a:lnTo>
                    <a:pt x="216" y="1034"/>
                  </a:lnTo>
                  <a:lnTo>
                    <a:pt x="194" y="1018"/>
                  </a:lnTo>
                  <a:lnTo>
                    <a:pt x="175" y="1000"/>
                  </a:lnTo>
                  <a:lnTo>
                    <a:pt x="156" y="982"/>
                  </a:lnTo>
                  <a:lnTo>
                    <a:pt x="138" y="963"/>
                  </a:lnTo>
                  <a:lnTo>
                    <a:pt x="121" y="942"/>
                  </a:lnTo>
                  <a:lnTo>
                    <a:pt x="105" y="921"/>
                  </a:lnTo>
                  <a:lnTo>
                    <a:pt x="90" y="900"/>
                  </a:lnTo>
                  <a:lnTo>
                    <a:pt x="76" y="876"/>
                  </a:lnTo>
                  <a:lnTo>
                    <a:pt x="63" y="853"/>
                  </a:lnTo>
                  <a:lnTo>
                    <a:pt x="51" y="827"/>
                  </a:lnTo>
                  <a:lnTo>
                    <a:pt x="40" y="801"/>
                  </a:lnTo>
                  <a:lnTo>
                    <a:pt x="31" y="775"/>
                  </a:lnTo>
                  <a:lnTo>
                    <a:pt x="23" y="748"/>
                  </a:lnTo>
                  <a:lnTo>
                    <a:pt x="16" y="720"/>
                  </a:lnTo>
                  <a:lnTo>
                    <a:pt x="10" y="691"/>
                  </a:lnTo>
                  <a:lnTo>
                    <a:pt x="6" y="662"/>
                  </a:lnTo>
                  <a:lnTo>
                    <a:pt x="3" y="631"/>
                  </a:lnTo>
                  <a:lnTo>
                    <a:pt x="1" y="601"/>
                  </a:lnTo>
                  <a:lnTo>
                    <a:pt x="0" y="569"/>
                  </a:lnTo>
                  <a:lnTo>
                    <a:pt x="1" y="538"/>
                  </a:lnTo>
                  <a:lnTo>
                    <a:pt x="3" y="508"/>
                  </a:lnTo>
                  <a:lnTo>
                    <a:pt x="6" y="478"/>
                  </a:lnTo>
                  <a:lnTo>
                    <a:pt x="10" y="450"/>
                  </a:lnTo>
                  <a:lnTo>
                    <a:pt x="16" y="421"/>
                  </a:lnTo>
                  <a:lnTo>
                    <a:pt x="23" y="393"/>
                  </a:lnTo>
                  <a:lnTo>
                    <a:pt x="31" y="366"/>
                  </a:lnTo>
                  <a:lnTo>
                    <a:pt x="40" y="340"/>
                  </a:lnTo>
                  <a:lnTo>
                    <a:pt x="51" y="314"/>
                  </a:lnTo>
                  <a:lnTo>
                    <a:pt x="63" y="288"/>
                  </a:lnTo>
                  <a:lnTo>
                    <a:pt x="76" y="265"/>
                  </a:lnTo>
                  <a:lnTo>
                    <a:pt x="90" y="241"/>
                  </a:lnTo>
                  <a:lnTo>
                    <a:pt x="105" y="220"/>
                  </a:lnTo>
                  <a:lnTo>
                    <a:pt x="121" y="198"/>
                  </a:lnTo>
                  <a:lnTo>
                    <a:pt x="138" y="178"/>
                  </a:lnTo>
                  <a:lnTo>
                    <a:pt x="156" y="159"/>
                  </a:lnTo>
                  <a:lnTo>
                    <a:pt x="175" y="141"/>
                  </a:lnTo>
                  <a:lnTo>
                    <a:pt x="194" y="123"/>
                  </a:lnTo>
                  <a:lnTo>
                    <a:pt x="216" y="106"/>
                  </a:lnTo>
                  <a:lnTo>
                    <a:pt x="237" y="92"/>
                  </a:lnTo>
                  <a:lnTo>
                    <a:pt x="260" y="78"/>
                  </a:lnTo>
                  <a:lnTo>
                    <a:pt x="283" y="65"/>
                  </a:lnTo>
                  <a:lnTo>
                    <a:pt x="308" y="52"/>
                  </a:lnTo>
                  <a:lnTo>
                    <a:pt x="332" y="41"/>
                  </a:lnTo>
                  <a:lnTo>
                    <a:pt x="359" y="32"/>
                  </a:lnTo>
                  <a:lnTo>
                    <a:pt x="386" y="23"/>
                  </a:lnTo>
                  <a:lnTo>
                    <a:pt x="412" y="16"/>
                  </a:lnTo>
                  <a:lnTo>
                    <a:pt x="440" y="10"/>
                  </a:lnTo>
                  <a:lnTo>
                    <a:pt x="469" y="6"/>
                  </a:lnTo>
                  <a:lnTo>
                    <a:pt x="499" y="3"/>
                  </a:lnTo>
                  <a:lnTo>
                    <a:pt x="529" y="1"/>
                  </a:lnTo>
                  <a:lnTo>
                    <a:pt x="559" y="0"/>
                  </a:lnTo>
                  <a:lnTo>
                    <a:pt x="650" y="0"/>
                  </a:lnTo>
                  <a:close/>
                  <a:moveTo>
                    <a:pt x="287" y="569"/>
                  </a:moveTo>
                  <a:lnTo>
                    <a:pt x="287" y="588"/>
                  </a:lnTo>
                  <a:lnTo>
                    <a:pt x="288" y="606"/>
                  </a:lnTo>
                  <a:lnTo>
                    <a:pt x="289" y="624"/>
                  </a:lnTo>
                  <a:lnTo>
                    <a:pt x="292" y="641"/>
                  </a:lnTo>
                  <a:lnTo>
                    <a:pt x="295" y="658"/>
                  </a:lnTo>
                  <a:lnTo>
                    <a:pt x="298" y="675"/>
                  </a:lnTo>
                  <a:lnTo>
                    <a:pt x="301" y="691"/>
                  </a:lnTo>
                  <a:lnTo>
                    <a:pt x="307" y="707"/>
                  </a:lnTo>
                  <a:lnTo>
                    <a:pt x="311" y="723"/>
                  </a:lnTo>
                  <a:lnTo>
                    <a:pt x="316" y="738"/>
                  </a:lnTo>
                  <a:lnTo>
                    <a:pt x="323" y="752"/>
                  </a:lnTo>
                  <a:lnTo>
                    <a:pt x="329" y="766"/>
                  </a:lnTo>
                  <a:lnTo>
                    <a:pt x="337" y="780"/>
                  </a:lnTo>
                  <a:lnTo>
                    <a:pt x="345" y="793"/>
                  </a:lnTo>
                  <a:lnTo>
                    <a:pt x="353" y="805"/>
                  </a:lnTo>
                  <a:lnTo>
                    <a:pt x="362" y="816"/>
                  </a:lnTo>
                  <a:lnTo>
                    <a:pt x="372" y="828"/>
                  </a:lnTo>
                  <a:lnTo>
                    <a:pt x="381" y="839"/>
                  </a:lnTo>
                  <a:lnTo>
                    <a:pt x="392" y="848"/>
                  </a:lnTo>
                  <a:lnTo>
                    <a:pt x="403" y="858"/>
                  </a:lnTo>
                  <a:lnTo>
                    <a:pt x="415" y="867"/>
                  </a:lnTo>
                  <a:lnTo>
                    <a:pt x="427" y="875"/>
                  </a:lnTo>
                  <a:lnTo>
                    <a:pt x="439" y="883"/>
                  </a:lnTo>
                  <a:lnTo>
                    <a:pt x="453" y="889"/>
                  </a:lnTo>
                  <a:lnTo>
                    <a:pt x="466" y="895"/>
                  </a:lnTo>
                  <a:lnTo>
                    <a:pt x="481" y="901"/>
                  </a:lnTo>
                  <a:lnTo>
                    <a:pt x="495" y="905"/>
                  </a:lnTo>
                  <a:lnTo>
                    <a:pt x="510" y="909"/>
                  </a:lnTo>
                  <a:lnTo>
                    <a:pt x="526" y="912"/>
                  </a:lnTo>
                  <a:lnTo>
                    <a:pt x="542" y="915"/>
                  </a:lnTo>
                  <a:lnTo>
                    <a:pt x="558" y="916"/>
                  </a:lnTo>
                  <a:lnTo>
                    <a:pt x="574" y="916"/>
                  </a:lnTo>
                  <a:lnTo>
                    <a:pt x="634" y="916"/>
                  </a:lnTo>
                  <a:lnTo>
                    <a:pt x="651" y="916"/>
                  </a:lnTo>
                  <a:lnTo>
                    <a:pt x="667" y="915"/>
                  </a:lnTo>
                  <a:lnTo>
                    <a:pt x="683" y="912"/>
                  </a:lnTo>
                  <a:lnTo>
                    <a:pt x="699" y="909"/>
                  </a:lnTo>
                  <a:lnTo>
                    <a:pt x="714" y="905"/>
                  </a:lnTo>
                  <a:lnTo>
                    <a:pt x="729" y="901"/>
                  </a:lnTo>
                  <a:lnTo>
                    <a:pt x="743" y="895"/>
                  </a:lnTo>
                  <a:lnTo>
                    <a:pt x="757" y="889"/>
                  </a:lnTo>
                  <a:lnTo>
                    <a:pt x="769" y="883"/>
                  </a:lnTo>
                  <a:lnTo>
                    <a:pt x="782" y="875"/>
                  </a:lnTo>
                  <a:lnTo>
                    <a:pt x="794" y="867"/>
                  </a:lnTo>
                  <a:lnTo>
                    <a:pt x="806" y="858"/>
                  </a:lnTo>
                  <a:lnTo>
                    <a:pt x="817" y="848"/>
                  </a:lnTo>
                  <a:lnTo>
                    <a:pt x="827" y="839"/>
                  </a:lnTo>
                  <a:lnTo>
                    <a:pt x="838" y="828"/>
                  </a:lnTo>
                  <a:lnTo>
                    <a:pt x="848" y="816"/>
                  </a:lnTo>
                  <a:lnTo>
                    <a:pt x="856" y="805"/>
                  </a:lnTo>
                  <a:lnTo>
                    <a:pt x="865" y="793"/>
                  </a:lnTo>
                  <a:lnTo>
                    <a:pt x="872" y="780"/>
                  </a:lnTo>
                  <a:lnTo>
                    <a:pt x="880" y="766"/>
                  </a:lnTo>
                  <a:lnTo>
                    <a:pt x="886" y="752"/>
                  </a:lnTo>
                  <a:lnTo>
                    <a:pt x="892" y="738"/>
                  </a:lnTo>
                  <a:lnTo>
                    <a:pt x="898" y="723"/>
                  </a:lnTo>
                  <a:lnTo>
                    <a:pt x="903" y="707"/>
                  </a:lnTo>
                  <a:lnTo>
                    <a:pt x="907" y="691"/>
                  </a:lnTo>
                  <a:lnTo>
                    <a:pt x="912" y="675"/>
                  </a:lnTo>
                  <a:lnTo>
                    <a:pt x="915" y="658"/>
                  </a:lnTo>
                  <a:lnTo>
                    <a:pt x="917" y="641"/>
                  </a:lnTo>
                  <a:lnTo>
                    <a:pt x="919" y="624"/>
                  </a:lnTo>
                  <a:lnTo>
                    <a:pt x="921" y="606"/>
                  </a:lnTo>
                  <a:lnTo>
                    <a:pt x="921" y="588"/>
                  </a:lnTo>
                  <a:lnTo>
                    <a:pt x="922" y="569"/>
                  </a:lnTo>
                  <a:lnTo>
                    <a:pt x="921" y="551"/>
                  </a:lnTo>
                  <a:lnTo>
                    <a:pt x="921" y="534"/>
                  </a:lnTo>
                  <a:lnTo>
                    <a:pt x="919" y="517"/>
                  </a:lnTo>
                  <a:lnTo>
                    <a:pt x="917" y="500"/>
                  </a:lnTo>
                  <a:lnTo>
                    <a:pt x="915" y="483"/>
                  </a:lnTo>
                  <a:lnTo>
                    <a:pt x="912" y="466"/>
                  </a:lnTo>
                  <a:lnTo>
                    <a:pt x="907" y="450"/>
                  </a:lnTo>
                  <a:lnTo>
                    <a:pt x="903" y="434"/>
                  </a:lnTo>
                  <a:lnTo>
                    <a:pt x="898" y="418"/>
                  </a:lnTo>
                  <a:lnTo>
                    <a:pt x="892" y="403"/>
                  </a:lnTo>
                  <a:lnTo>
                    <a:pt x="886" y="389"/>
                  </a:lnTo>
                  <a:lnTo>
                    <a:pt x="880" y="375"/>
                  </a:lnTo>
                  <a:lnTo>
                    <a:pt x="872" y="361"/>
                  </a:lnTo>
                  <a:lnTo>
                    <a:pt x="865" y="348"/>
                  </a:lnTo>
                  <a:lnTo>
                    <a:pt x="856" y="336"/>
                  </a:lnTo>
                  <a:lnTo>
                    <a:pt x="848" y="325"/>
                  </a:lnTo>
                  <a:lnTo>
                    <a:pt x="838" y="313"/>
                  </a:lnTo>
                  <a:lnTo>
                    <a:pt x="827" y="302"/>
                  </a:lnTo>
                  <a:lnTo>
                    <a:pt x="817" y="292"/>
                  </a:lnTo>
                  <a:lnTo>
                    <a:pt x="806" y="283"/>
                  </a:lnTo>
                  <a:lnTo>
                    <a:pt x="794" y="274"/>
                  </a:lnTo>
                  <a:lnTo>
                    <a:pt x="782" y="266"/>
                  </a:lnTo>
                  <a:lnTo>
                    <a:pt x="769" y="258"/>
                  </a:lnTo>
                  <a:lnTo>
                    <a:pt x="757" y="252"/>
                  </a:lnTo>
                  <a:lnTo>
                    <a:pt x="743" y="245"/>
                  </a:lnTo>
                  <a:lnTo>
                    <a:pt x="729" y="240"/>
                  </a:lnTo>
                  <a:lnTo>
                    <a:pt x="714" y="236"/>
                  </a:lnTo>
                  <a:lnTo>
                    <a:pt x="699" y="232"/>
                  </a:lnTo>
                  <a:lnTo>
                    <a:pt x="683" y="228"/>
                  </a:lnTo>
                  <a:lnTo>
                    <a:pt x="667" y="226"/>
                  </a:lnTo>
                  <a:lnTo>
                    <a:pt x="651" y="225"/>
                  </a:lnTo>
                  <a:lnTo>
                    <a:pt x="634" y="225"/>
                  </a:lnTo>
                  <a:lnTo>
                    <a:pt x="574" y="225"/>
                  </a:lnTo>
                  <a:lnTo>
                    <a:pt x="558" y="225"/>
                  </a:lnTo>
                  <a:lnTo>
                    <a:pt x="542" y="226"/>
                  </a:lnTo>
                  <a:lnTo>
                    <a:pt x="526" y="228"/>
                  </a:lnTo>
                  <a:lnTo>
                    <a:pt x="510" y="232"/>
                  </a:lnTo>
                  <a:lnTo>
                    <a:pt x="495" y="236"/>
                  </a:lnTo>
                  <a:lnTo>
                    <a:pt x="481" y="240"/>
                  </a:lnTo>
                  <a:lnTo>
                    <a:pt x="466" y="245"/>
                  </a:lnTo>
                  <a:lnTo>
                    <a:pt x="453" y="252"/>
                  </a:lnTo>
                  <a:lnTo>
                    <a:pt x="439" y="258"/>
                  </a:lnTo>
                  <a:lnTo>
                    <a:pt x="427" y="266"/>
                  </a:lnTo>
                  <a:lnTo>
                    <a:pt x="415" y="274"/>
                  </a:lnTo>
                  <a:lnTo>
                    <a:pt x="403" y="283"/>
                  </a:lnTo>
                  <a:lnTo>
                    <a:pt x="392" y="292"/>
                  </a:lnTo>
                  <a:lnTo>
                    <a:pt x="381" y="302"/>
                  </a:lnTo>
                  <a:lnTo>
                    <a:pt x="372" y="313"/>
                  </a:lnTo>
                  <a:lnTo>
                    <a:pt x="362" y="325"/>
                  </a:lnTo>
                  <a:lnTo>
                    <a:pt x="353" y="336"/>
                  </a:lnTo>
                  <a:lnTo>
                    <a:pt x="345" y="348"/>
                  </a:lnTo>
                  <a:lnTo>
                    <a:pt x="337" y="361"/>
                  </a:lnTo>
                  <a:lnTo>
                    <a:pt x="329" y="375"/>
                  </a:lnTo>
                  <a:lnTo>
                    <a:pt x="323" y="389"/>
                  </a:lnTo>
                  <a:lnTo>
                    <a:pt x="316" y="403"/>
                  </a:lnTo>
                  <a:lnTo>
                    <a:pt x="311" y="418"/>
                  </a:lnTo>
                  <a:lnTo>
                    <a:pt x="307" y="434"/>
                  </a:lnTo>
                  <a:lnTo>
                    <a:pt x="301" y="450"/>
                  </a:lnTo>
                  <a:lnTo>
                    <a:pt x="298" y="466"/>
                  </a:lnTo>
                  <a:lnTo>
                    <a:pt x="295" y="483"/>
                  </a:lnTo>
                  <a:lnTo>
                    <a:pt x="292" y="500"/>
                  </a:lnTo>
                  <a:lnTo>
                    <a:pt x="289" y="517"/>
                  </a:lnTo>
                  <a:lnTo>
                    <a:pt x="288" y="534"/>
                  </a:lnTo>
                  <a:lnTo>
                    <a:pt x="287" y="551"/>
                  </a:lnTo>
                  <a:lnTo>
                    <a:pt x="287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70"/>
            <p:cNvSpPr>
              <a:spLocks noEditPoints="1"/>
            </p:cNvSpPr>
            <p:nvPr/>
          </p:nvSpPr>
          <p:spPr bwMode="auto">
            <a:xfrm>
              <a:off x="3750" y="3798"/>
              <a:ext cx="101" cy="99"/>
            </a:xfrm>
            <a:custGeom>
              <a:avLst/>
              <a:gdLst>
                <a:gd name="T0" fmla="*/ 1032 w 1111"/>
                <a:gd name="T1" fmla="*/ 555 h 1089"/>
                <a:gd name="T2" fmla="*/ 1071 w 1111"/>
                <a:gd name="T3" fmla="*/ 605 h 1089"/>
                <a:gd name="T4" fmla="*/ 1099 w 1111"/>
                <a:gd name="T5" fmla="*/ 664 h 1089"/>
                <a:gd name="T6" fmla="*/ 1110 w 1111"/>
                <a:gd name="T7" fmla="*/ 730 h 1089"/>
                <a:gd name="T8" fmla="*/ 1107 w 1111"/>
                <a:gd name="T9" fmla="*/ 801 h 1089"/>
                <a:gd name="T10" fmla="*/ 1092 w 1111"/>
                <a:gd name="T11" fmla="*/ 867 h 1089"/>
                <a:gd name="T12" fmla="*/ 1066 w 1111"/>
                <a:gd name="T13" fmla="*/ 927 h 1089"/>
                <a:gd name="T14" fmla="*/ 1029 w 1111"/>
                <a:gd name="T15" fmla="*/ 980 h 1089"/>
                <a:gd name="T16" fmla="*/ 982 w 1111"/>
                <a:gd name="T17" fmla="*/ 1022 h 1089"/>
                <a:gd name="T18" fmla="*/ 927 w 1111"/>
                <a:gd name="T19" fmla="*/ 1055 h 1089"/>
                <a:gd name="T20" fmla="*/ 861 w 1111"/>
                <a:gd name="T21" fmla="*/ 1078 h 1089"/>
                <a:gd name="T22" fmla="*/ 790 w 1111"/>
                <a:gd name="T23" fmla="*/ 1088 h 1089"/>
                <a:gd name="T24" fmla="*/ 64 w 1111"/>
                <a:gd name="T25" fmla="*/ 1086 h 1089"/>
                <a:gd name="T26" fmla="*/ 36 w 1111"/>
                <a:gd name="T27" fmla="*/ 1075 h 1089"/>
                <a:gd name="T28" fmla="*/ 14 w 1111"/>
                <a:gd name="T29" fmla="*/ 1052 h 1089"/>
                <a:gd name="T30" fmla="*/ 2 w 1111"/>
                <a:gd name="T31" fmla="*/ 1024 h 1089"/>
                <a:gd name="T32" fmla="*/ 1 w 1111"/>
                <a:gd name="T33" fmla="*/ 72 h 1089"/>
                <a:gd name="T34" fmla="*/ 9 w 1111"/>
                <a:gd name="T35" fmla="*/ 42 h 1089"/>
                <a:gd name="T36" fmla="*/ 30 w 1111"/>
                <a:gd name="T37" fmla="*/ 17 h 1089"/>
                <a:gd name="T38" fmla="*/ 56 w 1111"/>
                <a:gd name="T39" fmla="*/ 4 h 1089"/>
                <a:gd name="T40" fmla="*/ 730 w 1111"/>
                <a:gd name="T41" fmla="*/ 0 h 1089"/>
                <a:gd name="T42" fmla="*/ 800 w 1111"/>
                <a:gd name="T43" fmla="*/ 6 h 1089"/>
                <a:gd name="T44" fmla="*/ 866 w 1111"/>
                <a:gd name="T45" fmla="*/ 24 h 1089"/>
                <a:gd name="T46" fmla="*/ 924 w 1111"/>
                <a:gd name="T47" fmla="*/ 52 h 1089"/>
                <a:gd name="T48" fmla="*/ 975 w 1111"/>
                <a:gd name="T49" fmla="*/ 90 h 1089"/>
                <a:gd name="T50" fmla="*/ 1015 w 1111"/>
                <a:gd name="T51" fmla="*/ 137 h 1089"/>
                <a:gd name="T52" fmla="*/ 1047 w 1111"/>
                <a:gd name="T53" fmla="*/ 193 h 1089"/>
                <a:gd name="T54" fmla="*/ 1067 w 1111"/>
                <a:gd name="T55" fmla="*/ 256 h 1089"/>
                <a:gd name="T56" fmla="*/ 1073 w 1111"/>
                <a:gd name="T57" fmla="*/ 325 h 1089"/>
                <a:gd name="T58" fmla="*/ 1068 w 1111"/>
                <a:gd name="T59" fmla="*/ 387 h 1089"/>
                <a:gd name="T60" fmla="*/ 1052 w 1111"/>
                <a:gd name="T61" fmla="*/ 440 h 1089"/>
                <a:gd name="T62" fmla="*/ 1027 w 1111"/>
                <a:gd name="T63" fmla="*/ 485 h 1089"/>
                <a:gd name="T64" fmla="*/ 996 w 1111"/>
                <a:gd name="T65" fmla="*/ 523 h 1089"/>
                <a:gd name="T66" fmla="*/ 737 w 1111"/>
                <a:gd name="T67" fmla="*/ 438 h 1089"/>
                <a:gd name="T68" fmla="*/ 765 w 1111"/>
                <a:gd name="T69" fmla="*/ 428 h 1089"/>
                <a:gd name="T70" fmla="*/ 793 w 1111"/>
                <a:gd name="T71" fmla="*/ 403 h 1089"/>
                <a:gd name="T72" fmla="*/ 811 w 1111"/>
                <a:gd name="T73" fmla="*/ 366 h 1089"/>
                <a:gd name="T74" fmla="*/ 814 w 1111"/>
                <a:gd name="T75" fmla="*/ 319 h 1089"/>
                <a:gd name="T76" fmla="*/ 804 w 1111"/>
                <a:gd name="T77" fmla="*/ 276 h 1089"/>
                <a:gd name="T78" fmla="*/ 779 w 1111"/>
                <a:gd name="T79" fmla="*/ 247 h 1089"/>
                <a:gd name="T80" fmla="*/ 751 w 1111"/>
                <a:gd name="T81" fmla="*/ 230 h 1089"/>
                <a:gd name="T82" fmla="*/ 261 w 1111"/>
                <a:gd name="T83" fmla="*/ 227 h 1089"/>
                <a:gd name="T84" fmla="*/ 772 w 1111"/>
                <a:gd name="T85" fmla="*/ 858 h 1089"/>
                <a:gd name="T86" fmla="*/ 800 w 1111"/>
                <a:gd name="T87" fmla="*/ 841 h 1089"/>
                <a:gd name="T88" fmla="*/ 825 w 1111"/>
                <a:gd name="T89" fmla="*/ 810 h 1089"/>
                <a:gd name="T90" fmla="*/ 836 w 1111"/>
                <a:gd name="T91" fmla="*/ 767 h 1089"/>
                <a:gd name="T92" fmla="*/ 832 w 1111"/>
                <a:gd name="T93" fmla="*/ 719 h 1089"/>
                <a:gd name="T94" fmla="*/ 814 w 1111"/>
                <a:gd name="T95" fmla="*/ 682 h 1089"/>
                <a:gd name="T96" fmla="*/ 785 w 1111"/>
                <a:gd name="T97" fmla="*/ 658 h 1089"/>
                <a:gd name="T98" fmla="*/ 758 w 1111"/>
                <a:gd name="T99" fmla="*/ 647 h 1089"/>
                <a:gd name="T100" fmla="*/ 751 w 1111"/>
                <a:gd name="T101" fmla="*/ 862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1" h="1089">
                  <a:moveTo>
                    <a:pt x="996" y="523"/>
                  </a:moveTo>
                  <a:lnTo>
                    <a:pt x="1009" y="533"/>
                  </a:lnTo>
                  <a:lnTo>
                    <a:pt x="1021" y="543"/>
                  </a:lnTo>
                  <a:lnTo>
                    <a:pt x="1032" y="555"/>
                  </a:lnTo>
                  <a:lnTo>
                    <a:pt x="1043" y="567"/>
                  </a:lnTo>
                  <a:lnTo>
                    <a:pt x="1053" y="579"/>
                  </a:lnTo>
                  <a:lnTo>
                    <a:pt x="1062" y="592"/>
                  </a:lnTo>
                  <a:lnTo>
                    <a:pt x="1071" y="605"/>
                  </a:lnTo>
                  <a:lnTo>
                    <a:pt x="1079" y="619"/>
                  </a:lnTo>
                  <a:lnTo>
                    <a:pt x="1087" y="633"/>
                  </a:lnTo>
                  <a:lnTo>
                    <a:pt x="1093" y="648"/>
                  </a:lnTo>
                  <a:lnTo>
                    <a:pt x="1099" y="664"/>
                  </a:lnTo>
                  <a:lnTo>
                    <a:pt x="1103" y="679"/>
                  </a:lnTo>
                  <a:lnTo>
                    <a:pt x="1106" y="696"/>
                  </a:lnTo>
                  <a:lnTo>
                    <a:pt x="1109" y="713"/>
                  </a:lnTo>
                  <a:lnTo>
                    <a:pt x="1110" y="730"/>
                  </a:lnTo>
                  <a:lnTo>
                    <a:pt x="1111" y="749"/>
                  </a:lnTo>
                  <a:lnTo>
                    <a:pt x="1110" y="766"/>
                  </a:lnTo>
                  <a:lnTo>
                    <a:pt x="1109" y="784"/>
                  </a:lnTo>
                  <a:lnTo>
                    <a:pt x="1107" y="801"/>
                  </a:lnTo>
                  <a:lnTo>
                    <a:pt x="1105" y="818"/>
                  </a:lnTo>
                  <a:lnTo>
                    <a:pt x="1102" y="835"/>
                  </a:lnTo>
                  <a:lnTo>
                    <a:pt x="1098" y="851"/>
                  </a:lnTo>
                  <a:lnTo>
                    <a:pt x="1092" y="867"/>
                  </a:lnTo>
                  <a:lnTo>
                    <a:pt x="1087" y="882"/>
                  </a:lnTo>
                  <a:lnTo>
                    <a:pt x="1080" y="898"/>
                  </a:lnTo>
                  <a:lnTo>
                    <a:pt x="1073" y="912"/>
                  </a:lnTo>
                  <a:lnTo>
                    <a:pt x="1066" y="927"/>
                  </a:lnTo>
                  <a:lnTo>
                    <a:pt x="1058" y="941"/>
                  </a:lnTo>
                  <a:lnTo>
                    <a:pt x="1048" y="954"/>
                  </a:lnTo>
                  <a:lnTo>
                    <a:pt x="1039" y="967"/>
                  </a:lnTo>
                  <a:lnTo>
                    <a:pt x="1029" y="980"/>
                  </a:lnTo>
                  <a:lnTo>
                    <a:pt x="1018" y="991"/>
                  </a:lnTo>
                  <a:lnTo>
                    <a:pt x="1007" y="1002"/>
                  </a:lnTo>
                  <a:lnTo>
                    <a:pt x="995" y="1013"/>
                  </a:lnTo>
                  <a:lnTo>
                    <a:pt x="982" y="1022"/>
                  </a:lnTo>
                  <a:lnTo>
                    <a:pt x="969" y="1032"/>
                  </a:lnTo>
                  <a:lnTo>
                    <a:pt x="955" y="1040"/>
                  </a:lnTo>
                  <a:lnTo>
                    <a:pt x="942" y="1048"/>
                  </a:lnTo>
                  <a:lnTo>
                    <a:pt x="927" y="1055"/>
                  </a:lnTo>
                  <a:lnTo>
                    <a:pt x="911" y="1063"/>
                  </a:lnTo>
                  <a:lnTo>
                    <a:pt x="894" y="1068"/>
                  </a:lnTo>
                  <a:lnTo>
                    <a:pt x="878" y="1074"/>
                  </a:lnTo>
                  <a:lnTo>
                    <a:pt x="861" y="1078"/>
                  </a:lnTo>
                  <a:lnTo>
                    <a:pt x="844" y="1082"/>
                  </a:lnTo>
                  <a:lnTo>
                    <a:pt x="827" y="1084"/>
                  </a:lnTo>
                  <a:lnTo>
                    <a:pt x="809" y="1086"/>
                  </a:lnTo>
                  <a:lnTo>
                    <a:pt x="790" y="1088"/>
                  </a:lnTo>
                  <a:lnTo>
                    <a:pt x="770" y="1089"/>
                  </a:lnTo>
                  <a:lnTo>
                    <a:pt x="80" y="1089"/>
                  </a:lnTo>
                  <a:lnTo>
                    <a:pt x="72" y="1088"/>
                  </a:lnTo>
                  <a:lnTo>
                    <a:pt x="64" y="1086"/>
                  </a:lnTo>
                  <a:lnTo>
                    <a:pt x="56" y="1085"/>
                  </a:lnTo>
                  <a:lnTo>
                    <a:pt x="50" y="1082"/>
                  </a:lnTo>
                  <a:lnTo>
                    <a:pt x="42" y="1079"/>
                  </a:lnTo>
                  <a:lnTo>
                    <a:pt x="36" y="1075"/>
                  </a:lnTo>
                  <a:lnTo>
                    <a:pt x="30" y="1070"/>
                  </a:lnTo>
                  <a:lnTo>
                    <a:pt x="23" y="1065"/>
                  </a:lnTo>
                  <a:lnTo>
                    <a:pt x="18" y="1059"/>
                  </a:lnTo>
                  <a:lnTo>
                    <a:pt x="14" y="1052"/>
                  </a:lnTo>
                  <a:lnTo>
                    <a:pt x="9" y="1046"/>
                  </a:lnTo>
                  <a:lnTo>
                    <a:pt x="6" y="1039"/>
                  </a:lnTo>
                  <a:lnTo>
                    <a:pt x="3" y="1032"/>
                  </a:lnTo>
                  <a:lnTo>
                    <a:pt x="2" y="1024"/>
                  </a:lnTo>
                  <a:lnTo>
                    <a:pt x="1" y="1016"/>
                  </a:lnTo>
                  <a:lnTo>
                    <a:pt x="0" y="1008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7"/>
                  </a:lnTo>
                  <a:lnTo>
                    <a:pt x="6" y="50"/>
                  </a:lnTo>
                  <a:lnTo>
                    <a:pt x="9" y="42"/>
                  </a:lnTo>
                  <a:lnTo>
                    <a:pt x="14" y="36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30" y="17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6" y="4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730" y="0"/>
                  </a:lnTo>
                  <a:lnTo>
                    <a:pt x="748" y="0"/>
                  </a:lnTo>
                  <a:lnTo>
                    <a:pt x="766" y="1"/>
                  </a:lnTo>
                  <a:lnTo>
                    <a:pt x="783" y="4"/>
                  </a:lnTo>
                  <a:lnTo>
                    <a:pt x="800" y="6"/>
                  </a:lnTo>
                  <a:lnTo>
                    <a:pt x="818" y="9"/>
                  </a:lnTo>
                  <a:lnTo>
                    <a:pt x="834" y="13"/>
                  </a:lnTo>
                  <a:lnTo>
                    <a:pt x="850" y="17"/>
                  </a:lnTo>
                  <a:lnTo>
                    <a:pt x="866" y="24"/>
                  </a:lnTo>
                  <a:lnTo>
                    <a:pt x="881" y="29"/>
                  </a:lnTo>
                  <a:lnTo>
                    <a:pt x="896" y="37"/>
                  </a:lnTo>
                  <a:lnTo>
                    <a:pt x="911" y="44"/>
                  </a:lnTo>
                  <a:lnTo>
                    <a:pt x="924" y="52"/>
                  </a:lnTo>
                  <a:lnTo>
                    <a:pt x="937" y="60"/>
                  </a:lnTo>
                  <a:lnTo>
                    <a:pt x="950" y="70"/>
                  </a:lnTo>
                  <a:lnTo>
                    <a:pt x="963" y="79"/>
                  </a:lnTo>
                  <a:lnTo>
                    <a:pt x="975" y="90"/>
                  </a:lnTo>
                  <a:lnTo>
                    <a:pt x="985" y="101"/>
                  </a:lnTo>
                  <a:lnTo>
                    <a:pt x="996" y="113"/>
                  </a:lnTo>
                  <a:lnTo>
                    <a:pt x="1006" y="124"/>
                  </a:lnTo>
                  <a:lnTo>
                    <a:pt x="1015" y="137"/>
                  </a:lnTo>
                  <a:lnTo>
                    <a:pt x="1024" y="150"/>
                  </a:lnTo>
                  <a:lnTo>
                    <a:pt x="1032" y="164"/>
                  </a:lnTo>
                  <a:lnTo>
                    <a:pt x="1040" y="178"/>
                  </a:lnTo>
                  <a:lnTo>
                    <a:pt x="1047" y="193"/>
                  </a:lnTo>
                  <a:lnTo>
                    <a:pt x="1053" y="208"/>
                  </a:lnTo>
                  <a:lnTo>
                    <a:pt x="1058" y="224"/>
                  </a:lnTo>
                  <a:lnTo>
                    <a:pt x="1063" y="240"/>
                  </a:lnTo>
                  <a:lnTo>
                    <a:pt x="1067" y="256"/>
                  </a:lnTo>
                  <a:lnTo>
                    <a:pt x="1070" y="273"/>
                  </a:lnTo>
                  <a:lnTo>
                    <a:pt x="1072" y="290"/>
                  </a:lnTo>
                  <a:lnTo>
                    <a:pt x="1073" y="307"/>
                  </a:lnTo>
                  <a:lnTo>
                    <a:pt x="1073" y="325"/>
                  </a:lnTo>
                  <a:lnTo>
                    <a:pt x="1073" y="341"/>
                  </a:lnTo>
                  <a:lnTo>
                    <a:pt x="1072" y="357"/>
                  </a:lnTo>
                  <a:lnTo>
                    <a:pt x="1071" y="372"/>
                  </a:lnTo>
                  <a:lnTo>
                    <a:pt x="1068" y="387"/>
                  </a:lnTo>
                  <a:lnTo>
                    <a:pt x="1066" y="401"/>
                  </a:lnTo>
                  <a:lnTo>
                    <a:pt x="1061" y="414"/>
                  </a:lnTo>
                  <a:lnTo>
                    <a:pt x="1057" y="428"/>
                  </a:lnTo>
                  <a:lnTo>
                    <a:pt x="1052" y="440"/>
                  </a:lnTo>
                  <a:lnTo>
                    <a:pt x="1046" y="451"/>
                  </a:lnTo>
                  <a:lnTo>
                    <a:pt x="1041" y="463"/>
                  </a:lnTo>
                  <a:lnTo>
                    <a:pt x="1035" y="474"/>
                  </a:lnTo>
                  <a:lnTo>
                    <a:pt x="1027" y="485"/>
                  </a:lnTo>
                  <a:lnTo>
                    <a:pt x="1021" y="495"/>
                  </a:lnTo>
                  <a:lnTo>
                    <a:pt x="1013" y="505"/>
                  </a:lnTo>
                  <a:lnTo>
                    <a:pt x="1005" y="515"/>
                  </a:lnTo>
                  <a:lnTo>
                    <a:pt x="996" y="523"/>
                  </a:lnTo>
                  <a:close/>
                  <a:moveTo>
                    <a:pt x="261" y="227"/>
                  </a:moveTo>
                  <a:lnTo>
                    <a:pt x="261" y="439"/>
                  </a:lnTo>
                  <a:lnTo>
                    <a:pt x="730" y="439"/>
                  </a:lnTo>
                  <a:lnTo>
                    <a:pt x="737" y="438"/>
                  </a:lnTo>
                  <a:lnTo>
                    <a:pt x="744" y="437"/>
                  </a:lnTo>
                  <a:lnTo>
                    <a:pt x="751" y="434"/>
                  </a:lnTo>
                  <a:lnTo>
                    <a:pt x="758" y="431"/>
                  </a:lnTo>
                  <a:lnTo>
                    <a:pt x="765" y="428"/>
                  </a:lnTo>
                  <a:lnTo>
                    <a:pt x="772" y="423"/>
                  </a:lnTo>
                  <a:lnTo>
                    <a:pt x="779" y="417"/>
                  </a:lnTo>
                  <a:lnTo>
                    <a:pt x="787" y="411"/>
                  </a:lnTo>
                  <a:lnTo>
                    <a:pt x="793" y="403"/>
                  </a:lnTo>
                  <a:lnTo>
                    <a:pt x="798" y="395"/>
                  </a:lnTo>
                  <a:lnTo>
                    <a:pt x="804" y="386"/>
                  </a:lnTo>
                  <a:lnTo>
                    <a:pt x="808" y="377"/>
                  </a:lnTo>
                  <a:lnTo>
                    <a:pt x="811" y="366"/>
                  </a:lnTo>
                  <a:lnTo>
                    <a:pt x="813" y="355"/>
                  </a:lnTo>
                  <a:lnTo>
                    <a:pt x="814" y="344"/>
                  </a:lnTo>
                  <a:lnTo>
                    <a:pt x="814" y="331"/>
                  </a:lnTo>
                  <a:lnTo>
                    <a:pt x="814" y="319"/>
                  </a:lnTo>
                  <a:lnTo>
                    <a:pt x="813" y="307"/>
                  </a:lnTo>
                  <a:lnTo>
                    <a:pt x="811" y="296"/>
                  </a:lnTo>
                  <a:lnTo>
                    <a:pt x="808" y="286"/>
                  </a:lnTo>
                  <a:lnTo>
                    <a:pt x="804" y="276"/>
                  </a:lnTo>
                  <a:lnTo>
                    <a:pt x="798" y="268"/>
                  </a:lnTo>
                  <a:lnTo>
                    <a:pt x="793" y="260"/>
                  </a:lnTo>
                  <a:lnTo>
                    <a:pt x="787" y="254"/>
                  </a:lnTo>
                  <a:lnTo>
                    <a:pt x="779" y="247"/>
                  </a:lnTo>
                  <a:lnTo>
                    <a:pt x="772" y="242"/>
                  </a:lnTo>
                  <a:lnTo>
                    <a:pt x="765" y="237"/>
                  </a:lnTo>
                  <a:lnTo>
                    <a:pt x="758" y="233"/>
                  </a:lnTo>
                  <a:lnTo>
                    <a:pt x="751" y="230"/>
                  </a:lnTo>
                  <a:lnTo>
                    <a:pt x="744" y="228"/>
                  </a:lnTo>
                  <a:lnTo>
                    <a:pt x="737" y="227"/>
                  </a:lnTo>
                  <a:lnTo>
                    <a:pt x="730" y="227"/>
                  </a:lnTo>
                  <a:lnTo>
                    <a:pt x="261" y="227"/>
                  </a:lnTo>
                  <a:close/>
                  <a:moveTo>
                    <a:pt x="751" y="862"/>
                  </a:moveTo>
                  <a:lnTo>
                    <a:pt x="759" y="861"/>
                  </a:lnTo>
                  <a:lnTo>
                    <a:pt x="765" y="860"/>
                  </a:lnTo>
                  <a:lnTo>
                    <a:pt x="772" y="858"/>
                  </a:lnTo>
                  <a:lnTo>
                    <a:pt x="779" y="854"/>
                  </a:lnTo>
                  <a:lnTo>
                    <a:pt x="785" y="850"/>
                  </a:lnTo>
                  <a:lnTo>
                    <a:pt x="793" y="846"/>
                  </a:lnTo>
                  <a:lnTo>
                    <a:pt x="800" y="841"/>
                  </a:lnTo>
                  <a:lnTo>
                    <a:pt x="807" y="833"/>
                  </a:lnTo>
                  <a:lnTo>
                    <a:pt x="814" y="827"/>
                  </a:lnTo>
                  <a:lnTo>
                    <a:pt x="820" y="818"/>
                  </a:lnTo>
                  <a:lnTo>
                    <a:pt x="825" y="810"/>
                  </a:lnTo>
                  <a:lnTo>
                    <a:pt x="829" y="800"/>
                  </a:lnTo>
                  <a:lnTo>
                    <a:pt x="832" y="789"/>
                  </a:lnTo>
                  <a:lnTo>
                    <a:pt x="835" y="779"/>
                  </a:lnTo>
                  <a:lnTo>
                    <a:pt x="836" y="767"/>
                  </a:lnTo>
                  <a:lnTo>
                    <a:pt x="836" y="754"/>
                  </a:lnTo>
                  <a:lnTo>
                    <a:pt x="836" y="742"/>
                  </a:lnTo>
                  <a:lnTo>
                    <a:pt x="835" y="730"/>
                  </a:lnTo>
                  <a:lnTo>
                    <a:pt x="832" y="719"/>
                  </a:lnTo>
                  <a:lnTo>
                    <a:pt x="829" y="709"/>
                  </a:lnTo>
                  <a:lnTo>
                    <a:pt x="825" y="699"/>
                  </a:lnTo>
                  <a:lnTo>
                    <a:pt x="820" y="690"/>
                  </a:lnTo>
                  <a:lnTo>
                    <a:pt x="814" y="682"/>
                  </a:lnTo>
                  <a:lnTo>
                    <a:pt x="807" y="675"/>
                  </a:lnTo>
                  <a:lnTo>
                    <a:pt x="800" y="668"/>
                  </a:lnTo>
                  <a:lnTo>
                    <a:pt x="793" y="663"/>
                  </a:lnTo>
                  <a:lnTo>
                    <a:pt x="785" y="658"/>
                  </a:lnTo>
                  <a:lnTo>
                    <a:pt x="779" y="654"/>
                  </a:lnTo>
                  <a:lnTo>
                    <a:pt x="772" y="651"/>
                  </a:lnTo>
                  <a:lnTo>
                    <a:pt x="765" y="648"/>
                  </a:lnTo>
                  <a:lnTo>
                    <a:pt x="758" y="647"/>
                  </a:lnTo>
                  <a:lnTo>
                    <a:pt x="751" y="647"/>
                  </a:lnTo>
                  <a:lnTo>
                    <a:pt x="261" y="647"/>
                  </a:lnTo>
                  <a:lnTo>
                    <a:pt x="261" y="862"/>
                  </a:lnTo>
                  <a:lnTo>
                    <a:pt x="751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>
              <a:off x="3859" y="3796"/>
              <a:ext cx="105" cy="101"/>
            </a:xfrm>
            <a:custGeom>
              <a:avLst/>
              <a:gdLst>
                <a:gd name="T0" fmla="*/ 291 w 1164"/>
                <a:gd name="T1" fmla="*/ 1037 h 1114"/>
                <a:gd name="T2" fmla="*/ 282 w 1164"/>
                <a:gd name="T3" fmla="*/ 1059 h 1114"/>
                <a:gd name="T4" fmla="*/ 268 w 1164"/>
                <a:gd name="T5" fmla="*/ 1078 h 1114"/>
                <a:gd name="T6" fmla="*/ 248 w 1164"/>
                <a:gd name="T7" fmla="*/ 1095 h 1114"/>
                <a:gd name="T8" fmla="*/ 225 w 1164"/>
                <a:gd name="T9" fmla="*/ 1107 h 1114"/>
                <a:gd name="T10" fmla="*/ 201 w 1164"/>
                <a:gd name="T11" fmla="*/ 1113 h 1114"/>
                <a:gd name="T12" fmla="*/ 180 w 1164"/>
                <a:gd name="T13" fmla="*/ 301 h 1114"/>
                <a:gd name="T14" fmla="*/ 193 w 1164"/>
                <a:gd name="T15" fmla="*/ 252 h 1114"/>
                <a:gd name="T16" fmla="*/ 213 w 1164"/>
                <a:gd name="T17" fmla="*/ 207 h 1114"/>
                <a:gd name="T18" fmla="*/ 235 w 1164"/>
                <a:gd name="T19" fmla="*/ 165 h 1114"/>
                <a:gd name="T20" fmla="*/ 263 w 1164"/>
                <a:gd name="T21" fmla="*/ 127 h 1114"/>
                <a:gd name="T22" fmla="*/ 296 w 1164"/>
                <a:gd name="T23" fmla="*/ 94 h 1114"/>
                <a:gd name="T24" fmla="*/ 334 w 1164"/>
                <a:gd name="T25" fmla="*/ 64 h 1114"/>
                <a:gd name="T26" fmla="*/ 378 w 1164"/>
                <a:gd name="T27" fmla="*/ 40 h 1114"/>
                <a:gd name="T28" fmla="*/ 426 w 1164"/>
                <a:gd name="T29" fmla="*/ 21 h 1114"/>
                <a:gd name="T30" fmla="*/ 480 w 1164"/>
                <a:gd name="T31" fmla="*/ 8 h 1114"/>
                <a:gd name="T32" fmla="*/ 540 w 1164"/>
                <a:gd name="T33" fmla="*/ 1 h 1114"/>
                <a:gd name="T34" fmla="*/ 604 w 1164"/>
                <a:gd name="T35" fmla="*/ 0 h 1114"/>
                <a:gd name="T36" fmla="*/ 665 w 1164"/>
                <a:gd name="T37" fmla="*/ 5 h 1114"/>
                <a:gd name="T38" fmla="*/ 720 w 1164"/>
                <a:gd name="T39" fmla="*/ 16 h 1114"/>
                <a:gd name="T40" fmla="*/ 771 w 1164"/>
                <a:gd name="T41" fmla="*/ 33 h 1114"/>
                <a:gd name="T42" fmla="*/ 816 w 1164"/>
                <a:gd name="T43" fmla="*/ 55 h 1114"/>
                <a:gd name="T44" fmla="*/ 856 w 1164"/>
                <a:gd name="T45" fmla="*/ 83 h 1114"/>
                <a:gd name="T46" fmla="*/ 890 w 1164"/>
                <a:gd name="T47" fmla="*/ 115 h 1114"/>
                <a:gd name="T48" fmla="*/ 920 w 1164"/>
                <a:gd name="T49" fmla="*/ 152 h 1114"/>
                <a:gd name="T50" fmla="*/ 945 w 1164"/>
                <a:gd name="T51" fmla="*/ 192 h 1114"/>
                <a:gd name="T52" fmla="*/ 965 w 1164"/>
                <a:gd name="T53" fmla="*/ 237 h 1114"/>
                <a:gd name="T54" fmla="*/ 980 w 1164"/>
                <a:gd name="T55" fmla="*/ 285 h 1114"/>
                <a:gd name="T56" fmla="*/ 973 w 1164"/>
                <a:gd name="T57" fmla="*/ 1114 h 1114"/>
                <a:gd name="T58" fmla="*/ 947 w 1164"/>
                <a:gd name="T59" fmla="*/ 1110 h 1114"/>
                <a:gd name="T60" fmla="*/ 923 w 1164"/>
                <a:gd name="T61" fmla="*/ 1101 h 1114"/>
                <a:gd name="T62" fmla="*/ 903 w 1164"/>
                <a:gd name="T63" fmla="*/ 1085 h 1114"/>
                <a:gd name="T64" fmla="*/ 886 w 1164"/>
                <a:gd name="T65" fmla="*/ 1065 h 1114"/>
                <a:gd name="T66" fmla="*/ 876 w 1164"/>
                <a:gd name="T67" fmla="*/ 1044 h 1114"/>
                <a:gd name="T68" fmla="*/ 788 w 1164"/>
                <a:gd name="T69" fmla="*/ 640 h 1114"/>
                <a:gd name="T70" fmla="*/ 718 w 1164"/>
                <a:gd name="T71" fmla="*/ 335 h 1114"/>
                <a:gd name="T72" fmla="*/ 705 w 1164"/>
                <a:gd name="T73" fmla="*/ 307 h 1114"/>
                <a:gd name="T74" fmla="*/ 685 w 1164"/>
                <a:gd name="T75" fmla="*/ 280 h 1114"/>
                <a:gd name="T76" fmla="*/ 655 w 1164"/>
                <a:gd name="T77" fmla="*/ 257 h 1114"/>
                <a:gd name="T78" fmla="*/ 616 w 1164"/>
                <a:gd name="T79" fmla="*/ 242 h 1114"/>
                <a:gd name="T80" fmla="*/ 564 w 1164"/>
                <a:gd name="T81" fmla="*/ 240 h 1114"/>
                <a:gd name="T82" fmla="*/ 522 w 1164"/>
                <a:gd name="T83" fmla="*/ 251 h 1114"/>
                <a:gd name="T84" fmla="*/ 488 w 1164"/>
                <a:gd name="T85" fmla="*/ 271 h 1114"/>
                <a:gd name="T86" fmla="*/ 465 w 1164"/>
                <a:gd name="T87" fmla="*/ 297 h 1114"/>
                <a:gd name="T88" fmla="*/ 450 w 1164"/>
                <a:gd name="T89" fmla="*/ 326 h 1114"/>
                <a:gd name="T90" fmla="*/ 440 w 1164"/>
                <a:gd name="T91" fmla="*/ 3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1114">
                  <a:moveTo>
                    <a:pt x="838" y="870"/>
                  </a:moveTo>
                  <a:lnTo>
                    <a:pt x="327" y="870"/>
                  </a:lnTo>
                  <a:lnTo>
                    <a:pt x="291" y="1037"/>
                  </a:lnTo>
                  <a:lnTo>
                    <a:pt x="288" y="1044"/>
                  </a:lnTo>
                  <a:lnTo>
                    <a:pt x="285" y="1052"/>
                  </a:lnTo>
                  <a:lnTo>
                    <a:pt x="282" y="1059"/>
                  </a:lnTo>
                  <a:lnTo>
                    <a:pt x="278" y="1065"/>
                  </a:lnTo>
                  <a:lnTo>
                    <a:pt x="273" y="1072"/>
                  </a:lnTo>
                  <a:lnTo>
                    <a:pt x="268" y="1078"/>
                  </a:lnTo>
                  <a:lnTo>
                    <a:pt x="262" y="1085"/>
                  </a:lnTo>
                  <a:lnTo>
                    <a:pt x="255" y="1090"/>
                  </a:lnTo>
                  <a:lnTo>
                    <a:pt x="248" y="1095"/>
                  </a:lnTo>
                  <a:lnTo>
                    <a:pt x="240" y="1101"/>
                  </a:lnTo>
                  <a:lnTo>
                    <a:pt x="233" y="1104"/>
                  </a:lnTo>
                  <a:lnTo>
                    <a:pt x="225" y="1107"/>
                  </a:lnTo>
                  <a:lnTo>
                    <a:pt x="217" y="1110"/>
                  </a:lnTo>
                  <a:lnTo>
                    <a:pt x="209" y="1111"/>
                  </a:lnTo>
                  <a:lnTo>
                    <a:pt x="201" y="1113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0" y="301"/>
                  </a:lnTo>
                  <a:lnTo>
                    <a:pt x="185" y="285"/>
                  </a:lnTo>
                  <a:lnTo>
                    <a:pt x="189" y="268"/>
                  </a:lnTo>
                  <a:lnTo>
                    <a:pt x="193" y="252"/>
                  </a:lnTo>
                  <a:lnTo>
                    <a:pt x="200" y="237"/>
                  </a:lnTo>
                  <a:lnTo>
                    <a:pt x="205" y="222"/>
                  </a:lnTo>
                  <a:lnTo>
                    <a:pt x="213" y="207"/>
                  </a:lnTo>
                  <a:lnTo>
                    <a:pt x="219" y="192"/>
                  </a:lnTo>
                  <a:lnTo>
                    <a:pt x="228" y="178"/>
                  </a:lnTo>
                  <a:lnTo>
                    <a:pt x="235" y="165"/>
                  </a:lnTo>
                  <a:lnTo>
                    <a:pt x="244" y="152"/>
                  </a:lnTo>
                  <a:lnTo>
                    <a:pt x="253" y="140"/>
                  </a:lnTo>
                  <a:lnTo>
                    <a:pt x="263" y="127"/>
                  </a:lnTo>
                  <a:lnTo>
                    <a:pt x="273" y="115"/>
                  </a:lnTo>
                  <a:lnTo>
                    <a:pt x="285" y="104"/>
                  </a:lnTo>
                  <a:lnTo>
                    <a:pt x="296" y="94"/>
                  </a:lnTo>
                  <a:lnTo>
                    <a:pt x="309" y="83"/>
                  </a:lnTo>
                  <a:lnTo>
                    <a:pt x="322" y="73"/>
                  </a:lnTo>
                  <a:lnTo>
                    <a:pt x="334" y="64"/>
                  </a:lnTo>
                  <a:lnTo>
                    <a:pt x="348" y="55"/>
                  </a:lnTo>
                  <a:lnTo>
                    <a:pt x="363" y="48"/>
                  </a:lnTo>
                  <a:lnTo>
                    <a:pt x="378" y="40"/>
                  </a:lnTo>
                  <a:lnTo>
                    <a:pt x="393" y="33"/>
                  </a:lnTo>
                  <a:lnTo>
                    <a:pt x="409" y="28"/>
                  </a:lnTo>
                  <a:lnTo>
                    <a:pt x="426" y="21"/>
                  </a:lnTo>
                  <a:lnTo>
                    <a:pt x="443" y="16"/>
                  </a:lnTo>
                  <a:lnTo>
                    <a:pt x="462" y="11"/>
                  </a:lnTo>
                  <a:lnTo>
                    <a:pt x="480" y="8"/>
                  </a:lnTo>
                  <a:lnTo>
                    <a:pt x="499" y="5"/>
                  </a:lnTo>
                  <a:lnTo>
                    <a:pt x="519" y="3"/>
                  </a:lnTo>
                  <a:lnTo>
                    <a:pt x="540" y="1"/>
                  </a:lnTo>
                  <a:lnTo>
                    <a:pt x="561" y="0"/>
                  </a:lnTo>
                  <a:lnTo>
                    <a:pt x="582" y="0"/>
                  </a:lnTo>
                  <a:lnTo>
                    <a:pt x="604" y="0"/>
                  </a:lnTo>
                  <a:lnTo>
                    <a:pt x="625" y="1"/>
                  </a:lnTo>
                  <a:lnTo>
                    <a:pt x="646" y="3"/>
                  </a:lnTo>
                  <a:lnTo>
                    <a:pt x="665" y="5"/>
                  </a:lnTo>
                  <a:lnTo>
                    <a:pt x="684" y="8"/>
                  </a:lnTo>
                  <a:lnTo>
                    <a:pt x="702" y="11"/>
                  </a:lnTo>
                  <a:lnTo>
                    <a:pt x="720" y="16"/>
                  </a:lnTo>
                  <a:lnTo>
                    <a:pt x="737" y="21"/>
                  </a:lnTo>
                  <a:lnTo>
                    <a:pt x="755" y="28"/>
                  </a:lnTo>
                  <a:lnTo>
                    <a:pt x="771" y="33"/>
                  </a:lnTo>
                  <a:lnTo>
                    <a:pt x="787" y="40"/>
                  </a:lnTo>
                  <a:lnTo>
                    <a:pt x="802" y="48"/>
                  </a:lnTo>
                  <a:lnTo>
                    <a:pt x="816" y="55"/>
                  </a:lnTo>
                  <a:lnTo>
                    <a:pt x="829" y="64"/>
                  </a:lnTo>
                  <a:lnTo>
                    <a:pt x="843" y="73"/>
                  </a:lnTo>
                  <a:lnTo>
                    <a:pt x="856" y="83"/>
                  </a:lnTo>
                  <a:lnTo>
                    <a:pt x="868" y="94"/>
                  </a:lnTo>
                  <a:lnTo>
                    <a:pt x="880" y="104"/>
                  </a:lnTo>
                  <a:lnTo>
                    <a:pt x="890" y="115"/>
                  </a:lnTo>
                  <a:lnTo>
                    <a:pt x="901" y="127"/>
                  </a:lnTo>
                  <a:lnTo>
                    <a:pt x="911" y="140"/>
                  </a:lnTo>
                  <a:lnTo>
                    <a:pt x="920" y="152"/>
                  </a:lnTo>
                  <a:lnTo>
                    <a:pt x="929" y="165"/>
                  </a:lnTo>
                  <a:lnTo>
                    <a:pt x="937" y="178"/>
                  </a:lnTo>
                  <a:lnTo>
                    <a:pt x="945" y="192"/>
                  </a:lnTo>
                  <a:lnTo>
                    <a:pt x="952" y="207"/>
                  </a:lnTo>
                  <a:lnTo>
                    <a:pt x="959" y="222"/>
                  </a:lnTo>
                  <a:lnTo>
                    <a:pt x="965" y="237"/>
                  </a:lnTo>
                  <a:lnTo>
                    <a:pt x="971" y="252"/>
                  </a:lnTo>
                  <a:lnTo>
                    <a:pt x="976" y="268"/>
                  </a:lnTo>
                  <a:lnTo>
                    <a:pt x="980" y="285"/>
                  </a:lnTo>
                  <a:lnTo>
                    <a:pt x="984" y="301"/>
                  </a:lnTo>
                  <a:lnTo>
                    <a:pt x="1164" y="1114"/>
                  </a:lnTo>
                  <a:lnTo>
                    <a:pt x="973" y="1114"/>
                  </a:lnTo>
                  <a:lnTo>
                    <a:pt x="963" y="1113"/>
                  </a:lnTo>
                  <a:lnTo>
                    <a:pt x="956" y="1111"/>
                  </a:lnTo>
                  <a:lnTo>
                    <a:pt x="947" y="1110"/>
                  </a:lnTo>
                  <a:lnTo>
                    <a:pt x="940" y="1107"/>
                  </a:lnTo>
                  <a:lnTo>
                    <a:pt x="931" y="1104"/>
                  </a:lnTo>
                  <a:lnTo>
                    <a:pt x="923" y="1101"/>
                  </a:lnTo>
                  <a:lnTo>
                    <a:pt x="917" y="1095"/>
                  </a:lnTo>
                  <a:lnTo>
                    <a:pt x="910" y="1090"/>
                  </a:lnTo>
                  <a:lnTo>
                    <a:pt x="903" y="1085"/>
                  </a:lnTo>
                  <a:lnTo>
                    <a:pt x="897" y="1078"/>
                  </a:lnTo>
                  <a:lnTo>
                    <a:pt x="891" y="1072"/>
                  </a:lnTo>
                  <a:lnTo>
                    <a:pt x="886" y="1065"/>
                  </a:lnTo>
                  <a:lnTo>
                    <a:pt x="883" y="1059"/>
                  </a:lnTo>
                  <a:lnTo>
                    <a:pt x="879" y="1052"/>
                  </a:lnTo>
                  <a:lnTo>
                    <a:pt x="876" y="1044"/>
                  </a:lnTo>
                  <a:lnTo>
                    <a:pt x="874" y="1037"/>
                  </a:lnTo>
                  <a:lnTo>
                    <a:pt x="838" y="870"/>
                  </a:lnTo>
                  <a:close/>
                  <a:moveTo>
                    <a:pt x="788" y="640"/>
                  </a:moveTo>
                  <a:lnTo>
                    <a:pt x="725" y="354"/>
                  </a:lnTo>
                  <a:lnTo>
                    <a:pt x="721" y="345"/>
                  </a:lnTo>
                  <a:lnTo>
                    <a:pt x="718" y="335"/>
                  </a:lnTo>
                  <a:lnTo>
                    <a:pt x="715" y="326"/>
                  </a:lnTo>
                  <a:lnTo>
                    <a:pt x="711" y="316"/>
                  </a:lnTo>
                  <a:lnTo>
                    <a:pt x="705" y="307"/>
                  </a:lnTo>
                  <a:lnTo>
                    <a:pt x="700" y="297"/>
                  </a:lnTo>
                  <a:lnTo>
                    <a:pt x="693" y="288"/>
                  </a:lnTo>
                  <a:lnTo>
                    <a:pt x="685" y="280"/>
                  </a:lnTo>
                  <a:lnTo>
                    <a:pt x="677" y="271"/>
                  </a:lnTo>
                  <a:lnTo>
                    <a:pt x="666" y="264"/>
                  </a:lnTo>
                  <a:lnTo>
                    <a:pt x="655" y="257"/>
                  </a:lnTo>
                  <a:lnTo>
                    <a:pt x="643" y="251"/>
                  </a:lnTo>
                  <a:lnTo>
                    <a:pt x="631" y="246"/>
                  </a:lnTo>
                  <a:lnTo>
                    <a:pt x="616" y="242"/>
                  </a:lnTo>
                  <a:lnTo>
                    <a:pt x="600" y="240"/>
                  </a:lnTo>
                  <a:lnTo>
                    <a:pt x="582" y="239"/>
                  </a:lnTo>
                  <a:lnTo>
                    <a:pt x="564" y="240"/>
                  </a:lnTo>
                  <a:lnTo>
                    <a:pt x="548" y="242"/>
                  </a:lnTo>
                  <a:lnTo>
                    <a:pt x="534" y="246"/>
                  </a:lnTo>
                  <a:lnTo>
                    <a:pt x="522" y="251"/>
                  </a:lnTo>
                  <a:lnTo>
                    <a:pt x="509" y="257"/>
                  </a:lnTo>
                  <a:lnTo>
                    <a:pt x="498" y="264"/>
                  </a:lnTo>
                  <a:lnTo>
                    <a:pt x="488" y="271"/>
                  </a:lnTo>
                  <a:lnTo>
                    <a:pt x="480" y="280"/>
                  </a:lnTo>
                  <a:lnTo>
                    <a:pt x="471" y="288"/>
                  </a:lnTo>
                  <a:lnTo>
                    <a:pt x="465" y="297"/>
                  </a:lnTo>
                  <a:lnTo>
                    <a:pt x="458" y="307"/>
                  </a:lnTo>
                  <a:lnTo>
                    <a:pt x="454" y="316"/>
                  </a:lnTo>
                  <a:lnTo>
                    <a:pt x="450" y="326"/>
                  </a:lnTo>
                  <a:lnTo>
                    <a:pt x="446" y="335"/>
                  </a:lnTo>
                  <a:lnTo>
                    <a:pt x="442" y="345"/>
                  </a:lnTo>
                  <a:lnTo>
                    <a:pt x="440" y="354"/>
                  </a:lnTo>
                  <a:lnTo>
                    <a:pt x="376" y="640"/>
                  </a:lnTo>
                  <a:lnTo>
                    <a:pt x="788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72"/>
            <p:cNvSpPr>
              <a:spLocks/>
            </p:cNvSpPr>
            <p:nvPr/>
          </p:nvSpPr>
          <p:spPr bwMode="auto">
            <a:xfrm>
              <a:off x="3974" y="3798"/>
              <a:ext cx="96" cy="99"/>
            </a:xfrm>
            <a:custGeom>
              <a:avLst/>
              <a:gdLst>
                <a:gd name="T0" fmla="*/ 1051 w 1051"/>
                <a:gd name="T1" fmla="*/ 0 h 1089"/>
                <a:gd name="T2" fmla="*/ 1051 w 1051"/>
                <a:gd name="T3" fmla="*/ 1089 h 1089"/>
                <a:gd name="T4" fmla="*/ 785 w 1051"/>
                <a:gd name="T5" fmla="*/ 1089 h 1089"/>
                <a:gd name="T6" fmla="*/ 785 w 1051"/>
                <a:gd name="T7" fmla="*/ 652 h 1089"/>
                <a:gd name="T8" fmla="*/ 266 w 1051"/>
                <a:gd name="T9" fmla="*/ 652 h 1089"/>
                <a:gd name="T10" fmla="*/ 266 w 1051"/>
                <a:gd name="T11" fmla="*/ 1089 h 1089"/>
                <a:gd name="T12" fmla="*/ 0 w 1051"/>
                <a:gd name="T13" fmla="*/ 1089 h 1089"/>
                <a:gd name="T14" fmla="*/ 0 w 1051"/>
                <a:gd name="T15" fmla="*/ 0 h 1089"/>
                <a:gd name="T16" fmla="*/ 266 w 1051"/>
                <a:gd name="T17" fmla="*/ 0 h 1089"/>
                <a:gd name="T18" fmla="*/ 266 w 1051"/>
                <a:gd name="T19" fmla="*/ 420 h 1089"/>
                <a:gd name="T20" fmla="*/ 785 w 1051"/>
                <a:gd name="T21" fmla="*/ 420 h 1089"/>
                <a:gd name="T22" fmla="*/ 785 w 1051"/>
                <a:gd name="T23" fmla="*/ 0 h 1089"/>
                <a:gd name="T24" fmla="*/ 1051 w 1051"/>
                <a:gd name="T2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1" h="1089">
                  <a:moveTo>
                    <a:pt x="1051" y="0"/>
                  </a:moveTo>
                  <a:lnTo>
                    <a:pt x="1051" y="1089"/>
                  </a:lnTo>
                  <a:lnTo>
                    <a:pt x="785" y="1089"/>
                  </a:lnTo>
                  <a:lnTo>
                    <a:pt x="785" y="652"/>
                  </a:lnTo>
                  <a:lnTo>
                    <a:pt x="266" y="652"/>
                  </a:lnTo>
                  <a:lnTo>
                    <a:pt x="266" y="1089"/>
                  </a:lnTo>
                  <a:lnTo>
                    <a:pt x="0" y="1089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420"/>
                  </a:lnTo>
                  <a:lnTo>
                    <a:pt x="785" y="420"/>
                  </a:lnTo>
                  <a:lnTo>
                    <a:pt x="785" y="0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73"/>
            <p:cNvSpPr>
              <a:spLocks/>
            </p:cNvSpPr>
            <p:nvPr/>
          </p:nvSpPr>
          <p:spPr bwMode="auto">
            <a:xfrm>
              <a:off x="4087" y="3798"/>
              <a:ext cx="95" cy="99"/>
            </a:xfrm>
            <a:custGeom>
              <a:avLst/>
              <a:gdLst>
                <a:gd name="T0" fmla="*/ 0 w 1052"/>
                <a:gd name="T1" fmla="*/ 0 h 1089"/>
                <a:gd name="T2" fmla="*/ 265 w 1052"/>
                <a:gd name="T3" fmla="*/ 0 h 1089"/>
                <a:gd name="T4" fmla="*/ 265 w 1052"/>
                <a:gd name="T5" fmla="*/ 717 h 1089"/>
                <a:gd name="T6" fmla="*/ 727 w 1052"/>
                <a:gd name="T7" fmla="*/ 66 h 1089"/>
                <a:gd name="T8" fmla="*/ 732 w 1052"/>
                <a:gd name="T9" fmla="*/ 58 h 1089"/>
                <a:gd name="T10" fmla="*/ 738 w 1052"/>
                <a:gd name="T11" fmla="*/ 52 h 1089"/>
                <a:gd name="T12" fmla="*/ 744 w 1052"/>
                <a:gd name="T13" fmla="*/ 46 h 1089"/>
                <a:gd name="T14" fmla="*/ 750 w 1052"/>
                <a:gd name="T15" fmla="*/ 40 h 1089"/>
                <a:gd name="T16" fmla="*/ 765 w 1052"/>
                <a:gd name="T17" fmla="*/ 29 h 1089"/>
                <a:gd name="T18" fmla="*/ 784 w 1052"/>
                <a:gd name="T19" fmla="*/ 19 h 1089"/>
                <a:gd name="T20" fmla="*/ 802 w 1052"/>
                <a:gd name="T21" fmla="*/ 11 h 1089"/>
                <a:gd name="T22" fmla="*/ 819 w 1052"/>
                <a:gd name="T23" fmla="*/ 5 h 1089"/>
                <a:gd name="T24" fmla="*/ 828 w 1052"/>
                <a:gd name="T25" fmla="*/ 3 h 1089"/>
                <a:gd name="T26" fmla="*/ 837 w 1052"/>
                <a:gd name="T27" fmla="*/ 1 h 1089"/>
                <a:gd name="T28" fmla="*/ 846 w 1052"/>
                <a:gd name="T29" fmla="*/ 0 h 1089"/>
                <a:gd name="T30" fmla="*/ 853 w 1052"/>
                <a:gd name="T31" fmla="*/ 0 h 1089"/>
                <a:gd name="T32" fmla="*/ 1052 w 1052"/>
                <a:gd name="T33" fmla="*/ 0 h 1089"/>
                <a:gd name="T34" fmla="*/ 1052 w 1052"/>
                <a:gd name="T35" fmla="*/ 1089 h 1089"/>
                <a:gd name="T36" fmla="*/ 786 w 1052"/>
                <a:gd name="T37" fmla="*/ 1089 h 1089"/>
                <a:gd name="T38" fmla="*/ 786 w 1052"/>
                <a:gd name="T39" fmla="*/ 369 h 1089"/>
                <a:gd name="T40" fmla="*/ 323 w 1052"/>
                <a:gd name="T41" fmla="*/ 1023 h 1089"/>
                <a:gd name="T42" fmla="*/ 317 w 1052"/>
                <a:gd name="T43" fmla="*/ 1030 h 1089"/>
                <a:gd name="T44" fmla="*/ 312 w 1052"/>
                <a:gd name="T45" fmla="*/ 1036 h 1089"/>
                <a:gd name="T46" fmla="*/ 306 w 1052"/>
                <a:gd name="T47" fmla="*/ 1043 h 1089"/>
                <a:gd name="T48" fmla="*/ 299 w 1052"/>
                <a:gd name="T49" fmla="*/ 1048 h 1089"/>
                <a:gd name="T50" fmla="*/ 284 w 1052"/>
                <a:gd name="T51" fmla="*/ 1060 h 1089"/>
                <a:gd name="T52" fmla="*/ 267 w 1052"/>
                <a:gd name="T53" fmla="*/ 1069 h 1089"/>
                <a:gd name="T54" fmla="*/ 249 w 1052"/>
                <a:gd name="T55" fmla="*/ 1078 h 1089"/>
                <a:gd name="T56" fmla="*/ 232 w 1052"/>
                <a:gd name="T57" fmla="*/ 1083 h 1089"/>
                <a:gd name="T58" fmla="*/ 223 w 1052"/>
                <a:gd name="T59" fmla="*/ 1085 h 1089"/>
                <a:gd name="T60" fmla="*/ 215 w 1052"/>
                <a:gd name="T61" fmla="*/ 1088 h 1089"/>
                <a:gd name="T62" fmla="*/ 206 w 1052"/>
                <a:gd name="T63" fmla="*/ 1088 h 1089"/>
                <a:gd name="T64" fmla="*/ 198 w 1052"/>
                <a:gd name="T65" fmla="*/ 1089 h 1089"/>
                <a:gd name="T66" fmla="*/ 0 w 1052"/>
                <a:gd name="T67" fmla="*/ 1089 h 1089"/>
                <a:gd name="T68" fmla="*/ 0 w 1052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2" h="1089">
                  <a:moveTo>
                    <a:pt x="0" y="0"/>
                  </a:moveTo>
                  <a:lnTo>
                    <a:pt x="265" y="0"/>
                  </a:lnTo>
                  <a:lnTo>
                    <a:pt x="265" y="717"/>
                  </a:lnTo>
                  <a:lnTo>
                    <a:pt x="727" y="66"/>
                  </a:lnTo>
                  <a:lnTo>
                    <a:pt x="732" y="58"/>
                  </a:lnTo>
                  <a:lnTo>
                    <a:pt x="738" y="52"/>
                  </a:lnTo>
                  <a:lnTo>
                    <a:pt x="744" y="46"/>
                  </a:lnTo>
                  <a:lnTo>
                    <a:pt x="750" y="40"/>
                  </a:lnTo>
                  <a:lnTo>
                    <a:pt x="765" y="29"/>
                  </a:lnTo>
                  <a:lnTo>
                    <a:pt x="784" y="19"/>
                  </a:lnTo>
                  <a:lnTo>
                    <a:pt x="802" y="11"/>
                  </a:lnTo>
                  <a:lnTo>
                    <a:pt x="819" y="5"/>
                  </a:lnTo>
                  <a:lnTo>
                    <a:pt x="828" y="3"/>
                  </a:lnTo>
                  <a:lnTo>
                    <a:pt x="837" y="1"/>
                  </a:lnTo>
                  <a:lnTo>
                    <a:pt x="846" y="0"/>
                  </a:lnTo>
                  <a:lnTo>
                    <a:pt x="853" y="0"/>
                  </a:lnTo>
                  <a:lnTo>
                    <a:pt x="1052" y="0"/>
                  </a:lnTo>
                  <a:lnTo>
                    <a:pt x="1052" y="1089"/>
                  </a:lnTo>
                  <a:lnTo>
                    <a:pt x="786" y="1089"/>
                  </a:lnTo>
                  <a:lnTo>
                    <a:pt x="786" y="369"/>
                  </a:lnTo>
                  <a:lnTo>
                    <a:pt x="323" y="1023"/>
                  </a:lnTo>
                  <a:lnTo>
                    <a:pt x="317" y="1030"/>
                  </a:lnTo>
                  <a:lnTo>
                    <a:pt x="312" y="1036"/>
                  </a:lnTo>
                  <a:lnTo>
                    <a:pt x="306" y="1043"/>
                  </a:lnTo>
                  <a:lnTo>
                    <a:pt x="299" y="1048"/>
                  </a:lnTo>
                  <a:lnTo>
                    <a:pt x="284" y="1060"/>
                  </a:lnTo>
                  <a:lnTo>
                    <a:pt x="267" y="1069"/>
                  </a:lnTo>
                  <a:lnTo>
                    <a:pt x="249" y="1078"/>
                  </a:lnTo>
                  <a:lnTo>
                    <a:pt x="232" y="1083"/>
                  </a:lnTo>
                  <a:lnTo>
                    <a:pt x="223" y="1085"/>
                  </a:lnTo>
                  <a:lnTo>
                    <a:pt x="215" y="1088"/>
                  </a:lnTo>
                  <a:lnTo>
                    <a:pt x="206" y="1088"/>
                  </a:lnTo>
                  <a:lnTo>
                    <a:pt x="198" y="1089"/>
                  </a:lnTo>
                  <a:lnTo>
                    <a:pt x="0" y="10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auto">
            <a:xfrm>
              <a:off x="4199" y="3798"/>
              <a:ext cx="89" cy="99"/>
            </a:xfrm>
            <a:custGeom>
              <a:avLst/>
              <a:gdLst>
                <a:gd name="T0" fmla="*/ 938 w 974"/>
                <a:gd name="T1" fmla="*/ 153 h 1089"/>
                <a:gd name="T2" fmla="*/ 931 w 974"/>
                <a:gd name="T3" fmla="*/ 172 h 1089"/>
                <a:gd name="T4" fmla="*/ 924 w 974"/>
                <a:gd name="T5" fmla="*/ 189 h 1089"/>
                <a:gd name="T6" fmla="*/ 913 w 974"/>
                <a:gd name="T7" fmla="*/ 202 h 1089"/>
                <a:gd name="T8" fmla="*/ 901 w 974"/>
                <a:gd name="T9" fmla="*/ 212 h 1089"/>
                <a:gd name="T10" fmla="*/ 888 w 974"/>
                <a:gd name="T11" fmla="*/ 220 h 1089"/>
                <a:gd name="T12" fmla="*/ 874 w 974"/>
                <a:gd name="T13" fmla="*/ 226 h 1089"/>
                <a:gd name="T14" fmla="*/ 857 w 974"/>
                <a:gd name="T15" fmla="*/ 229 h 1089"/>
                <a:gd name="T16" fmla="*/ 841 w 974"/>
                <a:gd name="T17" fmla="*/ 230 h 1089"/>
                <a:gd name="T18" fmla="*/ 266 w 974"/>
                <a:gd name="T19" fmla="*/ 439 h 1089"/>
                <a:gd name="T20" fmla="*/ 891 w 974"/>
                <a:gd name="T21" fmla="*/ 648 h 1089"/>
                <a:gd name="T22" fmla="*/ 266 w 974"/>
                <a:gd name="T23" fmla="*/ 859 h 1089"/>
                <a:gd name="T24" fmla="*/ 850 w 974"/>
                <a:gd name="T25" fmla="*/ 859 h 1089"/>
                <a:gd name="T26" fmla="*/ 866 w 974"/>
                <a:gd name="T27" fmla="*/ 861 h 1089"/>
                <a:gd name="T28" fmla="*/ 881 w 974"/>
                <a:gd name="T29" fmla="*/ 865 h 1089"/>
                <a:gd name="T30" fmla="*/ 895 w 974"/>
                <a:gd name="T31" fmla="*/ 872 h 1089"/>
                <a:gd name="T32" fmla="*/ 908 w 974"/>
                <a:gd name="T33" fmla="*/ 880 h 1089"/>
                <a:gd name="T34" fmla="*/ 918 w 974"/>
                <a:gd name="T35" fmla="*/ 893 h 1089"/>
                <a:gd name="T36" fmla="*/ 928 w 974"/>
                <a:gd name="T37" fmla="*/ 907 h 1089"/>
                <a:gd name="T38" fmla="*/ 934 w 974"/>
                <a:gd name="T39" fmla="*/ 925 h 1089"/>
                <a:gd name="T40" fmla="*/ 974 w 974"/>
                <a:gd name="T41" fmla="*/ 1089 h 1089"/>
                <a:gd name="T42" fmla="*/ 73 w 974"/>
                <a:gd name="T43" fmla="*/ 1088 h 1089"/>
                <a:gd name="T44" fmla="*/ 57 w 974"/>
                <a:gd name="T45" fmla="*/ 1085 h 1089"/>
                <a:gd name="T46" fmla="*/ 43 w 974"/>
                <a:gd name="T47" fmla="*/ 1079 h 1089"/>
                <a:gd name="T48" fmla="*/ 30 w 974"/>
                <a:gd name="T49" fmla="*/ 1070 h 1089"/>
                <a:gd name="T50" fmla="*/ 18 w 974"/>
                <a:gd name="T51" fmla="*/ 1059 h 1089"/>
                <a:gd name="T52" fmla="*/ 10 w 974"/>
                <a:gd name="T53" fmla="*/ 1046 h 1089"/>
                <a:gd name="T54" fmla="*/ 4 w 974"/>
                <a:gd name="T55" fmla="*/ 1032 h 1089"/>
                <a:gd name="T56" fmla="*/ 1 w 974"/>
                <a:gd name="T57" fmla="*/ 1016 h 1089"/>
                <a:gd name="T58" fmla="*/ 0 w 974"/>
                <a:gd name="T59" fmla="*/ 78 h 1089"/>
                <a:gd name="T60" fmla="*/ 2 w 974"/>
                <a:gd name="T61" fmla="*/ 62 h 1089"/>
                <a:gd name="T62" fmla="*/ 6 w 974"/>
                <a:gd name="T63" fmla="*/ 48 h 1089"/>
                <a:gd name="T64" fmla="*/ 14 w 974"/>
                <a:gd name="T65" fmla="*/ 35 h 1089"/>
                <a:gd name="T66" fmla="*/ 24 w 974"/>
                <a:gd name="T67" fmla="*/ 23 h 1089"/>
                <a:gd name="T68" fmla="*/ 36 w 974"/>
                <a:gd name="T69" fmla="*/ 13 h 1089"/>
                <a:gd name="T70" fmla="*/ 50 w 974"/>
                <a:gd name="T71" fmla="*/ 6 h 1089"/>
                <a:gd name="T72" fmla="*/ 64 w 974"/>
                <a:gd name="T73" fmla="*/ 1 h 1089"/>
                <a:gd name="T74" fmla="*/ 80 w 974"/>
                <a:gd name="T7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4" h="1089">
                  <a:moveTo>
                    <a:pt x="974" y="0"/>
                  </a:moveTo>
                  <a:lnTo>
                    <a:pt x="938" y="153"/>
                  </a:lnTo>
                  <a:lnTo>
                    <a:pt x="934" y="163"/>
                  </a:lnTo>
                  <a:lnTo>
                    <a:pt x="931" y="172"/>
                  </a:lnTo>
                  <a:lnTo>
                    <a:pt x="928" y="181"/>
                  </a:lnTo>
                  <a:lnTo>
                    <a:pt x="924" y="189"/>
                  </a:lnTo>
                  <a:lnTo>
                    <a:pt x="918" y="196"/>
                  </a:lnTo>
                  <a:lnTo>
                    <a:pt x="913" y="202"/>
                  </a:lnTo>
                  <a:lnTo>
                    <a:pt x="908" y="208"/>
                  </a:lnTo>
                  <a:lnTo>
                    <a:pt x="901" y="212"/>
                  </a:lnTo>
                  <a:lnTo>
                    <a:pt x="895" y="216"/>
                  </a:lnTo>
                  <a:lnTo>
                    <a:pt x="888" y="220"/>
                  </a:lnTo>
                  <a:lnTo>
                    <a:pt x="881" y="223"/>
                  </a:lnTo>
                  <a:lnTo>
                    <a:pt x="874" y="226"/>
                  </a:lnTo>
                  <a:lnTo>
                    <a:pt x="866" y="227"/>
                  </a:lnTo>
                  <a:lnTo>
                    <a:pt x="857" y="229"/>
                  </a:lnTo>
                  <a:lnTo>
                    <a:pt x="850" y="229"/>
                  </a:lnTo>
                  <a:lnTo>
                    <a:pt x="841" y="230"/>
                  </a:lnTo>
                  <a:lnTo>
                    <a:pt x="266" y="230"/>
                  </a:lnTo>
                  <a:lnTo>
                    <a:pt x="266" y="439"/>
                  </a:lnTo>
                  <a:lnTo>
                    <a:pt x="891" y="439"/>
                  </a:lnTo>
                  <a:lnTo>
                    <a:pt x="891" y="648"/>
                  </a:lnTo>
                  <a:lnTo>
                    <a:pt x="266" y="648"/>
                  </a:lnTo>
                  <a:lnTo>
                    <a:pt x="266" y="859"/>
                  </a:lnTo>
                  <a:lnTo>
                    <a:pt x="841" y="859"/>
                  </a:lnTo>
                  <a:lnTo>
                    <a:pt x="850" y="859"/>
                  </a:lnTo>
                  <a:lnTo>
                    <a:pt x="857" y="860"/>
                  </a:lnTo>
                  <a:lnTo>
                    <a:pt x="866" y="861"/>
                  </a:lnTo>
                  <a:lnTo>
                    <a:pt x="874" y="863"/>
                  </a:lnTo>
                  <a:lnTo>
                    <a:pt x="881" y="865"/>
                  </a:lnTo>
                  <a:lnTo>
                    <a:pt x="888" y="868"/>
                  </a:lnTo>
                  <a:lnTo>
                    <a:pt x="895" y="872"/>
                  </a:lnTo>
                  <a:lnTo>
                    <a:pt x="901" y="876"/>
                  </a:lnTo>
                  <a:lnTo>
                    <a:pt x="908" y="880"/>
                  </a:lnTo>
                  <a:lnTo>
                    <a:pt x="913" y="887"/>
                  </a:lnTo>
                  <a:lnTo>
                    <a:pt x="918" y="893"/>
                  </a:lnTo>
                  <a:lnTo>
                    <a:pt x="924" y="899"/>
                  </a:lnTo>
                  <a:lnTo>
                    <a:pt x="928" y="907"/>
                  </a:lnTo>
                  <a:lnTo>
                    <a:pt x="931" y="916"/>
                  </a:lnTo>
                  <a:lnTo>
                    <a:pt x="934" y="925"/>
                  </a:lnTo>
                  <a:lnTo>
                    <a:pt x="938" y="936"/>
                  </a:lnTo>
                  <a:lnTo>
                    <a:pt x="974" y="1089"/>
                  </a:lnTo>
                  <a:lnTo>
                    <a:pt x="80" y="1089"/>
                  </a:lnTo>
                  <a:lnTo>
                    <a:pt x="73" y="1088"/>
                  </a:lnTo>
                  <a:lnTo>
                    <a:pt x="64" y="1086"/>
                  </a:lnTo>
                  <a:lnTo>
                    <a:pt x="57" y="1085"/>
                  </a:lnTo>
                  <a:lnTo>
                    <a:pt x="50" y="1082"/>
                  </a:lnTo>
                  <a:lnTo>
                    <a:pt x="43" y="1079"/>
                  </a:lnTo>
                  <a:lnTo>
                    <a:pt x="36" y="1075"/>
                  </a:lnTo>
                  <a:lnTo>
                    <a:pt x="30" y="1070"/>
                  </a:lnTo>
                  <a:lnTo>
                    <a:pt x="24" y="1065"/>
                  </a:lnTo>
                  <a:lnTo>
                    <a:pt x="18" y="1059"/>
                  </a:lnTo>
                  <a:lnTo>
                    <a:pt x="14" y="1052"/>
                  </a:lnTo>
                  <a:lnTo>
                    <a:pt x="10" y="1046"/>
                  </a:lnTo>
                  <a:lnTo>
                    <a:pt x="6" y="1039"/>
                  </a:lnTo>
                  <a:lnTo>
                    <a:pt x="4" y="1032"/>
                  </a:lnTo>
                  <a:lnTo>
                    <a:pt x="2" y="1024"/>
                  </a:lnTo>
                  <a:lnTo>
                    <a:pt x="1" y="1016"/>
                  </a:lnTo>
                  <a:lnTo>
                    <a:pt x="0" y="1008"/>
                  </a:lnTo>
                  <a:lnTo>
                    <a:pt x="0" y="78"/>
                  </a:lnTo>
                  <a:lnTo>
                    <a:pt x="1" y="71"/>
                  </a:lnTo>
                  <a:lnTo>
                    <a:pt x="2" y="62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10" y="41"/>
                  </a:lnTo>
                  <a:lnTo>
                    <a:pt x="14" y="35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7"/>
                  </a:lnTo>
                  <a:lnTo>
                    <a:pt x="36" y="13"/>
                  </a:lnTo>
                  <a:lnTo>
                    <a:pt x="43" y="9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9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75"/>
            <p:cNvSpPr>
              <a:spLocks noEditPoints="1"/>
            </p:cNvSpPr>
            <p:nvPr/>
          </p:nvSpPr>
          <p:spPr bwMode="auto">
            <a:xfrm>
              <a:off x="2733" y="3613"/>
              <a:ext cx="323" cy="323"/>
            </a:xfrm>
            <a:custGeom>
              <a:avLst/>
              <a:gdLst>
                <a:gd name="T0" fmla="*/ 695 w 3555"/>
                <a:gd name="T1" fmla="*/ 64 h 3553"/>
                <a:gd name="T2" fmla="*/ 310 w 3555"/>
                <a:gd name="T3" fmla="*/ 310 h 3553"/>
                <a:gd name="T4" fmla="*/ 64 w 3555"/>
                <a:gd name="T5" fmla="*/ 694 h 3553"/>
                <a:gd name="T6" fmla="*/ 1 w 3555"/>
                <a:gd name="T7" fmla="*/ 2551 h 3553"/>
                <a:gd name="T8" fmla="*/ 128 w 3555"/>
                <a:gd name="T9" fmla="*/ 3000 h 3553"/>
                <a:gd name="T10" fmla="*/ 425 w 3555"/>
                <a:gd name="T11" fmla="*/ 3344 h 3553"/>
                <a:gd name="T12" fmla="*/ 846 w 3555"/>
                <a:gd name="T13" fmla="*/ 3532 h 3553"/>
                <a:gd name="T14" fmla="*/ 2710 w 3555"/>
                <a:gd name="T15" fmla="*/ 3532 h 3553"/>
                <a:gd name="T16" fmla="*/ 3129 w 3555"/>
                <a:gd name="T17" fmla="*/ 3344 h 3553"/>
                <a:gd name="T18" fmla="*/ 3426 w 3555"/>
                <a:gd name="T19" fmla="*/ 3000 h 3553"/>
                <a:gd name="T20" fmla="*/ 3554 w 3555"/>
                <a:gd name="T21" fmla="*/ 2551 h 3553"/>
                <a:gd name="T22" fmla="*/ 3490 w 3555"/>
                <a:gd name="T23" fmla="*/ 694 h 3553"/>
                <a:gd name="T24" fmla="*/ 3245 w 3555"/>
                <a:gd name="T25" fmla="*/ 310 h 3553"/>
                <a:gd name="T26" fmla="*/ 2861 w 3555"/>
                <a:gd name="T27" fmla="*/ 64 h 3553"/>
                <a:gd name="T28" fmla="*/ 2898 w 3555"/>
                <a:gd name="T29" fmla="*/ 2230 h 3553"/>
                <a:gd name="T30" fmla="*/ 2859 w 3555"/>
                <a:gd name="T31" fmla="*/ 2323 h 3553"/>
                <a:gd name="T32" fmla="*/ 2755 w 3555"/>
                <a:gd name="T33" fmla="*/ 2351 h 3553"/>
                <a:gd name="T34" fmla="*/ 2628 w 3555"/>
                <a:gd name="T35" fmla="*/ 2243 h 3553"/>
                <a:gd name="T36" fmla="*/ 2666 w 3555"/>
                <a:gd name="T37" fmla="*/ 1738 h 3553"/>
                <a:gd name="T38" fmla="*/ 2940 w 3555"/>
                <a:gd name="T39" fmla="*/ 784 h 3553"/>
                <a:gd name="T40" fmla="*/ 2336 w 3555"/>
                <a:gd name="T41" fmla="*/ 912 h 3553"/>
                <a:gd name="T42" fmla="*/ 2154 w 3555"/>
                <a:gd name="T43" fmla="*/ 954 h 3553"/>
                <a:gd name="T44" fmla="*/ 1945 w 3555"/>
                <a:gd name="T45" fmla="*/ 757 h 3553"/>
                <a:gd name="T46" fmla="*/ 1638 w 3555"/>
                <a:gd name="T47" fmla="*/ 647 h 3553"/>
                <a:gd name="T48" fmla="*/ 1361 w 3555"/>
                <a:gd name="T49" fmla="*/ 651 h 3553"/>
                <a:gd name="T50" fmla="*/ 1137 w 3555"/>
                <a:gd name="T51" fmla="*/ 711 h 3553"/>
                <a:gd name="T52" fmla="*/ 939 w 3555"/>
                <a:gd name="T53" fmla="*/ 822 h 3553"/>
                <a:gd name="T54" fmla="*/ 762 w 3555"/>
                <a:gd name="T55" fmla="*/ 983 h 3553"/>
                <a:gd name="T56" fmla="*/ 624 w 3555"/>
                <a:gd name="T57" fmla="*/ 1180 h 3553"/>
                <a:gd name="T58" fmla="*/ 531 w 3555"/>
                <a:gd name="T59" fmla="*/ 1401 h 3553"/>
                <a:gd name="T60" fmla="*/ 486 w 3555"/>
                <a:gd name="T61" fmla="*/ 1643 h 3553"/>
                <a:gd name="T62" fmla="*/ 489 w 3555"/>
                <a:gd name="T63" fmla="*/ 1911 h 3553"/>
                <a:gd name="T64" fmla="*/ 538 w 3555"/>
                <a:gd name="T65" fmla="*/ 2167 h 3553"/>
                <a:gd name="T66" fmla="*/ 632 w 3555"/>
                <a:gd name="T67" fmla="*/ 2391 h 3553"/>
                <a:gd name="T68" fmla="*/ 773 w 3555"/>
                <a:gd name="T69" fmla="*/ 2585 h 3553"/>
                <a:gd name="T70" fmla="*/ 954 w 3555"/>
                <a:gd name="T71" fmla="*/ 2743 h 3553"/>
                <a:gd name="T72" fmla="*/ 1159 w 3555"/>
                <a:gd name="T73" fmla="*/ 2847 h 3553"/>
                <a:gd name="T74" fmla="*/ 1391 w 3555"/>
                <a:gd name="T75" fmla="*/ 2899 h 3553"/>
                <a:gd name="T76" fmla="*/ 1671 w 3555"/>
                <a:gd name="T77" fmla="*/ 2897 h 3553"/>
                <a:gd name="T78" fmla="*/ 1965 w 3555"/>
                <a:gd name="T79" fmla="*/ 2799 h 3553"/>
                <a:gd name="T80" fmla="*/ 2173 w 3555"/>
                <a:gd name="T81" fmla="*/ 2654 h 3553"/>
                <a:gd name="T82" fmla="*/ 2366 w 3555"/>
                <a:gd name="T83" fmla="*/ 2497 h 3553"/>
                <a:gd name="T84" fmla="*/ 2504 w 3555"/>
                <a:gd name="T85" fmla="*/ 2760 h 3553"/>
                <a:gd name="T86" fmla="*/ 2671 w 3555"/>
                <a:gd name="T87" fmla="*/ 2868 h 3553"/>
                <a:gd name="T88" fmla="*/ 2872 w 3555"/>
                <a:gd name="T89" fmla="*/ 2873 h 3553"/>
                <a:gd name="T90" fmla="*/ 3038 w 3555"/>
                <a:gd name="T91" fmla="*/ 2771 h 3553"/>
                <a:gd name="T92" fmla="*/ 3123 w 3555"/>
                <a:gd name="T93" fmla="*/ 2603 h 3553"/>
                <a:gd name="T94" fmla="*/ 3151 w 3555"/>
                <a:gd name="T95" fmla="*/ 2360 h 3553"/>
                <a:gd name="T96" fmla="*/ 1830 w 3555"/>
                <a:gd name="T97" fmla="*/ 2534 h 3553"/>
                <a:gd name="T98" fmla="*/ 1636 w 3555"/>
                <a:gd name="T99" fmla="*/ 2625 h 3553"/>
                <a:gd name="T100" fmla="*/ 1409 w 3555"/>
                <a:gd name="T101" fmla="*/ 2589 h 3553"/>
                <a:gd name="T102" fmla="*/ 1237 w 3555"/>
                <a:gd name="T103" fmla="*/ 2420 h 3553"/>
                <a:gd name="T104" fmla="*/ 1129 w 3555"/>
                <a:gd name="T105" fmla="*/ 2104 h 3553"/>
                <a:gd name="T106" fmla="*/ 1105 w 3555"/>
                <a:gd name="T107" fmla="*/ 1669 h 3553"/>
                <a:gd name="T108" fmla="*/ 1170 w 3555"/>
                <a:gd name="T109" fmla="*/ 1300 h 3553"/>
                <a:gd name="T110" fmla="*/ 1315 w 3555"/>
                <a:gd name="T111" fmla="*/ 1051 h 3553"/>
                <a:gd name="T112" fmla="*/ 1512 w 3555"/>
                <a:gd name="T113" fmla="*/ 944 h 3553"/>
                <a:gd name="T114" fmla="*/ 1729 w 3555"/>
                <a:gd name="T115" fmla="*/ 960 h 3553"/>
                <a:gd name="T116" fmla="*/ 1900 w 3555"/>
                <a:gd name="T117" fmla="*/ 1088 h 3553"/>
                <a:gd name="T118" fmla="*/ 2049 w 3555"/>
                <a:gd name="T119" fmla="*/ 1360 h 3553"/>
                <a:gd name="T120" fmla="*/ 2139 w 3555"/>
                <a:gd name="T121" fmla="*/ 1784 h 3553"/>
                <a:gd name="T122" fmla="*/ 2014 w 3555"/>
                <a:gd name="T123" fmla="*/ 2245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55" h="3553">
                  <a:moveTo>
                    <a:pt x="2497" y="0"/>
                  </a:moveTo>
                  <a:lnTo>
                    <a:pt x="1058" y="0"/>
                  </a:lnTo>
                  <a:lnTo>
                    <a:pt x="1004" y="1"/>
                  </a:lnTo>
                  <a:lnTo>
                    <a:pt x="950" y="5"/>
                  </a:lnTo>
                  <a:lnTo>
                    <a:pt x="897" y="12"/>
                  </a:lnTo>
                  <a:lnTo>
                    <a:pt x="846" y="21"/>
                  </a:lnTo>
                  <a:lnTo>
                    <a:pt x="794" y="33"/>
                  </a:lnTo>
                  <a:lnTo>
                    <a:pt x="744" y="48"/>
                  </a:lnTo>
                  <a:lnTo>
                    <a:pt x="695" y="64"/>
                  </a:lnTo>
                  <a:lnTo>
                    <a:pt x="647" y="83"/>
                  </a:lnTo>
                  <a:lnTo>
                    <a:pt x="600" y="105"/>
                  </a:lnTo>
                  <a:lnTo>
                    <a:pt x="554" y="128"/>
                  </a:lnTo>
                  <a:lnTo>
                    <a:pt x="510" y="153"/>
                  </a:lnTo>
                  <a:lnTo>
                    <a:pt x="467" y="181"/>
                  </a:lnTo>
                  <a:lnTo>
                    <a:pt x="425" y="211"/>
                  </a:lnTo>
                  <a:lnTo>
                    <a:pt x="386" y="242"/>
                  </a:lnTo>
                  <a:lnTo>
                    <a:pt x="347" y="275"/>
                  </a:lnTo>
                  <a:lnTo>
                    <a:pt x="310" y="310"/>
                  </a:lnTo>
                  <a:lnTo>
                    <a:pt x="275" y="346"/>
                  </a:lnTo>
                  <a:lnTo>
                    <a:pt x="242" y="385"/>
                  </a:lnTo>
                  <a:lnTo>
                    <a:pt x="211" y="425"/>
                  </a:lnTo>
                  <a:lnTo>
                    <a:pt x="181" y="466"/>
                  </a:lnTo>
                  <a:lnTo>
                    <a:pt x="153" y="509"/>
                  </a:lnTo>
                  <a:lnTo>
                    <a:pt x="128" y="554"/>
                  </a:lnTo>
                  <a:lnTo>
                    <a:pt x="105" y="600"/>
                  </a:lnTo>
                  <a:lnTo>
                    <a:pt x="83" y="646"/>
                  </a:lnTo>
                  <a:lnTo>
                    <a:pt x="64" y="694"/>
                  </a:lnTo>
                  <a:lnTo>
                    <a:pt x="48" y="743"/>
                  </a:lnTo>
                  <a:lnTo>
                    <a:pt x="33" y="793"/>
                  </a:lnTo>
                  <a:lnTo>
                    <a:pt x="21" y="845"/>
                  </a:lnTo>
                  <a:lnTo>
                    <a:pt x="12" y="896"/>
                  </a:lnTo>
                  <a:lnTo>
                    <a:pt x="5" y="949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0" y="2497"/>
                  </a:lnTo>
                  <a:lnTo>
                    <a:pt x="1" y="2551"/>
                  </a:lnTo>
                  <a:lnTo>
                    <a:pt x="5" y="2604"/>
                  </a:lnTo>
                  <a:lnTo>
                    <a:pt x="12" y="2658"/>
                  </a:lnTo>
                  <a:lnTo>
                    <a:pt x="21" y="2710"/>
                  </a:lnTo>
                  <a:lnTo>
                    <a:pt x="33" y="2760"/>
                  </a:lnTo>
                  <a:lnTo>
                    <a:pt x="48" y="2810"/>
                  </a:lnTo>
                  <a:lnTo>
                    <a:pt x="64" y="2860"/>
                  </a:lnTo>
                  <a:lnTo>
                    <a:pt x="83" y="2908"/>
                  </a:lnTo>
                  <a:lnTo>
                    <a:pt x="105" y="2955"/>
                  </a:lnTo>
                  <a:lnTo>
                    <a:pt x="128" y="3000"/>
                  </a:lnTo>
                  <a:lnTo>
                    <a:pt x="153" y="3044"/>
                  </a:lnTo>
                  <a:lnTo>
                    <a:pt x="181" y="3087"/>
                  </a:lnTo>
                  <a:lnTo>
                    <a:pt x="211" y="3129"/>
                  </a:lnTo>
                  <a:lnTo>
                    <a:pt x="242" y="3168"/>
                  </a:lnTo>
                  <a:lnTo>
                    <a:pt x="275" y="3207"/>
                  </a:lnTo>
                  <a:lnTo>
                    <a:pt x="310" y="3243"/>
                  </a:lnTo>
                  <a:lnTo>
                    <a:pt x="347" y="3279"/>
                  </a:lnTo>
                  <a:lnTo>
                    <a:pt x="386" y="3312"/>
                  </a:lnTo>
                  <a:lnTo>
                    <a:pt x="425" y="3344"/>
                  </a:lnTo>
                  <a:lnTo>
                    <a:pt x="467" y="3373"/>
                  </a:lnTo>
                  <a:lnTo>
                    <a:pt x="510" y="3400"/>
                  </a:lnTo>
                  <a:lnTo>
                    <a:pt x="554" y="3426"/>
                  </a:lnTo>
                  <a:lnTo>
                    <a:pt x="600" y="3450"/>
                  </a:lnTo>
                  <a:lnTo>
                    <a:pt x="647" y="3471"/>
                  </a:lnTo>
                  <a:lnTo>
                    <a:pt x="695" y="3489"/>
                  </a:lnTo>
                  <a:lnTo>
                    <a:pt x="744" y="3506"/>
                  </a:lnTo>
                  <a:lnTo>
                    <a:pt x="794" y="3520"/>
                  </a:lnTo>
                  <a:lnTo>
                    <a:pt x="846" y="3532"/>
                  </a:lnTo>
                  <a:lnTo>
                    <a:pt x="897" y="3542"/>
                  </a:lnTo>
                  <a:lnTo>
                    <a:pt x="950" y="3548"/>
                  </a:lnTo>
                  <a:lnTo>
                    <a:pt x="1004" y="3552"/>
                  </a:lnTo>
                  <a:lnTo>
                    <a:pt x="1058" y="3553"/>
                  </a:lnTo>
                  <a:lnTo>
                    <a:pt x="2497" y="3553"/>
                  </a:lnTo>
                  <a:lnTo>
                    <a:pt x="2552" y="3552"/>
                  </a:lnTo>
                  <a:lnTo>
                    <a:pt x="2605" y="3548"/>
                  </a:lnTo>
                  <a:lnTo>
                    <a:pt x="2658" y="3542"/>
                  </a:lnTo>
                  <a:lnTo>
                    <a:pt x="2710" y="3532"/>
                  </a:lnTo>
                  <a:lnTo>
                    <a:pt x="2761" y="3520"/>
                  </a:lnTo>
                  <a:lnTo>
                    <a:pt x="2812" y="3506"/>
                  </a:lnTo>
                  <a:lnTo>
                    <a:pt x="2861" y="3489"/>
                  </a:lnTo>
                  <a:lnTo>
                    <a:pt x="2908" y="3471"/>
                  </a:lnTo>
                  <a:lnTo>
                    <a:pt x="2955" y="3450"/>
                  </a:lnTo>
                  <a:lnTo>
                    <a:pt x="3001" y="3426"/>
                  </a:lnTo>
                  <a:lnTo>
                    <a:pt x="3045" y="3400"/>
                  </a:lnTo>
                  <a:lnTo>
                    <a:pt x="3087" y="3373"/>
                  </a:lnTo>
                  <a:lnTo>
                    <a:pt x="3129" y="3344"/>
                  </a:lnTo>
                  <a:lnTo>
                    <a:pt x="3169" y="3312"/>
                  </a:lnTo>
                  <a:lnTo>
                    <a:pt x="3207" y="3279"/>
                  </a:lnTo>
                  <a:lnTo>
                    <a:pt x="3245" y="3243"/>
                  </a:lnTo>
                  <a:lnTo>
                    <a:pt x="3280" y="3207"/>
                  </a:lnTo>
                  <a:lnTo>
                    <a:pt x="3313" y="3168"/>
                  </a:lnTo>
                  <a:lnTo>
                    <a:pt x="3344" y="3129"/>
                  </a:lnTo>
                  <a:lnTo>
                    <a:pt x="3374" y="3087"/>
                  </a:lnTo>
                  <a:lnTo>
                    <a:pt x="3401" y="3044"/>
                  </a:lnTo>
                  <a:lnTo>
                    <a:pt x="3426" y="3000"/>
                  </a:lnTo>
                  <a:lnTo>
                    <a:pt x="3450" y="2955"/>
                  </a:lnTo>
                  <a:lnTo>
                    <a:pt x="3471" y="2908"/>
                  </a:lnTo>
                  <a:lnTo>
                    <a:pt x="3490" y="2860"/>
                  </a:lnTo>
                  <a:lnTo>
                    <a:pt x="3507" y="2810"/>
                  </a:lnTo>
                  <a:lnTo>
                    <a:pt x="3521" y="2760"/>
                  </a:lnTo>
                  <a:lnTo>
                    <a:pt x="3533" y="2710"/>
                  </a:lnTo>
                  <a:lnTo>
                    <a:pt x="3542" y="2658"/>
                  </a:lnTo>
                  <a:lnTo>
                    <a:pt x="3549" y="2604"/>
                  </a:lnTo>
                  <a:lnTo>
                    <a:pt x="3554" y="2551"/>
                  </a:lnTo>
                  <a:lnTo>
                    <a:pt x="3555" y="2497"/>
                  </a:lnTo>
                  <a:lnTo>
                    <a:pt x="3555" y="1057"/>
                  </a:lnTo>
                  <a:lnTo>
                    <a:pt x="3554" y="1003"/>
                  </a:lnTo>
                  <a:lnTo>
                    <a:pt x="3549" y="949"/>
                  </a:lnTo>
                  <a:lnTo>
                    <a:pt x="3542" y="896"/>
                  </a:lnTo>
                  <a:lnTo>
                    <a:pt x="3533" y="845"/>
                  </a:lnTo>
                  <a:lnTo>
                    <a:pt x="3521" y="793"/>
                  </a:lnTo>
                  <a:lnTo>
                    <a:pt x="3507" y="743"/>
                  </a:lnTo>
                  <a:lnTo>
                    <a:pt x="3490" y="694"/>
                  </a:lnTo>
                  <a:lnTo>
                    <a:pt x="3471" y="646"/>
                  </a:lnTo>
                  <a:lnTo>
                    <a:pt x="3450" y="600"/>
                  </a:lnTo>
                  <a:lnTo>
                    <a:pt x="3426" y="554"/>
                  </a:lnTo>
                  <a:lnTo>
                    <a:pt x="3401" y="509"/>
                  </a:lnTo>
                  <a:lnTo>
                    <a:pt x="3374" y="466"/>
                  </a:lnTo>
                  <a:lnTo>
                    <a:pt x="3344" y="425"/>
                  </a:lnTo>
                  <a:lnTo>
                    <a:pt x="3313" y="385"/>
                  </a:lnTo>
                  <a:lnTo>
                    <a:pt x="3280" y="346"/>
                  </a:lnTo>
                  <a:lnTo>
                    <a:pt x="3245" y="310"/>
                  </a:lnTo>
                  <a:lnTo>
                    <a:pt x="3207" y="275"/>
                  </a:lnTo>
                  <a:lnTo>
                    <a:pt x="3169" y="242"/>
                  </a:lnTo>
                  <a:lnTo>
                    <a:pt x="3129" y="211"/>
                  </a:lnTo>
                  <a:lnTo>
                    <a:pt x="3087" y="181"/>
                  </a:lnTo>
                  <a:lnTo>
                    <a:pt x="3045" y="153"/>
                  </a:lnTo>
                  <a:lnTo>
                    <a:pt x="3001" y="128"/>
                  </a:lnTo>
                  <a:lnTo>
                    <a:pt x="2955" y="105"/>
                  </a:lnTo>
                  <a:lnTo>
                    <a:pt x="2908" y="83"/>
                  </a:lnTo>
                  <a:lnTo>
                    <a:pt x="2861" y="64"/>
                  </a:lnTo>
                  <a:lnTo>
                    <a:pt x="2812" y="48"/>
                  </a:lnTo>
                  <a:lnTo>
                    <a:pt x="2761" y="33"/>
                  </a:lnTo>
                  <a:lnTo>
                    <a:pt x="2710" y="21"/>
                  </a:lnTo>
                  <a:lnTo>
                    <a:pt x="2658" y="12"/>
                  </a:lnTo>
                  <a:lnTo>
                    <a:pt x="2605" y="5"/>
                  </a:lnTo>
                  <a:lnTo>
                    <a:pt x="2552" y="1"/>
                  </a:lnTo>
                  <a:lnTo>
                    <a:pt x="2497" y="0"/>
                  </a:lnTo>
                  <a:close/>
                  <a:moveTo>
                    <a:pt x="2899" y="2214"/>
                  </a:moveTo>
                  <a:lnTo>
                    <a:pt x="2898" y="2230"/>
                  </a:lnTo>
                  <a:lnTo>
                    <a:pt x="2897" y="2241"/>
                  </a:lnTo>
                  <a:lnTo>
                    <a:pt x="2894" y="2252"/>
                  </a:lnTo>
                  <a:lnTo>
                    <a:pt x="2892" y="2264"/>
                  </a:lnTo>
                  <a:lnTo>
                    <a:pt x="2888" y="2275"/>
                  </a:lnTo>
                  <a:lnTo>
                    <a:pt x="2883" y="2286"/>
                  </a:lnTo>
                  <a:lnTo>
                    <a:pt x="2878" y="2296"/>
                  </a:lnTo>
                  <a:lnTo>
                    <a:pt x="2873" y="2306"/>
                  </a:lnTo>
                  <a:lnTo>
                    <a:pt x="2866" y="2314"/>
                  </a:lnTo>
                  <a:lnTo>
                    <a:pt x="2859" y="2323"/>
                  </a:lnTo>
                  <a:lnTo>
                    <a:pt x="2851" y="2330"/>
                  </a:lnTo>
                  <a:lnTo>
                    <a:pt x="2843" y="2337"/>
                  </a:lnTo>
                  <a:lnTo>
                    <a:pt x="2833" y="2343"/>
                  </a:lnTo>
                  <a:lnTo>
                    <a:pt x="2823" y="2348"/>
                  </a:lnTo>
                  <a:lnTo>
                    <a:pt x="2813" y="2351"/>
                  </a:lnTo>
                  <a:lnTo>
                    <a:pt x="2802" y="2353"/>
                  </a:lnTo>
                  <a:lnTo>
                    <a:pt x="2790" y="2354"/>
                  </a:lnTo>
                  <a:lnTo>
                    <a:pt x="2772" y="2353"/>
                  </a:lnTo>
                  <a:lnTo>
                    <a:pt x="2755" y="2351"/>
                  </a:lnTo>
                  <a:lnTo>
                    <a:pt x="2739" y="2346"/>
                  </a:lnTo>
                  <a:lnTo>
                    <a:pt x="2723" y="2340"/>
                  </a:lnTo>
                  <a:lnTo>
                    <a:pt x="2709" y="2333"/>
                  </a:lnTo>
                  <a:lnTo>
                    <a:pt x="2695" y="2323"/>
                  </a:lnTo>
                  <a:lnTo>
                    <a:pt x="2682" y="2311"/>
                  </a:lnTo>
                  <a:lnTo>
                    <a:pt x="2669" y="2298"/>
                  </a:lnTo>
                  <a:lnTo>
                    <a:pt x="2654" y="2281"/>
                  </a:lnTo>
                  <a:lnTo>
                    <a:pt x="2641" y="2263"/>
                  </a:lnTo>
                  <a:lnTo>
                    <a:pt x="2628" y="2243"/>
                  </a:lnTo>
                  <a:lnTo>
                    <a:pt x="2614" y="2220"/>
                  </a:lnTo>
                  <a:lnTo>
                    <a:pt x="2601" y="2196"/>
                  </a:lnTo>
                  <a:lnTo>
                    <a:pt x="2587" y="2168"/>
                  </a:lnTo>
                  <a:lnTo>
                    <a:pt x="2574" y="2138"/>
                  </a:lnTo>
                  <a:lnTo>
                    <a:pt x="2561" y="2103"/>
                  </a:lnTo>
                  <a:lnTo>
                    <a:pt x="2582" y="2031"/>
                  </a:lnTo>
                  <a:lnTo>
                    <a:pt x="2607" y="1945"/>
                  </a:lnTo>
                  <a:lnTo>
                    <a:pt x="2635" y="1846"/>
                  </a:lnTo>
                  <a:lnTo>
                    <a:pt x="2666" y="1738"/>
                  </a:lnTo>
                  <a:lnTo>
                    <a:pt x="2699" y="1624"/>
                  </a:lnTo>
                  <a:lnTo>
                    <a:pt x="2734" y="1505"/>
                  </a:lnTo>
                  <a:lnTo>
                    <a:pt x="2768" y="1384"/>
                  </a:lnTo>
                  <a:lnTo>
                    <a:pt x="2802" y="1266"/>
                  </a:lnTo>
                  <a:lnTo>
                    <a:pt x="2835" y="1150"/>
                  </a:lnTo>
                  <a:lnTo>
                    <a:pt x="2866" y="1042"/>
                  </a:lnTo>
                  <a:lnTo>
                    <a:pt x="2894" y="943"/>
                  </a:lnTo>
                  <a:lnTo>
                    <a:pt x="2919" y="856"/>
                  </a:lnTo>
                  <a:lnTo>
                    <a:pt x="2940" y="784"/>
                  </a:lnTo>
                  <a:lnTo>
                    <a:pt x="2955" y="729"/>
                  </a:lnTo>
                  <a:lnTo>
                    <a:pt x="2965" y="694"/>
                  </a:lnTo>
                  <a:lnTo>
                    <a:pt x="2969" y="681"/>
                  </a:lnTo>
                  <a:lnTo>
                    <a:pt x="2385" y="681"/>
                  </a:lnTo>
                  <a:lnTo>
                    <a:pt x="2383" y="693"/>
                  </a:lnTo>
                  <a:lnTo>
                    <a:pt x="2375" y="725"/>
                  </a:lnTo>
                  <a:lnTo>
                    <a:pt x="2366" y="774"/>
                  </a:lnTo>
                  <a:lnTo>
                    <a:pt x="2352" y="837"/>
                  </a:lnTo>
                  <a:lnTo>
                    <a:pt x="2336" y="912"/>
                  </a:lnTo>
                  <a:lnTo>
                    <a:pt x="2319" y="993"/>
                  </a:lnTo>
                  <a:lnTo>
                    <a:pt x="2301" y="1080"/>
                  </a:lnTo>
                  <a:lnTo>
                    <a:pt x="2281" y="1166"/>
                  </a:lnTo>
                  <a:lnTo>
                    <a:pt x="2275" y="1150"/>
                  </a:lnTo>
                  <a:lnTo>
                    <a:pt x="2256" y="1111"/>
                  </a:lnTo>
                  <a:lnTo>
                    <a:pt x="2233" y="1071"/>
                  </a:lnTo>
                  <a:lnTo>
                    <a:pt x="2209" y="1031"/>
                  </a:lnTo>
                  <a:lnTo>
                    <a:pt x="2183" y="991"/>
                  </a:lnTo>
                  <a:lnTo>
                    <a:pt x="2154" y="954"/>
                  </a:lnTo>
                  <a:lnTo>
                    <a:pt x="2125" y="916"/>
                  </a:lnTo>
                  <a:lnTo>
                    <a:pt x="2109" y="899"/>
                  </a:lnTo>
                  <a:lnTo>
                    <a:pt x="2094" y="882"/>
                  </a:lnTo>
                  <a:lnTo>
                    <a:pt x="2078" y="866"/>
                  </a:lnTo>
                  <a:lnTo>
                    <a:pt x="2062" y="850"/>
                  </a:lnTo>
                  <a:lnTo>
                    <a:pt x="2033" y="824"/>
                  </a:lnTo>
                  <a:lnTo>
                    <a:pt x="2004" y="800"/>
                  </a:lnTo>
                  <a:lnTo>
                    <a:pt x="1975" y="778"/>
                  </a:lnTo>
                  <a:lnTo>
                    <a:pt x="1945" y="757"/>
                  </a:lnTo>
                  <a:lnTo>
                    <a:pt x="1914" y="739"/>
                  </a:lnTo>
                  <a:lnTo>
                    <a:pt x="1882" y="722"/>
                  </a:lnTo>
                  <a:lnTo>
                    <a:pt x="1848" y="706"/>
                  </a:lnTo>
                  <a:lnTo>
                    <a:pt x="1815" y="692"/>
                  </a:lnTo>
                  <a:lnTo>
                    <a:pt x="1782" y="680"/>
                  </a:lnTo>
                  <a:lnTo>
                    <a:pt x="1747" y="669"/>
                  </a:lnTo>
                  <a:lnTo>
                    <a:pt x="1712" y="660"/>
                  </a:lnTo>
                  <a:lnTo>
                    <a:pt x="1675" y="652"/>
                  </a:lnTo>
                  <a:lnTo>
                    <a:pt x="1638" y="647"/>
                  </a:lnTo>
                  <a:lnTo>
                    <a:pt x="1600" y="642"/>
                  </a:lnTo>
                  <a:lnTo>
                    <a:pt x="1561" y="640"/>
                  </a:lnTo>
                  <a:lnTo>
                    <a:pt x="1521" y="639"/>
                  </a:lnTo>
                  <a:lnTo>
                    <a:pt x="1495" y="640"/>
                  </a:lnTo>
                  <a:lnTo>
                    <a:pt x="1467" y="640"/>
                  </a:lnTo>
                  <a:lnTo>
                    <a:pt x="1440" y="642"/>
                  </a:lnTo>
                  <a:lnTo>
                    <a:pt x="1413" y="645"/>
                  </a:lnTo>
                  <a:lnTo>
                    <a:pt x="1387" y="648"/>
                  </a:lnTo>
                  <a:lnTo>
                    <a:pt x="1361" y="651"/>
                  </a:lnTo>
                  <a:lnTo>
                    <a:pt x="1334" y="655"/>
                  </a:lnTo>
                  <a:lnTo>
                    <a:pt x="1310" y="660"/>
                  </a:lnTo>
                  <a:lnTo>
                    <a:pt x="1284" y="665"/>
                  </a:lnTo>
                  <a:lnTo>
                    <a:pt x="1258" y="671"/>
                  </a:lnTo>
                  <a:lnTo>
                    <a:pt x="1234" y="678"/>
                  </a:lnTo>
                  <a:lnTo>
                    <a:pt x="1209" y="685"/>
                  </a:lnTo>
                  <a:lnTo>
                    <a:pt x="1186" y="693"/>
                  </a:lnTo>
                  <a:lnTo>
                    <a:pt x="1161" y="702"/>
                  </a:lnTo>
                  <a:lnTo>
                    <a:pt x="1137" y="711"/>
                  </a:lnTo>
                  <a:lnTo>
                    <a:pt x="1114" y="721"/>
                  </a:lnTo>
                  <a:lnTo>
                    <a:pt x="1092" y="731"/>
                  </a:lnTo>
                  <a:lnTo>
                    <a:pt x="1069" y="742"/>
                  </a:lnTo>
                  <a:lnTo>
                    <a:pt x="1047" y="754"/>
                  </a:lnTo>
                  <a:lnTo>
                    <a:pt x="1024" y="766"/>
                  </a:lnTo>
                  <a:lnTo>
                    <a:pt x="1002" y="779"/>
                  </a:lnTo>
                  <a:lnTo>
                    <a:pt x="980" y="793"/>
                  </a:lnTo>
                  <a:lnTo>
                    <a:pt x="959" y="807"/>
                  </a:lnTo>
                  <a:lnTo>
                    <a:pt x="939" y="822"/>
                  </a:lnTo>
                  <a:lnTo>
                    <a:pt x="917" y="838"/>
                  </a:lnTo>
                  <a:lnTo>
                    <a:pt x="897" y="854"/>
                  </a:lnTo>
                  <a:lnTo>
                    <a:pt x="877" y="870"/>
                  </a:lnTo>
                  <a:lnTo>
                    <a:pt x="857" y="887"/>
                  </a:lnTo>
                  <a:lnTo>
                    <a:pt x="837" y="905"/>
                  </a:lnTo>
                  <a:lnTo>
                    <a:pt x="818" y="925"/>
                  </a:lnTo>
                  <a:lnTo>
                    <a:pt x="800" y="944"/>
                  </a:lnTo>
                  <a:lnTo>
                    <a:pt x="780" y="963"/>
                  </a:lnTo>
                  <a:lnTo>
                    <a:pt x="762" y="983"/>
                  </a:lnTo>
                  <a:lnTo>
                    <a:pt x="745" y="1004"/>
                  </a:lnTo>
                  <a:lnTo>
                    <a:pt x="728" y="1025"/>
                  </a:lnTo>
                  <a:lnTo>
                    <a:pt x="712" y="1047"/>
                  </a:lnTo>
                  <a:lnTo>
                    <a:pt x="696" y="1068"/>
                  </a:lnTo>
                  <a:lnTo>
                    <a:pt x="680" y="1089"/>
                  </a:lnTo>
                  <a:lnTo>
                    <a:pt x="666" y="1112"/>
                  </a:lnTo>
                  <a:lnTo>
                    <a:pt x="651" y="1134"/>
                  </a:lnTo>
                  <a:lnTo>
                    <a:pt x="637" y="1158"/>
                  </a:lnTo>
                  <a:lnTo>
                    <a:pt x="624" y="1180"/>
                  </a:lnTo>
                  <a:lnTo>
                    <a:pt x="612" y="1204"/>
                  </a:lnTo>
                  <a:lnTo>
                    <a:pt x="600" y="1228"/>
                  </a:lnTo>
                  <a:lnTo>
                    <a:pt x="588" y="1252"/>
                  </a:lnTo>
                  <a:lnTo>
                    <a:pt x="577" y="1276"/>
                  </a:lnTo>
                  <a:lnTo>
                    <a:pt x="568" y="1301"/>
                  </a:lnTo>
                  <a:lnTo>
                    <a:pt x="557" y="1326"/>
                  </a:lnTo>
                  <a:lnTo>
                    <a:pt x="548" y="1351"/>
                  </a:lnTo>
                  <a:lnTo>
                    <a:pt x="540" y="1376"/>
                  </a:lnTo>
                  <a:lnTo>
                    <a:pt x="531" y="1401"/>
                  </a:lnTo>
                  <a:lnTo>
                    <a:pt x="524" y="1428"/>
                  </a:lnTo>
                  <a:lnTo>
                    <a:pt x="517" y="1454"/>
                  </a:lnTo>
                  <a:lnTo>
                    <a:pt x="511" y="1481"/>
                  </a:lnTo>
                  <a:lnTo>
                    <a:pt x="506" y="1507"/>
                  </a:lnTo>
                  <a:lnTo>
                    <a:pt x="500" y="1534"/>
                  </a:lnTo>
                  <a:lnTo>
                    <a:pt x="496" y="1561"/>
                  </a:lnTo>
                  <a:lnTo>
                    <a:pt x="492" y="1589"/>
                  </a:lnTo>
                  <a:lnTo>
                    <a:pt x="489" y="1615"/>
                  </a:lnTo>
                  <a:lnTo>
                    <a:pt x="486" y="1643"/>
                  </a:lnTo>
                  <a:lnTo>
                    <a:pt x="484" y="1671"/>
                  </a:lnTo>
                  <a:lnTo>
                    <a:pt x="482" y="1700"/>
                  </a:lnTo>
                  <a:lnTo>
                    <a:pt x="481" y="1727"/>
                  </a:lnTo>
                  <a:lnTo>
                    <a:pt x="481" y="1756"/>
                  </a:lnTo>
                  <a:lnTo>
                    <a:pt x="481" y="1788"/>
                  </a:lnTo>
                  <a:lnTo>
                    <a:pt x="482" y="1819"/>
                  </a:lnTo>
                  <a:lnTo>
                    <a:pt x="484" y="1850"/>
                  </a:lnTo>
                  <a:lnTo>
                    <a:pt x="485" y="1880"/>
                  </a:lnTo>
                  <a:lnTo>
                    <a:pt x="489" y="1911"/>
                  </a:lnTo>
                  <a:lnTo>
                    <a:pt x="492" y="1940"/>
                  </a:lnTo>
                  <a:lnTo>
                    <a:pt x="495" y="1970"/>
                  </a:lnTo>
                  <a:lnTo>
                    <a:pt x="499" y="1999"/>
                  </a:lnTo>
                  <a:lnTo>
                    <a:pt x="505" y="2028"/>
                  </a:lnTo>
                  <a:lnTo>
                    <a:pt x="510" y="2057"/>
                  </a:lnTo>
                  <a:lnTo>
                    <a:pt x="516" y="2085"/>
                  </a:lnTo>
                  <a:lnTo>
                    <a:pt x="523" y="2112"/>
                  </a:lnTo>
                  <a:lnTo>
                    <a:pt x="529" y="2139"/>
                  </a:lnTo>
                  <a:lnTo>
                    <a:pt x="538" y="2167"/>
                  </a:lnTo>
                  <a:lnTo>
                    <a:pt x="545" y="2193"/>
                  </a:lnTo>
                  <a:lnTo>
                    <a:pt x="555" y="2219"/>
                  </a:lnTo>
                  <a:lnTo>
                    <a:pt x="563" y="2245"/>
                  </a:lnTo>
                  <a:lnTo>
                    <a:pt x="574" y="2271"/>
                  </a:lnTo>
                  <a:lnTo>
                    <a:pt x="585" y="2295"/>
                  </a:lnTo>
                  <a:lnTo>
                    <a:pt x="595" y="2320"/>
                  </a:lnTo>
                  <a:lnTo>
                    <a:pt x="607" y="2344"/>
                  </a:lnTo>
                  <a:lnTo>
                    <a:pt x="619" y="2368"/>
                  </a:lnTo>
                  <a:lnTo>
                    <a:pt x="632" y="2391"/>
                  </a:lnTo>
                  <a:lnTo>
                    <a:pt x="646" y="2415"/>
                  </a:lnTo>
                  <a:lnTo>
                    <a:pt x="660" y="2437"/>
                  </a:lnTo>
                  <a:lnTo>
                    <a:pt x="675" y="2460"/>
                  </a:lnTo>
                  <a:lnTo>
                    <a:pt x="690" y="2481"/>
                  </a:lnTo>
                  <a:lnTo>
                    <a:pt x="705" y="2503"/>
                  </a:lnTo>
                  <a:lnTo>
                    <a:pt x="721" y="2524"/>
                  </a:lnTo>
                  <a:lnTo>
                    <a:pt x="738" y="2544"/>
                  </a:lnTo>
                  <a:lnTo>
                    <a:pt x="755" y="2565"/>
                  </a:lnTo>
                  <a:lnTo>
                    <a:pt x="773" y="2585"/>
                  </a:lnTo>
                  <a:lnTo>
                    <a:pt x="792" y="2605"/>
                  </a:lnTo>
                  <a:lnTo>
                    <a:pt x="811" y="2624"/>
                  </a:lnTo>
                  <a:lnTo>
                    <a:pt x="831" y="2644"/>
                  </a:lnTo>
                  <a:lnTo>
                    <a:pt x="851" y="2662"/>
                  </a:lnTo>
                  <a:lnTo>
                    <a:pt x="871" y="2679"/>
                  </a:lnTo>
                  <a:lnTo>
                    <a:pt x="892" y="2696"/>
                  </a:lnTo>
                  <a:lnTo>
                    <a:pt x="912" y="2712"/>
                  </a:lnTo>
                  <a:lnTo>
                    <a:pt x="933" y="2728"/>
                  </a:lnTo>
                  <a:lnTo>
                    <a:pt x="954" y="2743"/>
                  </a:lnTo>
                  <a:lnTo>
                    <a:pt x="976" y="2757"/>
                  </a:lnTo>
                  <a:lnTo>
                    <a:pt x="997" y="2771"/>
                  </a:lnTo>
                  <a:lnTo>
                    <a:pt x="1020" y="2784"/>
                  </a:lnTo>
                  <a:lnTo>
                    <a:pt x="1042" y="2795"/>
                  </a:lnTo>
                  <a:lnTo>
                    <a:pt x="1065" y="2807"/>
                  </a:lnTo>
                  <a:lnTo>
                    <a:pt x="1087" y="2818"/>
                  </a:lnTo>
                  <a:lnTo>
                    <a:pt x="1111" y="2829"/>
                  </a:lnTo>
                  <a:lnTo>
                    <a:pt x="1134" y="2838"/>
                  </a:lnTo>
                  <a:lnTo>
                    <a:pt x="1159" y="2847"/>
                  </a:lnTo>
                  <a:lnTo>
                    <a:pt x="1183" y="2855"/>
                  </a:lnTo>
                  <a:lnTo>
                    <a:pt x="1208" y="2863"/>
                  </a:lnTo>
                  <a:lnTo>
                    <a:pt x="1233" y="2870"/>
                  </a:lnTo>
                  <a:lnTo>
                    <a:pt x="1258" y="2877"/>
                  </a:lnTo>
                  <a:lnTo>
                    <a:pt x="1284" y="2882"/>
                  </a:lnTo>
                  <a:lnTo>
                    <a:pt x="1311" y="2887"/>
                  </a:lnTo>
                  <a:lnTo>
                    <a:pt x="1336" y="2892"/>
                  </a:lnTo>
                  <a:lnTo>
                    <a:pt x="1364" y="2896"/>
                  </a:lnTo>
                  <a:lnTo>
                    <a:pt x="1391" y="2899"/>
                  </a:lnTo>
                  <a:lnTo>
                    <a:pt x="1419" y="2902"/>
                  </a:lnTo>
                  <a:lnTo>
                    <a:pt x="1446" y="2904"/>
                  </a:lnTo>
                  <a:lnTo>
                    <a:pt x="1475" y="2906"/>
                  </a:lnTo>
                  <a:lnTo>
                    <a:pt x="1504" y="2907"/>
                  </a:lnTo>
                  <a:lnTo>
                    <a:pt x="1534" y="2907"/>
                  </a:lnTo>
                  <a:lnTo>
                    <a:pt x="1568" y="2907"/>
                  </a:lnTo>
                  <a:lnTo>
                    <a:pt x="1603" y="2904"/>
                  </a:lnTo>
                  <a:lnTo>
                    <a:pt x="1637" y="2901"/>
                  </a:lnTo>
                  <a:lnTo>
                    <a:pt x="1671" y="2897"/>
                  </a:lnTo>
                  <a:lnTo>
                    <a:pt x="1704" y="2891"/>
                  </a:lnTo>
                  <a:lnTo>
                    <a:pt x="1738" y="2884"/>
                  </a:lnTo>
                  <a:lnTo>
                    <a:pt x="1771" y="2876"/>
                  </a:lnTo>
                  <a:lnTo>
                    <a:pt x="1805" y="2866"/>
                  </a:lnTo>
                  <a:lnTo>
                    <a:pt x="1837" y="2855"/>
                  </a:lnTo>
                  <a:lnTo>
                    <a:pt x="1870" y="2842"/>
                  </a:lnTo>
                  <a:lnTo>
                    <a:pt x="1902" y="2830"/>
                  </a:lnTo>
                  <a:lnTo>
                    <a:pt x="1933" y="2815"/>
                  </a:lnTo>
                  <a:lnTo>
                    <a:pt x="1965" y="2799"/>
                  </a:lnTo>
                  <a:lnTo>
                    <a:pt x="1996" y="2782"/>
                  </a:lnTo>
                  <a:lnTo>
                    <a:pt x="2027" y="2763"/>
                  </a:lnTo>
                  <a:lnTo>
                    <a:pt x="2058" y="2744"/>
                  </a:lnTo>
                  <a:lnTo>
                    <a:pt x="2077" y="2730"/>
                  </a:lnTo>
                  <a:lnTo>
                    <a:pt x="2098" y="2716"/>
                  </a:lnTo>
                  <a:lnTo>
                    <a:pt x="2117" y="2701"/>
                  </a:lnTo>
                  <a:lnTo>
                    <a:pt x="2136" y="2686"/>
                  </a:lnTo>
                  <a:lnTo>
                    <a:pt x="2154" y="2670"/>
                  </a:lnTo>
                  <a:lnTo>
                    <a:pt x="2173" y="2654"/>
                  </a:lnTo>
                  <a:lnTo>
                    <a:pt x="2192" y="2637"/>
                  </a:lnTo>
                  <a:lnTo>
                    <a:pt x="2210" y="2619"/>
                  </a:lnTo>
                  <a:lnTo>
                    <a:pt x="2228" y="2601"/>
                  </a:lnTo>
                  <a:lnTo>
                    <a:pt x="2246" y="2582"/>
                  </a:lnTo>
                  <a:lnTo>
                    <a:pt x="2263" y="2561"/>
                  </a:lnTo>
                  <a:lnTo>
                    <a:pt x="2281" y="2541"/>
                  </a:lnTo>
                  <a:lnTo>
                    <a:pt x="2317" y="2498"/>
                  </a:lnTo>
                  <a:lnTo>
                    <a:pt x="2351" y="2452"/>
                  </a:lnTo>
                  <a:lnTo>
                    <a:pt x="2366" y="2497"/>
                  </a:lnTo>
                  <a:lnTo>
                    <a:pt x="2380" y="2538"/>
                  </a:lnTo>
                  <a:lnTo>
                    <a:pt x="2395" y="2576"/>
                  </a:lnTo>
                  <a:lnTo>
                    <a:pt x="2410" y="2610"/>
                  </a:lnTo>
                  <a:lnTo>
                    <a:pt x="2425" y="2643"/>
                  </a:lnTo>
                  <a:lnTo>
                    <a:pt x="2441" y="2672"/>
                  </a:lnTo>
                  <a:lnTo>
                    <a:pt x="2457" y="2699"/>
                  </a:lnTo>
                  <a:lnTo>
                    <a:pt x="2474" y="2724"/>
                  </a:lnTo>
                  <a:lnTo>
                    <a:pt x="2489" y="2743"/>
                  </a:lnTo>
                  <a:lnTo>
                    <a:pt x="2504" y="2760"/>
                  </a:lnTo>
                  <a:lnTo>
                    <a:pt x="2520" y="2776"/>
                  </a:lnTo>
                  <a:lnTo>
                    <a:pt x="2536" y="2792"/>
                  </a:lnTo>
                  <a:lnTo>
                    <a:pt x="2554" y="2806"/>
                  </a:lnTo>
                  <a:lnTo>
                    <a:pt x="2572" y="2820"/>
                  </a:lnTo>
                  <a:lnTo>
                    <a:pt x="2590" y="2832"/>
                  </a:lnTo>
                  <a:lnTo>
                    <a:pt x="2610" y="2842"/>
                  </a:lnTo>
                  <a:lnTo>
                    <a:pt x="2630" y="2852"/>
                  </a:lnTo>
                  <a:lnTo>
                    <a:pt x="2650" y="2861"/>
                  </a:lnTo>
                  <a:lnTo>
                    <a:pt x="2671" y="2868"/>
                  </a:lnTo>
                  <a:lnTo>
                    <a:pt x="2692" y="2873"/>
                  </a:lnTo>
                  <a:lnTo>
                    <a:pt x="2713" y="2879"/>
                  </a:lnTo>
                  <a:lnTo>
                    <a:pt x="2736" y="2882"/>
                  </a:lnTo>
                  <a:lnTo>
                    <a:pt x="2758" y="2884"/>
                  </a:lnTo>
                  <a:lnTo>
                    <a:pt x="2781" y="2884"/>
                  </a:lnTo>
                  <a:lnTo>
                    <a:pt x="2803" y="2884"/>
                  </a:lnTo>
                  <a:lnTo>
                    <a:pt x="2827" y="2882"/>
                  </a:lnTo>
                  <a:lnTo>
                    <a:pt x="2849" y="2878"/>
                  </a:lnTo>
                  <a:lnTo>
                    <a:pt x="2872" y="2873"/>
                  </a:lnTo>
                  <a:lnTo>
                    <a:pt x="2893" y="2867"/>
                  </a:lnTo>
                  <a:lnTo>
                    <a:pt x="2913" y="2858"/>
                  </a:lnTo>
                  <a:lnTo>
                    <a:pt x="2934" y="2850"/>
                  </a:lnTo>
                  <a:lnTo>
                    <a:pt x="2954" y="2839"/>
                  </a:lnTo>
                  <a:lnTo>
                    <a:pt x="2972" y="2829"/>
                  </a:lnTo>
                  <a:lnTo>
                    <a:pt x="2990" y="2816"/>
                  </a:lnTo>
                  <a:lnTo>
                    <a:pt x="3007" y="2802"/>
                  </a:lnTo>
                  <a:lnTo>
                    <a:pt x="3023" y="2787"/>
                  </a:lnTo>
                  <a:lnTo>
                    <a:pt x="3038" y="2771"/>
                  </a:lnTo>
                  <a:lnTo>
                    <a:pt x="3052" y="2755"/>
                  </a:lnTo>
                  <a:lnTo>
                    <a:pt x="3065" y="2737"/>
                  </a:lnTo>
                  <a:lnTo>
                    <a:pt x="3077" y="2717"/>
                  </a:lnTo>
                  <a:lnTo>
                    <a:pt x="3086" y="2700"/>
                  </a:lnTo>
                  <a:lnTo>
                    <a:pt x="3095" y="2682"/>
                  </a:lnTo>
                  <a:lnTo>
                    <a:pt x="3102" y="2664"/>
                  </a:lnTo>
                  <a:lnTo>
                    <a:pt x="3110" y="2645"/>
                  </a:lnTo>
                  <a:lnTo>
                    <a:pt x="3117" y="2624"/>
                  </a:lnTo>
                  <a:lnTo>
                    <a:pt x="3123" y="2603"/>
                  </a:lnTo>
                  <a:lnTo>
                    <a:pt x="3128" y="2581"/>
                  </a:lnTo>
                  <a:lnTo>
                    <a:pt x="3133" y="2558"/>
                  </a:lnTo>
                  <a:lnTo>
                    <a:pt x="3138" y="2534"/>
                  </a:lnTo>
                  <a:lnTo>
                    <a:pt x="3141" y="2508"/>
                  </a:lnTo>
                  <a:lnTo>
                    <a:pt x="3144" y="2481"/>
                  </a:lnTo>
                  <a:lnTo>
                    <a:pt x="3146" y="2453"/>
                  </a:lnTo>
                  <a:lnTo>
                    <a:pt x="3148" y="2424"/>
                  </a:lnTo>
                  <a:lnTo>
                    <a:pt x="3149" y="2393"/>
                  </a:lnTo>
                  <a:lnTo>
                    <a:pt x="3151" y="2360"/>
                  </a:lnTo>
                  <a:lnTo>
                    <a:pt x="3151" y="2326"/>
                  </a:lnTo>
                  <a:lnTo>
                    <a:pt x="3151" y="2214"/>
                  </a:lnTo>
                  <a:lnTo>
                    <a:pt x="2899" y="2214"/>
                  </a:lnTo>
                  <a:close/>
                  <a:moveTo>
                    <a:pt x="1921" y="2431"/>
                  </a:moveTo>
                  <a:lnTo>
                    <a:pt x="1904" y="2454"/>
                  </a:lnTo>
                  <a:lnTo>
                    <a:pt x="1887" y="2476"/>
                  </a:lnTo>
                  <a:lnTo>
                    <a:pt x="1869" y="2497"/>
                  </a:lnTo>
                  <a:lnTo>
                    <a:pt x="1849" y="2516"/>
                  </a:lnTo>
                  <a:lnTo>
                    <a:pt x="1830" y="2534"/>
                  </a:lnTo>
                  <a:lnTo>
                    <a:pt x="1811" y="2550"/>
                  </a:lnTo>
                  <a:lnTo>
                    <a:pt x="1791" y="2565"/>
                  </a:lnTo>
                  <a:lnTo>
                    <a:pt x="1770" y="2578"/>
                  </a:lnTo>
                  <a:lnTo>
                    <a:pt x="1749" y="2590"/>
                  </a:lnTo>
                  <a:lnTo>
                    <a:pt x="1727" y="2600"/>
                  </a:lnTo>
                  <a:lnTo>
                    <a:pt x="1705" y="2608"/>
                  </a:lnTo>
                  <a:lnTo>
                    <a:pt x="1682" y="2616"/>
                  </a:lnTo>
                  <a:lnTo>
                    <a:pt x="1659" y="2621"/>
                  </a:lnTo>
                  <a:lnTo>
                    <a:pt x="1636" y="2625"/>
                  </a:lnTo>
                  <a:lnTo>
                    <a:pt x="1612" y="2628"/>
                  </a:lnTo>
                  <a:lnTo>
                    <a:pt x="1588" y="2629"/>
                  </a:lnTo>
                  <a:lnTo>
                    <a:pt x="1560" y="2628"/>
                  </a:lnTo>
                  <a:lnTo>
                    <a:pt x="1533" y="2625"/>
                  </a:lnTo>
                  <a:lnTo>
                    <a:pt x="1506" y="2621"/>
                  </a:lnTo>
                  <a:lnTo>
                    <a:pt x="1481" y="2616"/>
                  </a:lnTo>
                  <a:lnTo>
                    <a:pt x="1456" y="2608"/>
                  </a:lnTo>
                  <a:lnTo>
                    <a:pt x="1433" y="2600"/>
                  </a:lnTo>
                  <a:lnTo>
                    <a:pt x="1409" y="2589"/>
                  </a:lnTo>
                  <a:lnTo>
                    <a:pt x="1387" y="2576"/>
                  </a:lnTo>
                  <a:lnTo>
                    <a:pt x="1365" y="2562"/>
                  </a:lnTo>
                  <a:lnTo>
                    <a:pt x="1345" y="2547"/>
                  </a:lnTo>
                  <a:lnTo>
                    <a:pt x="1325" y="2530"/>
                  </a:lnTo>
                  <a:lnTo>
                    <a:pt x="1305" y="2512"/>
                  </a:lnTo>
                  <a:lnTo>
                    <a:pt x="1287" y="2491"/>
                  </a:lnTo>
                  <a:lnTo>
                    <a:pt x="1270" y="2469"/>
                  </a:lnTo>
                  <a:lnTo>
                    <a:pt x="1253" y="2446"/>
                  </a:lnTo>
                  <a:lnTo>
                    <a:pt x="1237" y="2420"/>
                  </a:lnTo>
                  <a:lnTo>
                    <a:pt x="1221" y="2391"/>
                  </a:lnTo>
                  <a:lnTo>
                    <a:pt x="1206" y="2361"/>
                  </a:lnTo>
                  <a:lnTo>
                    <a:pt x="1192" y="2329"/>
                  </a:lnTo>
                  <a:lnTo>
                    <a:pt x="1178" y="2296"/>
                  </a:lnTo>
                  <a:lnTo>
                    <a:pt x="1166" y="2261"/>
                  </a:lnTo>
                  <a:lnTo>
                    <a:pt x="1156" y="2225"/>
                  </a:lnTo>
                  <a:lnTo>
                    <a:pt x="1146" y="2186"/>
                  </a:lnTo>
                  <a:lnTo>
                    <a:pt x="1136" y="2145"/>
                  </a:lnTo>
                  <a:lnTo>
                    <a:pt x="1129" y="2104"/>
                  </a:lnTo>
                  <a:lnTo>
                    <a:pt x="1123" y="2060"/>
                  </a:lnTo>
                  <a:lnTo>
                    <a:pt x="1116" y="2015"/>
                  </a:lnTo>
                  <a:lnTo>
                    <a:pt x="1112" y="1968"/>
                  </a:lnTo>
                  <a:lnTo>
                    <a:pt x="1108" y="1920"/>
                  </a:lnTo>
                  <a:lnTo>
                    <a:pt x="1105" y="1870"/>
                  </a:lnTo>
                  <a:lnTo>
                    <a:pt x="1103" y="1818"/>
                  </a:lnTo>
                  <a:lnTo>
                    <a:pt x="1103" y="1765"/>
                  </a:lnTo>
                  <a:lnTo>
                    <a:pt x="1103" y="1717"/>
                  </a:lnTo>
                  <a:lnTo>
                    <a:pt x="1105" y="1669"/>
                  </a:lnTo>
                  <a:lnTo>
                    <a:pt x="1109" y="1623"/>
                  </a:lnTo>
                  <a:lnTo>
                    <a:pt x="1112" y="1578"/>
                  </a:lnTo>
                  <a:lnTo>
                    <a:pt x="1117" y="1534"/>
                  </a:lnTo>
                  <a:lnTo>
                    <a:pt x="1124" y="1492"/>
                  </a:lnTo>
                  <a:lnTo>
                    <a:pt x="1130" y="1451"/>
                  </a:lnTo>
                  <a:lnTo>
                    <a:pt x="1139" y="1411"/>
                  </a:lnTo>
                  <a:lnTo>
                    <a:pt x="1148" y="1373"/>
                  </a:lnTo>
                  <a:lnTo>
                    <a:pt x="1159" y="1336"/>
                  </a:lnTo>
                  <a:lnTo>
                    <a:pt x="1170" y="1300"/>
                  </a:lnTo>
                  <a:lnTo>
                    <a:pt x="1182" y="1266"/>
                  </a:lnTo>
                  <a:lnTo>
                    <a:pt x="1196" y="1234"/>
                  </a:lnTo>
                  <a:lnTo>
                    <a:pt x="1211" y="1202"/>
                  </a:lnTo>
                  <a:lnTo>
                    <a:pt x="1227" y="1172"/>
                  </a:lnTo>
                  <a:lnTo>
                    <a:pt x="1244" y="1143"/>
                  </a:lnTo>
                  <a:lnTo>
                    <a:pt x="1260" y="1117"/>
                  </a:lnTo>
                  <a:lnTo>
                    <a:pt x="1279" y="1094"/>
                  </a:lnTo>
                  <a:lnTo>
                    <a:pt x="1296" y="1071"/>
                  </a:lnTo>
                  <a:lnTo>
                    <a:pt x="1315" y="1051"/>
                  </a:lnTo>
                  <a:lnTo>
                    <a:pt x="1334" y="1033"/>
                  </a:lnTo>
                  <a:lnTo>
                    <a:pt x="1353" y="1016"/>
                  </a:lnTo>
                  <a:lnTo>
                    <a:pt x="1374" y="1001"/>
                  </a:lnTo>
                  <a:lnTo>
                    <a:pt x="1395" y="987"/>
                  </a:lnTo>
                  <a:lnTo>
                    <a:pt x="1417" y="975"/>
                  </a:lnTo>
                  <a:lnTo>
                    <a:pt x="1439" y="964"/>
                  </a:lnTo>
                  <a:lnTo>
                    <a:pt x="1462" y="956"/>
                  </a:lnTo>
                  <a:lnTo>
                    <a:pt x="1487" y="949"/>
                  </a:lnTo>
                  <a:lnTo>
                    <a:pt x="1512" y="944"/>
                  </a:lnTo>
                  <a:lnTo>
                    <a:pt x="1537" y="940"/>
                  </a:lnTo>
                  <a:lnTo>
                    <a:pt x="1564" y="938"/>
                  </a:lnTo>
                  <a:lnTo>
                    <a:pt x="1591" y="936"/>
                  </a:lnTo>
                  <a:lnTo>
                    <a:pt x="1615" y="938"/>
                  </a:lnTo>
                  <a:lnTo>
                    <a:pt x="1639" y="940"/>
                  </a:lnTo>
                  <a:lnTo>
                    <a:pt x="1662" y="943"/>
                  </a:lnTo>
                  <a:lnTo>
                    <a:pt x="1685" y="947"/>
                  </a:lnTo>
                  <a:lnTo>
                    <a:pt x="1707" y="952"/>
                  </a:lnTo>
                  <a:lnTo>
                    <a:pt x="1729" y="960"/>
                  </a:lnTo>
                  <a:lnTo>
                    <a:pt x="1749" y="969"/>
                  </a:lnTo>
                  <a:lnTo>
                    <a:pt x="1769" y="979"/>
                  </a:lnTo>
                  <a:lnTo>
                    <a:pt x="1790" y="990"/>
                  </a:lnTo>
                  <a:lnTo>
                    <a:pt x="1809" y="1003"/>
                  </a:lnTo>
                  <a:lnTo>
                    <a:pt x="1828" y="1018"/>
                  </a:lnTo>
                  <a:lnTo>
                    <a:pt x="1846" y="1033"/>
                  </a:lnTo>
                  <a:lnTo>
                    <a:pt x="1864" y="1050"/>
                  </a:lnTo>
                  <a:lnTo>
                    <a:pt x="1883" y="1069"/>
                  </a:lnTo>
                  <a:lnTo>
                    <a:pt x="1900" y="1088"/>
                  </a:lnTo>
                  <a:lnTo>
                    <a:pt x="1917" y="1110"/>
                  </a:lnTo>
                  <a:lnTo>
                    <a:pt x="1935" y="1135"/>
                  </a:lnTo>
                  <a:lnTo>
                    <a:pt x="1952" y="1162"/>
                  </a:lnTo>
                  <a:lnTo>
                    <a:pt x="1969" y="1190"/>
                  </a:lnTo>
                  <a:lnTo>
                    <a:pt x="1986" y="1221"/>
                  </a:lnTo>
                  <a:lnTo>
                    <a:pt x="2002" y="1253"/>
                  </a:lnTo>
                  <a:lnTo>
                    <a:pt x="2018" y="1287"/>
                  </a:lnTo>
                  <a:lnTo>
                    <a:pt x="2033" y="1322"/>
                  </a:lnTo>
                  <a:lnTo>
                    <a:pt x="2049" y="1360"/>
                  </a:lnTo>
                  <a:lnTo>
                    <a:pt x="2063" y="1399"/>
                  </a:lnTo>
                  <a:lnTo>
                    <a:pt x="2078" y="1440"/>
                  </a:lnTo>
                  <a:lnTo>
                    <a:pt x="2091" y="1483"/>
                  </a:lnTo>
                  <a:lnTo>
                    <a:pt x="2105" y="1527"/>
                  </a:lnTo>
                  <a:lnTo>
                    <a:pt x="2118" y="1572"/>
                  </a:lnTo>
                  <a:lnTo>
                    <a:pt x="2130" y="1620"/>
                  </a:lnTo>
                  <a:lnTo>
                    <a:pt x="2141" y="1668"/>
                  </a:lnTo>
                  <a:lnTo>
                    <a:pt x="2153" y="1718"/>
                  </a:lnTo>
                  <a:lnTo>
                    <a:pt x="2139" y="1784"/>
                  </a:lnTo>
                  <a:lnTo>
                    <a:pt x="2125" y="1847"/>
                  </a:lnTo>
                  <a:lnTo>
                    <a:pt x="2111" y="1908"/>
                  </a:lnTo>
                  <a:lnTo>
                    <a:pt x="2099" y="1965"/>
                  </a:lnTo>
                  <a:lnTo>
                    <a:pt x="2085" y="2019"/>
                  </a:lnTo>
                  <a:lnTo>
                    <a:pt x="2071" y="2070"/>
                  </a:lnTo>
                  <a:lnTo>
                    <a:pt x="2057" y="2118"/>
                  </a:lnTo>
                  <a:lnTo>
                    <a:pt x="2042" y="2163"/>
                  </a:lnTo>
                  <a:lnTo>
                    <a:pt x="2028" y="2205"/>
                  </a:lnTo>
                  <a:lnTo>
                    <a:pt x="2014" y="2245"/>
                  </a:lnTo>
                  <a:lnTo>
                    <a:pt x="1999" y="2282"/>
                  </a:lnTo>
                  <a:lnTo>
                    <a:pt x="1984" y="2317"/>
                  </a:lnTo>
                  <a:lnTo>
                    <a:pt x="1969" y="2349"/>
                  </a:lnTo>
                  <a:lnTo>
                    <a:pt x="1953" y="2379"/>
                  </a:lnTo>
                  <a:lnTo>
                    <a:pt x="1937" y="2405"/>
                  </a:lnTo>
                  <a:lnTo>
                    <a:pt x="1921" y="2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7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  <p:sldLayoutId id="214748366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mailto:DMS-ufa@alfastrah.ru" TargetMode="Externa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mailto:ImamgaleevaAR@alfastrah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 txBox="1">
            <a:spLocks/>
          </p:cNvSpPr>
          <p:nvPr/>
        </p:nvSpPr>
        <p:spPr bwMode="auto">
          <a:xfrm>
            <a:off x="107504" y="1844824"/>
            <a:ext cx="49685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 anchor="ctr"/>
          <a:lstStyle>
            <a:lvl1pPr defTabSz="995363" eaLnBrk="0" hangingPunct="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5363" eaLnBrk="0" hangingPunct="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defTabSz="995363" eaLnBrk="0" hangingPunct="0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995363" eaLnBrk="0" hangingPunct="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995363" eaLnBrk="0" hangingPunct="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5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dirty="0" smtClean="0">
                <a:solidFill>
                  <a:schemeClr val="bg1"/>
                </a:solidFill>
              </a:rPr>
              <a:t>ППО УГАТУ Профсоюза работников народного образования и науки РФ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5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5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5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5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5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dirty="0" smtClean="0">
                <a:solidFill>
                  <a:schemeClr val="bg1"/>
                </a:solidFill>
              </a:rPr>
              <a:t>Добровольное медицинское страхование</a:t>
            </a:r>
            <a:endParaRPr lang="ru-RU" altLang="ru-RU" sz="2500" b="1" dirty="0">
              <a:solidFill>
                <a:schemeClr val="bg1"/>
              </a:solidFill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79512" y="6249882"/>
            <a:ext cx="2479802" cy="2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dirty="0" smtClean="0">
                <a:solidFill>
                  <a:schemeClr val="bg1"/>
                </a:solidFill>
              </a:rPr>
              <a:t>АО </a:t>
            </a:r>
            <a:r>
              <a:rPr lang="ru-RU" altLang="ru-RU" sz="1050" dirty="0">
                <a:solidFill>
                  <a:schemeClr val="bg1"/>
                </a:solidFill>
              </a:rPr>
              <a:t>«АЛЬФАСТРАХОВАНИЕ» </a:t>
            </a:r>
            <a:r>
              <a:rPr lang="ru-RU" altLang="ru-RU" sz="1050" dirty="0" smtClean="0">
                <a:solidFill>
                  <a:schemeClr val="bg1"/>
                </a:solidFill>
              </a:rPr>
              <a:t>2021 г.</a:t>
            </a:r>
            <a:endParaRPr lang="ru-RU" altLang="ru-RU" sz="105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24944"/>
            <a:ext cx="1368152" cy="13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14801"/>
            <a:ext cx="5333334" cy="514800"/>
          </a:xfrm>
        </p:spPr>
        <p:txBody>
          <a:bodyPr/>
          <a:lstStyle/>
          <a:p>
            <a:r>
              <a:rPr lang="ru-RU" dirty="0" smtClean="0"/>
              <a:t>ДМС 2021-2022</a:t>
            </a:r>
            <a:endParaRPr lang="ru-RU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3605808" cy="18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72660"/>
            <a:ext cx="2116852" cy="18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177281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481475" y="4301486"/>
            <a:ext cx="755650" cy="753745"/>
            <a:chOff x="0" y="2559050"/>
            <a:chExt cx="742909" cy="741273"/>
          </a:xfrm>
        </p:grpSpPr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0" y="2559050"/>
              <a:ext cx="742909" cy="741273"/>
            </a:xfrm>
            <a:custGeom>
              <a:avLst/>
              <a:gdLst>
                <a:gd name="T0" fmla="*/ 2147483647 w 2722"/>
                <a:gd name="T1" fmla="*/ 2147483647 h 2721"/>
                <a:gd name="T2" fmla="*/ 2147483647 w 2722"/>
                <a:gd name="T3" fmla="*/ 2147483647 h 2721"/>
                <a:gd name="T4" fmla="*/ 2147483647 w 2722"/>
                <a:gd name="T5" fmla="*/ 2147483647 h 2721"/>
                <a:gd name="T6" fmla="*/ 2147483647 w 2722"/>
                <a:gd name="T7" fmla="*/ 2147483647 h 2721"/>
                <a:gd name="T8" fmla="*/ 2147483647 w 2722"/>
                <a:gd name="T9" fmla="*/ 2147483647 h 2721"/>
                <a:gd name="T10" fmla="*/ 2147483647 w 2722"/>
                <a:gd name="T11" fmla="*/ 2147483647 h 2721"/>
                <a:gd name="T12" fmla="*/ 2147483647 w 2722"/>
                <a:gd name="T13" fmla="*/ 2147483647 h 2721"/>
                <a:gd name="T14" fmla="*/ 2147483647 w 2722"/>
                <a:gd name="T15" fmla="*/ 2147483647 h 2721"/>
                <a:gd name="T16" fmla="*/ 2147483647 w 2722"/>
                <a:gd name="T17" fmla="*/ 2147483647 h 2721"/>
                <a:gd name="T18" fmla="*/ 2147483647 w 2722"/>
                <a:gd name="T19" fmla="*/ 2147483647 h 2721"/>
                <a:gd name="T20" fmla="*/ 2147483647 w 2722"/>
                <a:gd name="T21" fmla="*/ 2147483647 h 2721"/>
                <a:gd name="T22" fmla="*/ 2147483647 w 2722"/>
                <a:gd name="T23" fmla="*/ 2147483647 h 2721"/>
                <a:gd name="T24" fmla="*/ 2147483647 w 2722"/>
                <a:gd name="T25" fmla="*/ 2147483647 h 2721"/>
                <a:gd name="T26" fmla="*/ 2147483647 w 2722"/>
                <a:gd name="T27" fmla="*/ 2147483647 h 2721"/>
                <a:gd name="T28" fmla="*/ 2147483647 w 2722"/>
                <a:gd name="T29" fmla="*/ 2147483647 h 2721"/>
                <a:gd name="T30" fmla="*/ 2147483647 w 2722"/>
                <a:gd name="T31" fmla="*/ 2147483647 h 2721"/>
                <a:gd name="T32" fmla="*/ 2147483647 w 2722"/>
                <a:gd name="T33" fmla="*/ 2147483647 h 2721"/>
                <a:gd name="T34" fmla="*/ 2147483647 w 2722"/>
                <a:gd name="T35" fmla="*/ 2147483647 h 2721"/>
                <a:gd name="T36" fmla="*/ 2147483647 w 2722"/>
                <a:gd name="T37" fmla="*/ 2147483647 h 2721"/>
                <a:gd name="T38" fmla="*/ 0 w 2722"/>
                <a:gd name="T39" fmla="*/ 2147483647 h 2721"/>
                <a:gd name="T40" fmla="*/ 2147483647 w 2722"/>
                <a:gd name="T41" fmla="*/ 2147483647 h 2721"/>
                <a:gd name="T42" fmla="*/ 2147483647 w 2722"/>
                <a:gd name="T43" fmla="*/ 2147483647 h 2721"/>
                <a:gd name="T44" fmla="*/ 2147483647 w 2722"/>
                <a:gd name="T45" fmla="*/ 2147483647 h 2721"/>
                <a:gd name="T46" fmla="*/ 2147483647 w 2722"/>
                <a:gd name="T47" fmla="*/ 2147483647 h 2721"/>
                <a:gd name="T48" fmla="*/ 2147483647 w 2722"/>
                <a:gd name="T49" fmla="*/ 2147483647 h 2721"/>
                <a:gd name="T50" fmla="*/ 2147483647 w 2722"/>
                <a:gd name="T51" fmla="*/ 2147483647 h 2721"/>
                <a:gd name="T52" fmla="*/ 2147483647 w 2722"/>
                <a:gd name="T53" fmla="*/ 2147483647 h 2721"/>
                <a:gd name="T54" fmla="*/ 2147483647 w 2722"/>
                <a:gd name="T55" fmla="*/ 2147483647 h 2721"/>
                <a:gd name="T56" fmla="*/ 2147483647 w 2722"/>
                <a:gd name="T57" fmla="*/ 2147483647 h 2721"/>
                <a:gd name="T58" fmla="*/ 2147483647 w 2722"/>
                <a:gd name="T59" fmla="*/ 2147483647 h 2721"/>
                <a:gd name="T60" fmla="*/ 2147483647 w 2722"/>
                <a:gd name="T61" fmla="*/ 2147483647 h 2721"/>
                <a:gd name="T62" fmla="*/ 2147483647 w 2722"/>
                <a:gd name="T63" fmla="*/ 2147483647 h 2721"/>
                <a:gd name="T64" fmla="*/ 2147483647 w 2722"/>
                <a:gd name="T65" fmla="*/ 2147483647 h 2721"/>
                <a:gd name="T66" fmla="*/ 2147483647 w 2722"/>
                <a:gd name="T67" fmla="*/ 2147483647 h 2721"/>
                <a:gd name="T68" fmla="*/ 2147483647 w 2722"/>
                <a:gd name="T69" fmla="*/ 2147483647 h 2721"/>
                <a:gd name="T70" fmla="*/ 2147483647 w 2722"/>
                <a:gd name="T71" fmla="*/ 2147483647 h 2721"/>
                <a:gd name="T72" fmla="*/ 2147483647 w 2722"/>
                <a:gd name="T73" fmla="*/ 2147483647 h 2721"/>
                <a:gd name="T74" fmla="*/ 2147483647 w 2722"/>
                <a:gd name="T75" fmla="*/ 2147483647 h 2721"/>
                <a:gd name="T76" fmla="*/ 2147483647 w 2722"/>
                <a:gd name="T77" fmla="*/ 2147483647 h 2721"/>
                <a:gd name="T78" fmla="*/ 2147483647 w 2722"/>
                <a:gd name="T79" fmla="*/ 2147483647 h 2721"/>
                <a:gd name="T80" fmla="*/ 2147483647 w 2722"/>
                <a:gd name="T81" fmla="*/ 2147483647 h 2721"/>
                <a:gd name="T82" fmla="*/ 2147483647 w 2722"/>
                <a:gd name="T83" fmla="*/ 2147483647 h 2721"/>
                <a:gd name="T84" fmla="*/ 2147483647 w 2722"/>
                <a:gd name="T85" fmla="*/ 2147483647 h 2721"/>
                <a:gd name="T86" fmla="*/ 2147483647 w 2722"/>
                <a:gd name="T87" fmla="*/ 2147483647 h 2721"/>
                <a:gd name="T88" fmla="*/ 2147483647 w 2722"/>
                <a:gd name="T89" fmla="*/ 2147483647 h 2721"/>
                <a:gd name="T90" fmla="*/ 2147483647 w 2722"/>
                <a:gd name="T91" fmla="*/ 2147483647 h 2721"/>
                <a:gd name="T92" fmla="*/ 2147483647 w 2722"/>
                <a:gd name="T93" fmla="*/ 2147483647 h 2721"/>
                <a:gd name="T94" fmla="*/ 2147483647 w 2722"/>
                <a:gd name="T95" fmla="*/ 2147483647 h 2721"/>
                <a:gd name="T96" fmla="*/ 2147483647 w 2722"/>
                <a:gd name="T97" fmla="*/ 2147483647 h 2721"/>
                <a:gd name="T98" fmla="*/ 2147483647 w 2722"/>
                <a:gd name="T99" fmla="*/ 2147483647 h 2721"/>
                <a:gd name="T100" fmla="*/ 2147483647 w 2722"/>
                <a:gd name="T101" fmla="*/ 2147483647 h 2721"/>
                <a:gd name="T102" fmla="*/ 2147483647 w 2722"/>
                <a:gd name="T103" fmla="*/ 2147483647 h 2721"/>
                <a:gd name="T104" fmla="*/ 2147483647 w 2722"/>
                <a:gd name="T105" fmla="*/ 2147483647 h 27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22" h="2721">
                  <a:moveTo>
                    <a:pt x="867" y="0"/>
                  </a:moveTo>
                  <a:lnTo>
                    <a:pt x="1856" y="0"/>
                  </a:lnTo>
                  <a:lnTo>
                    <a:pt x="1901" y="1"/>
                  </a:lnTo>
                  <a:lnTo>
                    <a:pt x="1944" y="5"/>
                  </a:lnTo>
                  <a:lnTo>
                    <a:pt x="1987" y="10"/>
                  </a:lnTo>
                  <a:lnTo>
                    <a:pt x="2030" y="18"/>
                  </a:lnTo>
                  <a:lnTo>
                    <a:pt x="2072" y="28"/>
                  </a:lnTo>
                  <a:lnTo>
                    <a:pt x="2113" y="39"/>
                  </a:lnTo>
                  <a:lnTo>
                    <a:pt x="2153" y="52"/>
                  </a:lnTo>
                  <a:lnTo>
                    <a:pt x="2192" y="68"/>
                  </a:lnTo>
                  <a:lnTo>
                    <a:pt x="2231" y="86"/>
                  </a:lnTo>
                  <a:lnTo>
                    <a:pt x="2269" y="105"/>
                  </a:lnTo>
                  <a:lnTo>
                    <a:pt x="2304" y="126"/>
                  </a:lnTo>
                  <a:lnTo>
                    <a:pt x="2340" y="148"/>
                  </a:lnTo>
                  <a:lnTo>
                    <a:pt x="2373" y="172"/>
                  </a:lnTo>
                  <a:lnTo>
                    <a:pt x="2406" y="198"/>
                  </a:lnTo>
                  <a:lnTo>
                    <a:pt x="2437" y="226"/>
                  </a:lnTo>
                  <a:lnTo>
                    <a:pt x="2467" y="255"/>
                  </a:lnTo>
                  <a:lnTo>
                    <a:pt x="2496" y="285"/>
                  </a:lnTo>
                  <a:lnTo>
                    <a:pt x="2524" y="316"/>
                  </a:lnTo>
                  <a:lnTo>
                    <a:pt x="2550" y="349"/>
                  </a:lnTo>
                  <a:lnTo>
                    <a:pt x="2574" y="382"/>
                  </a:lnTo>
                  <a:lnTo>
                    <a:pt x="2596" y="418"/>
                  </a:lnTo>
                  <a:lnTo>
                    <a:pt x="2618" y="453"/>
                  </a:lnTo>
                  <a:lnTo>
                    <a:pt x="2636" y="491"/>
                  </a:lnTo>
                  <a:lnTo>
                    <a:pt x="2654" y="530"/>
                  </a:lnTo>
                  <a:lnTo>
                    <a:pt x="2670" y="569"/>
                  </a:lnTo>
                  <a:lnTo>
                    <a:pt x="2683" y="609"/>
                  </a:lnTo>
                  <a:lnTo>
                    <a:pt x="2694" y="650"/>
                  </a:lnTo>
                  <a:lnTo>
                    <a:pt x="2704" y="692"/>
                  </a:lnTo>
                  <a:lnTo>
                    <a:pt x="2712" y="735"/>
                  </a:lnTo>
                  <a:lnTo>
                    <a:pt x="2718" y="778"/>
                  </a:lnTo>
                  <a:lnTo>
                    <a:pt x="2721" y="821"/>
                  </a:lnTo>
                  <a:lnTo>
                    <a:pt x="2722" y="866"/>
                  </a:lnTo>
                  <a:lnTo>
                    <a:pt x="2722" y="1855"/>
                  </a:lnTo>
                  <a:lnTo>
                    <a:pt x="2721" y="1899"/>
                  </a:lnTo>
                  <a:lnTo>
                    <a:pt x="2718" y="1943"/>
                  </a:lnTo>
                  <a:lnTo>
                    <a:pt x="2712" y="1987"/>
                  </a:lnTo>
                  <a:lnTo>
                    <a:pt x="2704" y="2029"/>
                  </a:lnTo>
                  <a:lnTo>
                    <a:pt x="2694" y="2071"/>
                  </a:lnTo>
                  <a:lnTo>
                    <a:pt x="2683" y="2111"/>
                  </a:lnTo>
                  <a:lnTo>
                    <a:pt x="2670" y="2152"/>
                  </a:lnTo>
                  <a:lnTo>
                    <a:pt x="2654" y="2191"/>
                  </a:lnTo>
                  <a:lnTo>
                    <a:pt x="2636" y="2229"/>
                  </a:lnTo>
                  <a:lnTo>
                    <a:pt x="2618" y="2267"/>
                  </a:lnTo>
                  <a:lnTo>
                    <a:pt x="2596" y="2303"/>
                  </a:lnTo>
                  <a:lnTo>
                    <a:pt x="2574" y="2338"/>
                  </a:lnTo>
                  <a:lnTo>
                    <a:pt x="2550" y="2372"/>
                  </a:lnTo>
                  <a:lnTo>
                    <a:pt x="2524" y="2405"/>
                  </a:lnTo>
                  <a:lnTo>
                    <a:pt x="2496" y="2437"/>
                  </a:lnTo>
                  <a:lnTo>
                    <a:pt x="2467" y="2467"/>
                  </a:lnTo>
                  <a:lnTo>
                    <a:pt x="2437" y="2496"/>
                  </a:lnTo>
                  <a:lnTo>
                    <a:pt x="2406" y="2522"/>
                  </a:lnTo>
                  <a:lnTo>
                    <a:pt x="2373" y="2548"/>
                  </a:lnTo>
                  <a:lnTo>
                    <a:pt x="2340" y="2572"/>
                  </a:lnTo>
                  <a:lnTo>
                    <a:pt x="2304" y="2595"/>
                  </a:lnTo>
                  <a:lnTo>
                    <a:pt x="2269" y="2616"/>
                  </a:lnTo>
                  <a:lnTo>
                    <a:pt x="2231" y="2635"/>
                  </a:lnTo>
                  <a:lnTo>
                    <a:pt x="2192" y="2652"/>
                  </a:lnTo>
                  <a:lnTo>
                    <a:pt x="2153" y="2668"/>
                  </a:lnTo>
                  <a:lnTo>
                    <a:pt x="2113" y="2681"/>
                  </a:lnTo>
                  <a:lnTo>
                    <a:pt x="2072" y="2693"/>
                  </a:lnTo>
                  <a:lnTo>
                    <a:pt x="2030" y="2703"/>
                  </a:lnTo>
                  <a:lnTo>
                    <a:pt x="1987" y="2711"/>
                  </a:lnTo>
                  <a:lnTo>
                    <a:pt x="1944" y="2716"/>
                  </a:lnTo>
                  <a:lnTo>
                    <a:pt x="1901" y="2720"/>
                  </a:lnTo>
                  <a:lnTo>
                    <a:pt x="1856" y="2721"/>
                  </a:lnTo>
                  <a:lnTo>
                    <a:pt x="867" y="2721"/>
                  </a:lnTo>
                  <a:lnTo>
                    <a:pt x="823" y="2720"/>
                  </a:lnTo>
                  <a:lnTo>
                    <a:pt x="778" y="2716"/>
                  </a:lnTo>
                  <a:lnTo>
                    <a:pt x="735" y="2711"/>
                  </a:lnTo>
                  <a:lnTo>
                    <a:pt x="692" y="2703"/>
                  </a:lnTo>
                  <a:lnTo>
                    <a:pt x="650" y="2693"/>
                  </a:lnTo>
                  <a:lnTo>
                    <a:pt x="609" y="2681"/>
                  </a:lnTo>
                  <a:lnTo>
                    <a:pt x="569" y="2668"/>
                  </a:lnTo>
                  <a:lnTo>
                    <a:pt x="530" y="2652"/>
                  </a:lnTo>
                  <a:lnTo>
                    <a:pt x="491" y="2635"/>
                  </a:lnTo>
                  <a:lnTo>
                    <a:pt x="455" y="2616"/>
                  </a:lnTo>
                  <a:lnTo>
                    <a:pt x="418" y="2595"/>
                  </a:lnTo>
                  <a:lnTo>
                    <a:pt x="383" y="2572"/>
                  </a:lnTo>
                  <a:lnTo>
                    <a:pt x="349" y="2548"/>
                  </a:lnTo>
                  <a:lnTo>
                    <a:pt x="317" y="2522"/>
                  </a:lnTo>
                  <a:lnTo>
                    <a:pt x="285" y="2496"/>
                  </a:lnTo>
                  <a:lnTo>
                    <a:pt x="255" y="2467"/>
                  </a:lnTo>
                  <a:lnTo>
                    <a:pt x="226" y="2437"/>
                  </a:lnTo>
                  <a:lnTo>
                    <a:pt x="199" y="2405"/>
                  </a:lnTo>
                  <a:lnTo>
                    <a:pt x="173" y="2372"/>
                  </a:lnTo>
                  <a:lnTo>
                    <a:pt x="149" y="2338"/>
                  </a:lnTo>
                  <a:lnTo>
                    <a:pt x="127" y="2303"/>
                  </a:lnTo>
                  <a:lnTo>
                    <a:pt x="106" y="2267"/>
                  </a:lnTo>
                  <a:lnTo>
                    <a:pt x="87" y="2229"/>
                  </a:lnTo>
                  <a:lnTo>
                    <a:pt x="69" y="2191"/>
                  </a:lnTo>
                  <a:lnTo>
                    <a:pt x="53" y="2152"/>
                  </a:lnTo>
                  <a:lnTo>
                    <a:pt x="40" y="2111"/>
                  </a:lnTo>
                  <a:lnTo>
                    <a:pt x="28" y="2071"/>
                  </a:lnTo>
                  <a:lnTo>
                    <a:pt x="18" y="2029"/>
                  </a:lnTo>
                  <a:lnTo>
                    <a:pt x="10" y="1987"/>
                  </a:lnTo>
                  <a:lnTo>
                    <a:pt x="4" y="1943"/>
                  </a:lnTo>
                  <a:lnTo>
                    <a:pt x="1" y="1899"/>
                  </a:lnTo>
                  <a:lnTo>
                    <a:pt x="0" y="1855"/>
                  </a:lnTo>
                  <a:lnTo>
                    <a:pt x="0" y="866"/>
                  </a:lnTo>
                  <a:lnTo>
                    <a:pt x="1" y="821"/>
                  </a:lnTo>
                  <a:lnTo>
                    <a:pt x="4" y="778"/>
                  </a:lnTo>
                  <a:lnTo>
                    <a:pt x="10" y="735"/>
                  </a:lnTo>
                  <a:lnTo>
                    <a:pt x="18" y="692"/>
                  </a:lnTo>
                  <a:lnTo>
                    <a:pt x="28" y="650"/>
                  </a:lnTo>
                  <a:lnTo>
                    <a:pt x="40" y="609"/>
                  </a:lnTo>
                  <a:lnTo>
                    <a:pt x="53" y="569"/>
                  </a:lnTo>
                  <a:lnTo>
                    <a:pt x="69" y="530"/>
                  </a:lnTo>
                  <a:lnTo>
                    <a:pt x="87" y="491"/>
                  </a:lnTo>
                  <a:lnTo>
                    <a:pt x="106" y="453"/>
                  </a:lnTo>
                  <a:lnTo>
                    <a:pt x="127" y="418"/>
                  </a:lnTo>
                  <a:lnTo>
                    <a:pt x="149" y="382"/>
                  </a:lnTo>
                  <a:lnTo>
                    <a:pt x="173" y="349"/>
                  </a:lnTo>
                  <a:lnTo>
                    <a:pt x="199" y="316"/>
                  </a:lnTo>
                  <a:lnTo>
                    <a:pt x="226" y="285"/>
                  </a:lnTo>
                  <a:lnTo>
                    <a:pt x="255" y="255"/>
                  </a:lnTo>
                  <a:lnTo>
                    <a:pt x="285" y="226"/>
                  </a:lnTo>
                  <a:lnTo>
                    <a:pt x="317" y="198"/>
                  </a:lnTo>
                  <a:lnTo>
                    <a:pt x="349" y="172"/>
                  </a:lnTo>
                  <a:lnTo>
                    <a:pt x="383" y="148"/>
                  </a:lnTo>
                  <a:lnTo>
                    <a:pt x="418" y="126"/>
                  </a:lnTo>
                  <a:lnTo>
                    <a:pt x="455" y="105"/>
                  </a:lnTo>
                  <a:lnTo>
                    <a:pt x="491" y="86"/>
                  </a:lnTo>
                  <a:lnTo>
                    <a:pt x="530" y="68"/>
                  </a:lnTo>
                  <a:lnTo>
                    <a:pt x="569" y="52"/>
                  </a:lnTo>
                  <a:lnTo>
                    <a:pt x="609" y="39"/>
                  </a:lnTo>
                  <a:lnTo>
                    <a:pt x="650" y="28"/>
                  </a:lnTo>
                  <a:lnTo>
                    <a:pt x="692" y="18"/>
                  </a:lnTo>
                  <a:lnTo>
                    <a:pt x="735" y="10"/>
                  </a:lnTo>
                  <a:lnTo>
                    <a:pt x="778" y="5"/>
                  </a:lnTo>
                  <a:lnTo>
                    <a:pt x="823" y="1"/>
                  </a:lnTo>
                  <a:lnTo>
                    <a:pt x="867" y="0"/>
                  </a:lnTo>
                  <a:close/>
                  <a:moveTo>
                    <a:pt x="867" y="96"/>
                  </a:moveTo>
                  <a:lnTo>
                    <a:pt x="827" y="97"/>
                  </a:lnTo>
                  <a:lnTo>
                    <a:pt x="788" y="99"/>
                  </a:lnTo>
                  <a:lnTo>
                    <a:pt x="749" y="105"/>
                  </a:lnTo>
                  <a:lnTo>
                    <a:pt x="711" y="111"/>
                  </a:lnTo>
                  <a:lnTo>
                    <a:pt x="675" y="120"/>
                  </a:lnTo>
                  <a:lnTo>
                    <a:pt x="638" y="130"/>
                  </a:lnTo>
                  <a:lnTo>
                    <a:pt x="602" y="142"/>
                  </a:lnTo>
                  <a:lnTo>
                    <a:pt x="567" y="156"/>
                  </a:lnTo>
                  <a:lnTo>
                    <a:pt x="534" y="171"/>
                  </a:lnTo>
                  <a:lnTo>
                    <a:pt x="500" y="189"/>
                  </a:lnTo>
                  <a:lnTo>
                    <a:pt x="468" y="207"/>
                  </a:lnTo>
                  <a:lnTo>
                    <a:pt x="437" y="228"/>
                  </a:lnTo>
                  <a:lnTo>
                    <a:pt x="406" y="249"/>
                  </a:lnTo>
                  <a:lnTo>
                    <a:pt x="377" y="272"/>
                  </a:lnTo>
                  <a:lnTo>
                    <a:pt x="349" y="296"/>
                  </a:lnTo>
                  <a:lnTo>
                    <a:pt x="322" y="321"/>
                  </a:lnTo>
                  <a:lnTo>
                    <a:pt x="297" y="349"/>
                  </a:lnTo>
                  <a:lnTo>
                    <a:pt x="272" y="377"/>
                  </a:lnTo>
                  <a:lnTo>
                    <a:pt x="249" y="406"/>
                  </a:lnTo>
                  <a:lnTo>
                    <a:pt x="228" y="436"/>
                  </a:lnTo>
                  <a:lnTo>
                    <a:pt x="208" y="467"/>
                  </a:lnTo>
                  <a:lnTo>
                    <a:pt x="189" y="499"/>
                  </a:lnTo>
                  <a:lnTo>
                    <a:pt x="172" y="532"/>
                  </a:lnTo>
                  <a:lnTo>
                    <a:pt x="157" y="567"/>
                  </a:lnTo>
                  <a:lnTo>
                    <a:pt x="142" y="601"/>
                  </a:lnTo>
                  <a:lnTo>
                    <a:pt x="130" y="638"/>
                  </a:lnTo>
                  <a:lnTo>
                    <a:pt x="120" y="673"/>
                  </a:lnTo>
                  <a:lnTo>
                    <a:pt x="111" y="711"/>
                  </a:lnTo>
                  <a:lnTo>
                    <a:pt x="104" y="749"/>
                  </a:lnTo>
                  <a:lnTo>
                    <a:pt x="100" y="788"/>
                  </a:lnTo>
                  <a:lnTo>
                    <a:pt x="97" y="827"/>
                  </a:lnTo>
                  <a:lnTo>
                    <a:pt x="96" y="866"/>
                  </a:lnTo>
                  <a:lnTo>
                    <a:pt x="96" y="1855"/>
                  </a:lnTo>
                  <a:lnTo>
                    <a:pt x="97" y="1895"/>
                  </a:lnTo>
                  <a:lnTo>
                    <a:pt x="100" y="1933"/>
                  </a:lnTo>
                  <a:lnTo>
                    <a:pt x="104" y="1972"/>
                  </a:lnTo>
                  <a:lnTo>
                    <a:pt x="111" y="2010"/>
                  </a:lnTo>
                  <a:lnTo>
                    <a:pt x="120" y="2047"/>
                  </a:lnTo>
                  <a:lnTo>
                    <a:pt x="130" y="2083"/>
                  </a:lnTo>
                  <a:lnTo>
                    <a:pt x="142" y="2119"/>
                  </a:lnTo>
                  <a:lnTo>
                    <a:pt x="157" y="2155"/>
                  </a:lnTo>
                  <a:lnTo>
                    <a:pt x="172" y="2188"/>
                  </a:lnTo>
                  <a:lnTo>
                    <a:pt x="189" y="2221"/>
                  </a:lnTo>
                  <a:lnTo>
                    <a:pt x="208" y="2253"/>
                  </a:lnTo>
                  <a:lnTo>
                    <a:pt x="228" y="2285"/>
                  </a:lnTo>
                  <a:lnTo>
                    <a:pt x="249" y="2316"/>
                  </a:lnTo>
                  <a:lnTo>
                    <a:pt x="272" y="2345"/>
                  </a:lnTo>
                  <a:lnTo>
                    <a:pt x="297" y="2372"/>
                  </a:lnTo>
                  <a:lnTo>
                    <a:pt x="322" y="2399"/>
                  </a:lnTo>
                  <a:lnTo>
                    <a:pt x="349" y="2425"/>
                  </a:lnTo>
                  <a:lnTo>
                    <a:pt x="377" y="2449"/>
                  </a:lnTo>
                  <a:lnTo>
                    <a:pt x="406" y="2472"/>
                  </a:lnTo>
                  <a:lnTo>
                    <a:pt x="437" y="2493"/>
                  </a:lnTo>
                  <a:lnTo>
                    <a:pt x="468" y="2513"/>
                  </a:lnTo>
                  <a:lnTo>
                    <a:pt x="500" y="2532"/>
                  </a:lnTo>
                  <a:lnTo>
                    <a:pt x="534" y="2549"/>
                  </a:lnTo>
                  <a:lnTo>
                    <a:pt x="567" y="2565"/>
                  </a:lnTo>
                  <a:lnTo>
                    <a:pt x="602" y="2579"/>
                  </a:lnTo>
                  <a:lnTo>
                    <a:pt x="638" y="2591"/>
                  </a:lnTo>
                  <a:lnTo>
                    <a:pt x="675" y="2601"/>
                  </a:lnTo>
                  <a:lnTo>
                    <a:pt x="711" y="2610"/>
                  </a:lnTo>
                  <a:lnTo>
                    <a:pt x="749" y="2617"/>
                  </a:lnTo>
                  <a:lnTo>
                    <a:pt x="788" y="2621"/>
                  </a:lnTo>
                  <a:lnTo>
                    <a:pt x="827" y="2625"/>
                  </a:lnTo>
                  <a:lnTo>
                    <a:pt x="867" y="2626"/>
                  </a:lnTo>
                  <a:lnTo>
                    <a:pt x="1856" y="2626"/>
                  </a:lnTo>
                  <a:lnTo>
                    <a:pt x="1895" y="2625"/>
                  </a:lnTo>
                  <a:lnTo>
                    <a:pt x="1934" y="2621"/>
                  </a:lnTo>
                  <a:lnTo>
                    <a:pt x="1973" y="2617"/>
                  </a:lnTo>
                  <a:lnTo>
                    <a:pt x="2011" y="2610"/>
                  </a:lnTo>
                  <a:lnTo>
                    <a:pt x="2048" y="2601"/>
                  </a:lnTo>
                  <a:lnTo>
                    <a:pt x="2084" y="2591"/>
                  </a:lnTo>
                  <a:lnTo>
                    <a:pt x="2121" y="2579"/>
                  </a:lnTo>
                  <a:lnTo>
                    <a:pt x="2155" y="2565"/>
                  </a:lnTo>
                  <a:lnTo>
                    <a:pt x="2190" y="2549"/>
                  </a:lnTo>
                  <a:lnTo>
                    <a:pt x="2223" y="2532"/>
                  </a:lnTo>
                  <a:lnTo>
                    <a:pt x="2255" y="2513"/>
                  </a:lnTo>
                  <a:lnTo>
                    <a:pt x="2286" y="2493"/>
                  </a:lnTo>
                  <a:lnTo>
                    <a:pt x="2316" y="2472"/>
                  </a:lnTo>
                  <a:lnTo>
                    <a:pt x="2345" y="2449"/>
                  </a:lnTo>
                  <a:lnTo>
                    <a:pt x="2373" y="2425"/>
                  </a:lnTo>
                  <a:lnTo>
                    <a:pt x="2401" y="2399"/>
                  </a:lnTo>
                  <a:lnTo>
                    <a:pt x="2426" y="2372"/>
                  </a:lnTo>
                  <a:lnTo>
                    <a:pt x="2450" y="2345"/>
                  </a:lnTo>
                  <a:lnTo>
                    <a:pt x="2473" y="2316"/>
                  </a:lnTo>
                  <a:lnTo>
                    <a:pt x="2494" y="2285"/>
                  </a:lnTo>
                  <a:lnTo>
                    <a:pt x="2515" y="2253"/>
                  </a:lnTo>
                  <a:lnTo>
                    <a:pt x="2533" y="2221"/>
                  </a:lnTo>
                  <a:lnTo>
                    <a:pt x="2551" y="2188"/>
                  </a:lnTo>
                  <a:lnTo>
                    <a:pt x="2566" y="2155"/>
                  </a:lnTo>
                  <a:lnTo>
                    <a:pt x="2580" y="2119"/>
                  </a:lnTo>
                  <a:lnTo>
                    <a:pt x="2592" y="2083"/>
                  </a:lnTo>
                  <a:lnTo>
                    <a:pt x="2602" y="2047"/>
                  </a:lnTo>
                  <a:lnTo>
                    <a:pt x="2611" y="2010"/>
                  </a:lnTo>
                  <a:lnTo>
                    <a:pt x="2618" y="1972"/>
                  </a:lnTo>
                  <a:lnTo>
                    <a:pt x="2623" y="1933"/>
                  </a:lnTo>
                  <a:lnTo>
                    <a:pt x="2625" y="1895"/>
                  </a:lnTo>
                  <a:lnTo>
                    <a:pt x="2626" y="1855"/>
                  </a:lnTo>
                  <a:lnTo>
                    <a:pt x="2626" y="866"/>
                  </a:lnTo>
                  <a:lnTo>
                    <a:pt x="2625" y="827"/>
                  </a:lnTo>
                  <a:lnTo>
                    <a:pt x="2623" y="788"/>
                  </a:lnTo>
                  <a:lnTo>
                    <a:pt x="2618" y="749"/>
                  </a:lnTo>
                  <a:lnTo>
                    <a:pt x="2611" y="711"/>
                  </a:lnTo>
                  <a:lnTo>
                    <a:pt x="2602" y="673"/>
                  </a:lnTo>
                  <a:lnTo>
                    <a:pt x="2592" y="638"/>
                  </a:lnTo>
                  <a:lnTo>
                    <a:pt x="2580" y="601"/>
                  </a:lnTo>
                  <a:lnTo>
                    <a:pt x="2566" y="567"/>
                  </a:lnTo>
                  <a:lnTo>
                    <a:pt x="2551" y="532"/>
                  </a:lnTo>
                  <a:lnTo>
                    <a:pt x="2533" y="499"/>
                  </a:lnTo>
                  <a:lnTo>
                    <a:pt x="2515" y="467"/>
                  </a:lnTo>
                  <a:lnTo>
                    <a:pt x="2494" y="436"/>
                  </a:lnTo>
                  <a:lnTo>
                    <a:pt x="2473" y="406"/>
                  </a:lnTo>
                  <a:lnTo>
                    <a:pt x="2450" y="377"/>
                  </a:lnTo>
                  <a:lnTo>
                    <a:pt x="2426" y="349"/>
                  </a:lnTo>
                  <a:lnTo>
                    <a:pt x="2401" y="321"/>
                  </a:lnTo>
                  <a:lnTo>
                    <a:pt x="2373" y="296"/>
                  </a:lnTo>
                  <a:lnTo>
                    <a:pt x="2345" y="272"/>
                  </a:lnTo>
                  <a:lnTo>
                    <a:pt x="2316" y="249"/>
                  </a:lnTo>
                  <a:lnTo>
                    <a:pt x="2286" y="228"/>
                  </a:lnTo>
                  <a:lnTo>
                    <a:pt x="2255" y="207"/>
                  </a:lnTo>
                  <a:lnTo>
                    <a:pt x="2223" y="189"/>
                  </a:lnTo>
                  <a:lnTo>
                    <a:pt x="2190" y="171"/>
                  </a:lnTo>
                  <a:lnTo>
                    <a:pt x="2155" y="156"/>
                  </a:lnTo>
                  <a:lnTo>
                    <a:pt x="2121" y="142"/>
                  </a:lnTo>
                  <a:lnTo>
                    <a:pt x="2084" y="130"/>
                  </a:lnTo>
                  <a:lnTo>
                    <a:pt x="2048" y="120"/>
                  </a:lnTo>
                  <a:lnTo>
                    <a:pt x="2011" y="111"/>
                  </a:lnTo>
                  <a:lnTo>
                    <a:pt x="1973" y="105"/>
                  </a:lnTo>
                  <a:lnTo>
                    <a:pt x="1934" y="99"/>
                  </a:lnTo>
                  <a:lnTo>
                    <a:pt x="1895" y="97"/>
                  </a:lnTo>
                  <a:lnTo>
                    <a:pt x="1856" y="96"/>
                  </a:lnTo>
                  <a:lnTo>
                    <a:pt x="867" y="96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70364" y="2829050"/>
              <a:ext cx="384545" cy="382909"/>
            </a:xfrm>
            <a:custGeom>
              <a:avLst/>
              <a:gdLst>
                <a:gd name="T0" fmla="*/ 2147483647 w 1407"/>
                <a:gd name="T1" fmla="*/ 2147483647 h 1406"/>
                <a:gd name="T2" fmla="*/ 2147483647 w 1407"/>
                <a:gd name="T3" fmla="*/ 2147483647 h 1406"/>
                <a:gd name="T4" fmla="*/ 2147483647 w 1407"/>
                <a:gd name="T5" fmla="*/ 2147483647 h 1406"/>
                <a:gd name="T6" fmla="*/ 2147483647 w 1407"/>
                <a:gd name="T7" fmla="*/ 2147483647 h 1406"/>
                <a:gd name="T8" fmla="*/ 2147483647 w 1407"/>
                <a:gd name="T9" fmla="*/ 2147483647 h 1406"/>
                <a:gd name="T10" fmla="*/ 2147483647 w 1407"/>
                <a:gd name="T11" fmla="*/ 2147483647 h 1406"/>
                <a:gd name="T12" fmla="*/ 2147483647 w 1407"/>
                <a:gd name="T13" fmla="*/ 2147483647 h 1406"/>
                <a:gd name="T14" fmla="*/ 2147483647 w 1407"/>
                <a:gd name="T15" fmla="*/ 2147483647 h 1406"/>
                <a:gd name="T16" fmla="*/ 2147483647 w 1407"/>
                <a:gd name="T17" fmla="*/ 2147483647 h 1406"/>
                <a:gd name="T18" fmla="*/ 2147483647 w 1407"/>
                <a:gd name="T19" fmla="*/ 2147483647 h 1406"/>
                <a:gd name="T20" fmla="*/ 2147483647 w 1407"/>
                <a:gd name="T21" fmla="*/ 2147483647 h 1406"/>
                <a:gd name="T22" fmla="*/ 2147483647 w 1407"/>
                <a:gd name="T23" fmla="*/ 2147483647 h 1406"/>
                <a:gd name="T24" fmla="*/ 2147483647 w 1407"/>
                <a:gd name="T25" fmla="*/ 2147483647 h 1406"/>
                <a:gd name="T26" fmla="*/ 2147483647 w 1407"/>
                <a:gd name="T27" fmla="*/ 2147483647 h 1406"/>
                <a:gd name="T28" fmla="*/ 2147483647 w 1407"/>
                <a:gd name="T29" fmla="*/ 2147483647 h 1406"/>
                <a:gd name="T30" fmla="*/ 2147483647 w 1407"/>
                <a:gd name="T31" fmla="*/ 2147483647 h 1406"/>
                <a:gd name="T32" fmla="*/ 2147483647 w 1407"/>
                <a:gd name="T33" fmla="*/ 2147483647 h 1406"/>
                <a:gd name="T34" fmla="*/ 2147483647 w 1407"/>
                <a:gd name="T35" fmla="*/ 2147483647 h 1406"/>
                <a:gd name="T36" fmla="*/ 2147483647 w 1407"/>
                <a:gd name="T37" fmla="*/ 2147483647 h 1406"/>
                <a:gd name="T38" fmla="*/ 2147483647 w 1407"/>
                <a:gd name="T39" fmla="*/ 2147483647 h 1406"/>
                <a:gd name="T40" fmla="*/ 2147483647 w 1407"/>
                <a:gd name="T41" fmla="*/ 2147483647 h 1406"/>
                <a:gd name="T42" fmla="*/ 2147483647 w 1407"/>
                <a:gd name="T43" fmla="*/ 2147483647 h 1406"/>
                <a:gd name="T44" fmla="*/ 2147483647 w 1407"/>
                <a:gd name="T45" fmla="*/ 2147483647 h 1406"/>
                <a:gd name="T46" fmla="*/ 2147483647 w 1407"/>
                <a:gd name="T47" fmla="*/ 2147483647 h 1406"/>
                <a:gd name="T48" fmla="*/ 2147483647 w 1407"/>
                <a:gd name="T49" fmla="*/ 2147483647 h 1406"/>
                <a:gd name="T50" fmla="*/ 2147483647 w 1407"/>
                <a:gd name="T51" fmla="*/ 2147483647 h 1406"/>
                <a:gd name="T52" fmla="*/ 2147483647 w 1407"/>
                <a:gd name="T53" fmla="*/ 2147483647 h 1406"/>
                <a:gd name="T54" fmla="*/ 2147483647 w 1407"/>
                <a:gd name="T55" fmla="*/ 2147483647 h 1406"/>
                <a:gd name="T56" fmla="*/ 2147483647 w 1407"/>
                <a:gd name="T57" fmla="*/ 2147483647 h 1406"/>
                <a:gd name="T58" fmla="*/ 2147483647 w 1407"/>
                <a:gd name="T59" fmla="*/ 2147483647 h 1406"/>
                <a:gd name="T60" fmla="*/ 2147483647 w 1407"/>
                <a:gd name="T61" fmla="*/ 2147483647 h 1406"/>
                <a:gd name="T62" fmla="*/ 2147483647 w 1407"/>
                <a:gd name="T63" fmla="*/ 2147483647 h 1406"/>
                <a:gd name="T64" fmla="*/ 2147483647 w 1407"/>
                <a:gd name="T65" fmla="*/ 2147483647 h 1406"/>
                <a:gd name="T66" fmla="*/ 2147483647 w 1407"/>
                <a:gd name="T67" fmla="*/ 2147483647 h 1406"/>
                <a:gd name="T68" fmla="*/ 2147483647 w 1407"/>
                <a:gd name="T69" fmla="*/ 2147483647 h 1406"/>
                <a:gd name="T70" fmla="*/ 2147483647 w 1407"/>
                <a:gd name="T71" fmla="*/ 2147483647 h 1406"/>
                <a:gd name="T72" fmla="*/ 2147483647 w 1407"/>
                <a:gd name="T73" fmla="*/ 2147483647 h 1406"/>
                <a:gd name="T74" fmla="*/ 2147483647 w 1407"/>
                <a:gd name="T75" fmla="*/ 2147483647 h 1406"/>
                <a:gd name="T76" fmla="*/ 2147483647 w 1407"/>
                <a:gd name="T77" fmla="*/ 2147483647 h 1406"/>
                <a:gd name="T78" fmla="*/ 2147483647 w 1407"/>
                <a:gd name="T79" fmla="*/ 2147483647 h 1406"/>
                <a:gd name="T80" fmla="*/ 2147483647 w 1407"/>
                <a:gd name="T81" fmla="*/ 2147483647 h 1406"/>
                <a:gd name="T82" fmla="*/ 2147483647 w 1407"/>
                <a:gd name="T83" fmla="*/ 2147483647 h 1406"/>
                <a:gd name="T84" fmla="*/ 2147483647 w 1407"/>
                <a:gd name="T85" fmla="*/ 2147483647 h 1406"/>
                <a:gd name="T86" fmla="*/ 2147483647 w 1407"/>
                <a:gd name="T87" fmla="*/ 2147483647 h 1406"/>
                <a:gd name="T88" fmla="*/ 2147483647 w 1407"/>
                <a:gd name="T89" fmla="*/ 2147483647 h 1406"/>
                <a:gd name="T90" fmla="*/ 2147483647 w 1407"/>
                <a:gd name="T91" fmla="*/ 2147483647 h 1406"/>
                <a:gd name="T92" fmla="*/ 2147483647 w 1407"/>
                <a:gd name="T93" fmla="*/ 2147483647 h 1406"/>
                <a:gd name="T94" fmla="*/ 2147483647 w 1407"/>
                <a:gd name="T95" fmla="*/ 2147483647 h 1406"/>
                <a:gd name="T96" fmla="*/ 2147483647 w 1407"/>
                <a:gd name="T97" fmla="*/ 2147483647 h 1406"/>
                <a:gd name="T98" fmla="*/ 2147483647 w 1407"/>
                <a:gd name="T99" fmla="*/ 2147483647 h 1406"/>
                <a:gd name="T100" fmla="*/ 2147483647 w 1407"/>
                <a:gd name="T101" fmla="*/ 2147483647 h 1406"/>
                <a:gd name="T102" fmla="*/ 2147483647 w 1407"/>
                <a:gd name="T103" fmla="*/ 2147483647 h 1406"/>
                <a:gd name="T104" fmla="*/ 2147483647 w 1407"/>
                <a:gd name="T105" fmla="*/ 2147483647 h 1406"/>
                <a:gd name="T106" fmla="*/ 2147483647 w 1407"/>
                <a:gd name="T107" fmla="*/ 2147483647 h 1406"/>
                <a:gd name="T108" fmla="*/ 2147483647 w 1407"/>
                <a:gd name="T109" fmla="*/ 2147483647 h 1406"/>
                <a:gd name="T110" fmla="*/ 2147483647 w 1407"/>
                <a:gd name="T111" fmla="*/ 2147483647 h 14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7" h="1406">
                  <a:moveTo>
                    <a:pt x="446" y="1217"/>
                  </a:moveTo>
                  <a:lnTo>
                    <a:pt x="410" y="1347"/>
                  </a:lnTo>
                  <a:lnTo>
                    <a:pt x="630" y="1406"/>
                  </a:lnTo>
                  <a:lnTo>
                    <a:pt x="666" y="1276"/>
                  </a:lnTo>
                  <a:lnTo>
                    <a:pt x="692" y="1277"/>
                  </a:lnTo>
                  <a:lnTo>
                    <a:pt x="720" y="1277"/>
                  </a:lnTo>
                  <a:lnTo>
                    <a:pt x="748" y="1276"/>
                  </a:lnTo>
                  <a:lnTo>
                    <a:pt x="776" y="1272"/>
                  </a:lnTo>
                  <a:lnTo>
                    <a:pt x="802" y="1269"/>
                  </a:lnTo>
                  <a:lnTo>
                    <a:pt x="830" y="1263"/>
                  </a:lnTo>
                  <a:lnTo>
                    <a:pt x="857" y="1257"/>
                  </a:lnTo>
                  <a:lnTo>
                    <a:pt x="885" y="1248"/>
                  </a:lnTo>
                  <a:lnTo>
                    <a:pt x="951" y="1364"/>
                  </a:lnTo>
                  <a:lnTo>
                    <a:pt x="1149" y="1252"/>
                  </a:lnTo>
                  <a:lnTo>
                    <a:pt x="1081" y="1134"/>
                  </a:lnTo>
                  <a:lnTo>
                    <a:pt x="1103" y="1116"/>
                  </a:lnTo>
                  <a:lnTo>
                    <a:pt x="1123" y="1096"/>
                  </a:lnTo>
                  <a:lnTo>
                    <a:pt x="1141" y="1074"/>
                  </a:lnTo>
                  <a:lnTo>
                    <a:pt x="1158" y="1053"/>
                  </a:lnTo>
                  <a:lnTo>
                    <a:pt x="1175" y="1031"/>
                  </a:lnTo>
                  <a:lnTo>
                    <a:pt x="1190" y="1008"/>
                  </a:lnTo>
                  <a:lnTo>
                    <a:pt x="1204" y="984"/>
                  </a:lnTo>
                  <a:lnTo>
                    <a:pt x="1217" y="960"/>
                  </a:lnTo>
                  <a:lnTo>
                    <a:pt x="1347" y="996"/>
                  </a:lnTo>
                  <a:lnTo>
                    <a:pt x="1407" y="776"/>
                  </a:lnTo>
                  <a:lnTo>
                    <a:pt x="1277" y="741"/>
                  </a:lnTo>
                  <a:lnTo>
                    <a:pt x="1278" y="713"/>
                  </a:lnTo>
                  <a:lnTo>
                    <a:pt x="1278" y="686"/>
                  </a:lnTo>
                  <a:lnTo>
                    <a:pt x="1277" y="658"/>
                  </a:lnTo>
                  <a:lnTo>
                    <a:pt x="1275" y="630"/>
                  </a:lnTo>
                  <a:lnTo>
                    <a:pt x="1270" y="603"/>
                  </a:lnTo>
                  <a:lnTo>
                    <a:pt x="1265" y="576"/>
                  </a:lnTo>
                  <a:lnTo>
                    <a:pt x="1258" y="548"/>
                  </a:lnTo>
                  <a:lnTo>
                    <a:pt x="1250" y="521"/>
                  </a:lnTo>
                  <a:lnTo>
                    <a:pt x="1366" y="454"/>
                  </a:lnTo>
                  <a:lnTo>
                    <a:pt x="1253" y="257"/>
                  </a:lnTo>
                  <a:lnTo>
                    <a:pt x="1138" y="323"/>
                  </a:lnTo>
                  <a:lnTo>
                    <a:pt x="1118" y="302"/>
                  </a:lnTo>
                  <a:lnTo>
                    <a:pt x="1098" y="282"/>
                  </a:lnTo>
                  <a:lnTo>
                    <a:pt x="1077" y="263"/>
                  </a:lnTo>
                  <a:lnTo>
                    <a:pt x="1056" y="246"/>
                  </a:lnTo>
                  <a:lnTo>
                    <a:pt x="1033" y="229"/>
                  </a:lnTo>
                  <a:lnTo>
                    <a:pt x="1010" y="213"/>
                  </a:lnTo>
                  <a:lnTo>
                    <a:pt x="986" y="199"/>
                  </a:lnTo>
                  <a:lnTo>
                    <a:pt x="961" y="187"/>
                  </a:lnTo>
                  <a:lnTo>
                    <a:pt x="996" y="59"/>
                  </a:lnTo>
                  <a:lnTo>
                    <a:pt x="776" y="0"/>
                  </a:lnTo>
                  <a:lnTo>
                    <a:pt x="741" y="126"/>
                  </a:lnTo>
                  <a:lnTo>
                    <a:pt x="715" y="124"/>
                  </a:lnTo>
                  <a:lnTo>
                    <a:pt x="686" y="124"/>
                  </a:lnTo>
                  <a:lnTo>
                    <a:pt x="658" y="126"/>
                  </a:lnTo>
                  <a:lnTo>
                    <a:pt x="630" y="129"/>
                  </a:lnTo>
                  <a:lnTo>
                    <a:pt x="602" y="133"/>
                  </a:lnTo>
                  <a:lnTo>
                    <a:pt x="575" y="139"/>
                  </a:lnTo>
                  <a:lnTo>
                    <a:pt x="547" y="146"/>
                  </a:lnTo>
                  <a:lnTo>
                    <a:pt x="520" y="153"/>
                  </a:lnTo>
                  <a:lnTo>
                    <a:pt x="455" y="41"/>
                  </a:lnTo>
                  <a:lnTo>
                    <a:pt x="258" y="154"/>
                  </a:lnTo>
                  <a:lnTo>
                    <a:pt x="322" y="267"/>
                  </a:lnTo>
                  <a:lnTo>
                    <a:pt x="301" y="287"/>
                  </a:lnTo>
                  <a:lnTo>
                    <a:pt x="281" y="307"/>
                  </a:lnTo>
                  <a:lnTo>
                    <a:pt x="262" y="328"/>
                  </a:lnTo>
                  <a:lnTo>
                    <a:pt x="245" y="350"/>
                  </a:lnTo>
                  <a:lnTo>
                    <a:pt x="228" y="372"/>
                  </a:lnTo>
                  <a:lnTo>
                    <a:pt x="212" y="396"/>
                  </a:lnTo>
                  <a:lnTo>
                    <a:pt x="198" y="420"/>
                  </a:lnTo>
                  <a:lnTo>
                    <a:pt x="186" y="444"/>
                  </a:lnTo>
                  <a:lnTo>
                    <a:pt x="60" y="410"/>
                  </a:lnTo>
                  <a:lnTo>
                    <a:pt x="0" y="630"/>
                  </a:lnTo>
                  <a:lnTo>
                    <a:pt x="127" y="664"/>
                  </a:lnTo>
                  <a:lnTo>
                    <a:pt x="126" y="692"/>
                  </a:lnTo>
                  <a:lnTo>
                    <a:pt x="126" y="720"/>
                  </a:lnTo>
                  <a:lnTo>
                    <a:pt x="127" y="748"/>
                  </a:lnTo>
                  <a:lnTo>
                    <a:pt x="130" y="776"/>
                  </a:lnTo>
                  <a:lnTo>
                    <a:pt x="134" y="803"/>
                  </a:lnTo>
                  <a:lnTo>
                    <a:pt x="140" y="830"/>
                  </a:lnTo>
                  <a:lnTo>
                    <a:pt x="147" y="858"/>
                  </a:lnTo>
                  <a:lnTo>
                    <a:pt x="156" y="886"/>
                  </a:lnTo>
                  <a:lnTo>
                    <a:pt x="41" y="951"/>
                  </a:lnTo>
                  <a:lnTo>
                    <a:pt x="154" y="1149"/>
                  </a:lnTo>
                  <a:lnTo>
                    <a:pt x="269" y="1082"/>
                  </a:lnTo>
                  <a:lnTo>
                    <a:pt x="289" y="1103"/>
                  </a:lnTo>
                  <a:lnTo>
                    <a:pt x="309" y="1123"/>
                  </a:lnTo>
                  <a:lnTo>
                    <a:pt x="330" y="1141"/>
                  </a:lnTo>
                  <a:lnTo>
                    <a:pt x="351" y="1159"/>
                  </a:lnTo>
                  <a:lnTo>
                    <a:pt x="375" y="1176"/>
                  </a:lnTo>
                  <a:lnTo>
                    <a:pt x="397" y="1190"/>
                  </a:lnTo>
                  <a:lnTo>
                    <a:pt x="421" y="1204"/>
                  </a:lnTo>
                  <a:lnTo>
                    <a:pt x="446" y="1217"/>
                  </a:lnTo>
                  <a:close/>
                  <a:moveTo>
                    <a:pt x="769" y="808"/>
                  </a:moveTo>
                  <a:lnTo>
                    <a:pt x="758" y="814"/>
                  </a:lnTo>
                  <a:lnTo>
                    <a:pt x="746" y="819"/>
                  </a:lnTo>
                  <a:lnTo>
                    <a:pt x="735" y="823"/>
                  </a:lnTo>
                  <a:lnTo>
                    <a:pt x="722" y="826"/>
                  </a:lnTo>
                  <a:lnTo>
                    <a:pt x="710" y="827"/>
                  </a:lnTo>
                  <a:lnTo>
                    <a:pt x="699" y="827"/>
                  </a:lnTo>
                  <a:lnTo>
                    <a:pt x="687" y="826"/>
                  </a:lnTo>
                  <a:lnTo>
                    <a:pt x="675" y="823"/>
                  </a:lnTo>
                  <a:lnTo>
                    <a:pt x="664" y="820"/>
                  </a:lnTo>
                  <a:lnTo>
                    <a:pt x="652" y="816"/>
                  </a:lnTo>
                  <a:lnTo>
                    <a:pt x="641" y="811"/>
                  </a:lnTo>
                  <a:lnTo>
                    <a:pt x="631" y="804"/>
                  </a:lnTo>
                  <a:lnTo>
                    <a:pt x="622" y="797"/>
                  </a:lnTo>
                  <a:lnTo>
                    <a:pt x="614" y="789"/>
                  </a:lnTo>
                  <a:lnTo>
                    <a:pt x="605" y="779"/>
                  </a:lnTo>
                  <a:lnTo>
                    <a:pt x="598" y="769"/>
                  </a:lnTo>
                  <a:lnTo>
                    <a:pt x="591" y="758"/>
                  </a:lnTo>
                  <a:lnTo>
                    <a:pt x="587" y="746"/>
                  </a:lnTo>
                  <a:lnTo>
                    <a:pt x="584" y="734"/>
                  </a:lnTo>
                  <a:lnTo>
                    <a:pt x="580" y="722"/>
                  </a:lnTo>
                  <a:lnTo>
                    <a:pt x="579" y="710"/>
                  </a:lnTo>
                  <a:lnTo>
                    <a:pt x="579" y="699"/>
                  </a:lnTo>
                  <a:lnTo>
                    <a:pt x="580" y="687"/>
                  </a:lnTo>
                  <a:lnTo>
                    <a:pt x="582" y="674"/>
                  </a:lnTo>
                  <a:lnTo>
                    <a:pt x="586" y="663"/>
                  </a:lnTo>
                  <a:lnTo>
                    <a:pt x="590" y="652"/>
                  </a:lnTo>
                  <a:lnTo>
                    <a:pt x="596" y="641"/>
                  </a:lnTo>
                  <a:lnTo>
                    <a:pt x="601" y="631"/>
                  </a:lnTo>
                  <a:lnTo>
                    <a:pt x="609" y="622"/>
                  </a:lnTo>
                  <a:lnTo>
                    <a:pt x="618" y="613"/>
                  </a:lnTo>
                  <a:lnTo>
                    <a:pt x="627" y="604"/>
                  </a:lnTo>
                  <a:lnTo>
                    <a:pt x="638" y="598"/>
                  </a:lnTo>
                  <a:lnTo>
                    <a:pt x="649" y="591"/>
                  </a:lnTo>
                  <a:lnTo>
                    <a:pt x="660" y="587"/>
                  </a:lnTo>
                  <a:lnTo>
                    <a:pt x="671" y="583"/>
                  </a:lnTo>
                  <a:lnTo>
                    <a:pt x="684" y="580"/>
                  </a:lnTo>
                  <a:lnTo>
                    <a:pt x="696" y="579"/>
                  </a:lnTo>
                  <a:lnTo>
                    <a:pt x="708" y="579"/>
                  </a:lnTo>
                  <a:lnTo>
                    <a:pt x="719" y="580"/>
                  </a:lnTo>
                  <a:lnTo>
                    <a:pt x="731" y="582"/>
                  </a:lnTo>
                  <a:lnTo>
                    <a:pt x="742" y="586"/>
                  </a:lnTo>
                  <a:lnTo>
                    <a:pt x="754" y="590"/>
                  </a:lnTo>
                  <a:lnTo>
                    <a:pt x="765" y="594"/>
                  </a:lnTo>
                  <a:lnTo>
                    <a:pt x="775" y="601"/>
                  </a:lnTo>
                  <a:lnTo>
                    <a:pt x="785" y="609"/>
                  </a:lnTo>
                  <a:lnTo>
                    <a:pt x="794" y="618"/>
                  </a:lnTo>
                  <a:lnTo>
                    <a:pt x="801" y="627"/>
                  </a:lnTo>
                  <a:lnTo>
                    <a:pt x="808" y="637"/>
                  </a:lnTo>
                  <a:lnTo>
                    <a:pt x="815" y="648"/>
                  </a:lnTo>
                  <a:lnTo>
                    <a:pt x="819" y="660"/>
                  </a:lnTo>
                  <a:lnTo>
                    <a:pt x="824" y="671"/>
                  </a:lnTo>
                  <a:lnTo>
                    <a:pt x="826" y="683"/>
                  </a:lnTo>
                  <a:lnTo>
                    <a:pt x="827" y="696"/>
                  </a:lnTo>
                  <a:lnTo>
                    <a:pt x="827" y="708"/>
                  </a:lnTo>
                  <a:lnTo>
                    <a:pt x="826" y="719"/>
                  </a:lnTo>
                  <a:lnTo>
                    <a:pt x="824" y="731"/>
                  </a:lnTo>
                  <a:lnTo>
                    <a:pt x="820" y="742"/>
                  </a:lnTo>
                  <a:lnTo>
                    <a:pt x="817" y="753"/>
                  </a:lnTo>
                  <a:lnTo>
                    <a:pt x="811" y="764"/>
                  </a:lnTo>
                  <a:lnTo>
                    <a:pt x="805" y="774"/>
                  </a:lnTo>
                  <a:lnTo>
                    <a:pt x="797" y="783"/>
                  </a:lnTo>
                  <a:lnTo>
                    <a:pt x="789" y="792"/>
                  </a:lnTo>
                  <a:lnTo>
                    <a:pt x="779" y="801"/>
                  </a:lnTo>
                  <a:lnTo>
                    <a:pt x="769" y="808"/>
                  </a:lnTo>
                  <a:close/>
                  <a:moveTo>
                    <a:pt x="343" y="603"/>
                  </a:moveTo>
                  <a:lnTo>
                    <a:pt x="348" y="587"/>
                  </a:lnTo>
                  <a:lnTo>
                    <a:pt x="355" y="569"/>
                  </a:lnTo>
                  <a:lnTo>
                    <a:pt x="361" y="553"/>
                  </a:lnTo>
                  <a:lnTo>
                    <a:pt x="368" y="537"/>
                  </a:lnTo>
                  <a:lnTo>
                    <a:pt x="377" y="521"/>
                  </a:lnTo>
                  <a:lnTo>
                    <a:pt x="386" y="506"/>
                  </a:lnTo>
                  <a:lnTo>
                    <a:pt x="396" y="490"/>
                  </a:lnTo>
                  <a:lnTo>
                    <a:pt x="406" y="476"/>
                  </a:lnTo>
                  <a:lnTo>
                    <a:pt x="418" y="461"/>
                  </a:lnTo>
                  <a:lnTo>
                    <a:pt x="429" y="448"/>
                  </a:lnTo>
                  <a:lnTo>
                    <a:pt x="442" y="434"/>
                  </a:lnTo>
                  <a:lnTo>
                    <a:pt x="456" y="422"/>
                  </a:lnTo>
                  <a:lnTo>
                    <a:pt x="470" y="410"/>
                  </a:lnTo>
                  <a:lnTo>
                    <a:pt x="485" y="399"/>
                  </a:lnTo>
                  <a:lnTo>
                    <a:pt x="501" y="388"/>
                  </a:lnTo>
                  <a:lnTo>
                    <a:pt x="517" y="379"/>
                  </a:lnTo>
                  <a:lnTo>
                    <a:pt x="535" y="369"/>
                  </a:lnTo>
                  <a:lnTo>
                    <a:pt x="551" y="361"/>
                  </a:lnTo>
                  <a:lnTo>
                    <a:pt x="569" y="354"/>
                  </a:lnTo>
                  <a:lnTo>
                    <a:pt x="586" y="348"/>
                  </a:lnTo>
                  <a:lnTo>
                    <a:pt x="604" y="342"/>
                  </a:lnTo>
                  <a:lnTo>
                    <a:pt x="621" y="338"/>
                  </a:lnTo>
                  <a:lnTo>
                    <a:pt x="639" y="334"/>
                  </a:lnTo>
                  <a:lnTo>
                    <a:pt x="657" y="332"/>
                  </a:lnTo>
                  <a:lnTo>
                    <a:pt x="676" y="330"/>
                  </a:lnTo>
                  <a:lnTo>
                    <a:pt x="694" y="329"/>
                  </a:lnTo>
                  <a:lnTo>
                    <a:pt x="711" y="329"/>
                  </a:lnTo>
                  <a:lnTo>
                    <a:pt x="729" y="330"/>
                  </a:lnTo>
                  <a:lnTo>
                    <a:pt x="747" y="332"/>
                  </a:lnTo>
                  <a:lnTo>
                    <a:pt x="765" y="334"/>
                  </a:lnTo>
                  <a:lnTo>
                    <a:pt x="782" y="338"/>
                  </a:lnTo>
                  <a:lnTo>
                    <a:pt x="799" y="342"/>
                  </a:lnTo>
                  <a:lnTo>
                    <a:pt x="817" y="348"/>
                  </a:lnTo>
                  <a:lnTo>
                    <a:pt x="834" y="353"/>
                  </a:lnTo>
                  <a:lnTo>
                    <a:pt x="850" y="360"/>
                  </a:lnTo>
                  <a:lnTo>
                    <a:pt x="866" y="368"/>
                  </a:lnTo>
                  <a:lnTo>
                    <a:pt x="882" y="376"/>
                  </a:lnTo>
                  <a:lnTo>
                    <a:pt x="898" y="384"/>
                  </a:lnTo>
                  <a:lnTo>
                    <a:pt x="913" y="394"/>
                  </a:lnTo>
                  <a:lnTo>
                    <a:pt x="927" y="406"/>
                  </a:lnTo>
                  <a:lnTo>
                    <a:pt x="941" y="417"/>
                  </a:lnTo>
                  <a:lnTo>
                    <a:pt x="955" y="429"/>
                  </a:lnTo>
                  <a:lnTo>
                    <a:pt x="968" y="441"/>
                  </a:lnTo>
                  <a:lnTo>
                    <a:pt x="980" y="454"/>
                  </a:lnTo>
                  <a:lnTo>
                    <a:pt x="993" y="469"/>
                  </a:lnTo>
                  <a:lnTo>
                    <a:pt x="1004" y="484"/>
                  </a:lnTo>
                  <a:lnTo>
                    <a:pt x="1015" y="500"/>
                  </a:lnTo>
                  <a:lnTo>
                    <a:pt x="1025" y="517"/>
                  </a:lnTo>
                  <a:lnTo>
                    <a:pt x="1034" y="533"/>
                  </a:lnTo>
                  <a:lnTo>
                    <a:pt x="1041" y="550"/>
                  </a:lnTo>
                  <a:lnTo>
                    <a:pt x="1049" y="568"/>
                  </a:lnTo>
                  <a:lnTo>
                    <a:pt x="1056" y="584"/>
                  </a:lnTo>
                  <a:lnTo>
                    <a:pt x="1060" y="602"/>
                  </a:lnTo>
                  <a:lnTo>
                    <a:pt x="1065" y="620"/>
                  </a:lnTo>
                  <a:lnTo>
                    <a:pt x="1069" y="638"/>
                  </a:lnTo>
                  <a:lnTo>
                    <a:pt x="1071" y="656"/>
                  </a:lnTo>
                  <a:lnTo>
                    <a:pt x="1073" y="674"/>
                  </a:lnTo>
                  <a:lnTo>
                    <a:pt x="1074" y="692"/>
                  </a:lnTo>
                  <a:lnTo>
                    <a:pt x="1074" y="710"/>
                  </a:lnTo>
                  <a:lnTo>
                    <a:pt x="1073" y="728"/>
                  </a:lnTo>
                  <a:lnTo>
                    <a:pt x="1071" y="746"/>
                  </a:lnTo>
                  <a:lnTo>
                    <a:pt x="1068" y="763"/>
                  </a:lnTo>
                  <a:lnTo>
                    <a:pt x="1065" y="781"/>
                  </a:lnTo>
                  <a:lnTo>
                    <a:pt x="1060" y="798"/>
                  </a:lnTo>
                  <a:lnTo>
                    <a:pt x="1056" y="816"/>
                  </a:lnTo>
                  <a:lnTo>
                    <a:pt x="1049" y="832"/>
                  </a:lnTo>
                  <a:lnTo>
                    <a:pt x="1043" y="849"/>
                  </a:lnTo>
                  <a:lnTo>
                    <a:pt x="1036" y="866"/>
                  </a:lnTo>
                  <a:lnTo>
                    <a:pt x="1027" y="881"/>
                  </a:lnTo>
                  <a:lnTo>
                    <a:pt x="1018" y="897"/>
                  </a:lnTo>
                  <a:lnTo>
                    <a:pt x="1008" y="911"/>
                  </a:lnTo>
                  <a:lnTo>
                    <a:pt x="998" y="927"/>
                  </a:lnTo>
                  <a:lnTo>
                    <a:pt x="987" y="940"/>
                  </a:lnTo>
                  <a:lnTo>
                    <a:pt x="975" y="954"/>
                  </a:lnTo>
                  <a:lnTo>
                    <a:pt x="961" y="967"/>
                  </a:lnTo>
                  <a:lnTo>
                    <a:pt x="948" y="980"/>
                  </a:lnTo>
                  <a:lnTo>
                    <a:pt x="934" y="991"/>
                  </a:lnTo>
                  <a:lnTo>
                    <a:pt x="919" y="1003"/>
                  </a:lnTo>
                  <a:lnTo>
                    <a:pt x="904" y="1013"/>
                  </a:lnTo>
                  <a:lnTo>
                    <a:pt x="887" y="1023"/>
                  </a:lnTo>
                  <a:lnTo>
                    <a:pt x="870" y="1032"/>
                  </a:lnTo>
                  <a:lnTo>
                    <a:pt x="852" y="1041"/>
                  </a:lnTo>
                  <a:lnTo>
                    <a:pt x="836" y="1048"/>
                  </a:lnTo>
                  <a:lnTo>
                    <a:pt x="818" y="1054"/>
                  </a:lnTo>
                  <a:lnTo>
                    <a:pt x="800" y="1060"/>
                  </a:lnTo>
                  <a:lnTo>
                    <a:pt x="782" y="1064"/>
                  </a:lnTo>
                  <a:lnTo>
                    <a:pt x="765" y="1068"/>
                  </a:lnTo>
                  <a:lnTo>
                    <a:pt x="747" y="1070"/>
                  </a:lnTo>
                  <a:lnTo>
                    <a:pt x="729" y="1072"/>
                  </a:lnTo>
                  <a:lnTo>
                    <a:pt x="710" y="1072"/>
                  </a:lnTo>
                  <a:lnTo>
                    <a:pt x="692" y="1072"/>
                  </a:lnTo>
                  <a:lnTo>
                    <a:pt x="675" y="1071"/>
                  </a:lnTo>
                  <a:lnTo>
                    <a:pt x="657" y="1070"/>
                  </a:lnTo>
                  <a:lnTo>
                    <a:pt x="639" y="1067"/>
                  </a:lnTo>
                  <a:lnTo>
                    <a:pt x="622" y="1063"/>
                  </a:lnTo>
                  <a:lnTo>
                    <a:pt x="605" y="1060"/>
                  </a:lnTo>
                  <a:lnTo>
                    <a:pt x="588" y="1054"/>
                  </a:lnTo>
                  <a:lnTo>
                    <a:pt x="570" y="1049"/>
                  </a:lnTo>
                  <a:lnTo>
                    <a:pt x="553" y="1042"/>
                  </a:lnTo>
                  <a:lnTo>
                    <a:pt x="538" y="1034"/>
                  </a:lnTo>
                  <a:lnTo>
                    <a:pt x="521" y="1026"/>
                  </a:lnTo>
                  <a:lnTo>
                    <a:pt x="507" y="1017"/>
                  </a:lnTo>
                  <a:lnTo>
                    <a:pt x="491" y="1007"/>
                  </a:lnTo>
                  <a:lnTo>
                    <a:pt x="477" y="997"/>
                  </a:lnTo>
                  <a:lnTo>
                    <a:pt x="462" y="986"/>
                  </a:lnTo>
                  <a:lnTo>
                    <a:pt x="449" y="973"/>
                  </a:lnTo>
                  <a:lnTo>
                    <a:pt x="436" y="960"/>
                  </a:lnTo>
                  <a:lnTo>
                    <a:pt x="423" y="947"/>
                  </a:lnTo>
                  <a:lnTo>
                    <a:pt x="411" y="932"/>
                  </a:lnTo>
                  <a:lnTo>
                    <a:pt x="400" y="918"/>
                  </a:lnTo>
                  <a:lnTo>
                    <a:pt x="389" y="902"/>
                  </a:lnTo>
                  <a:lnTo>
                    <a:pt x="379" y="886"/>
                  </a:lnTo>
                  <a:lnTo>
                    <a:pt x="370" y="869"/>
                  </a:lnTo>
                  <a:lnTo>
                    <a:pt x="362" y="851"/>
                  </a:lnTo>
                  <a:lnTo>
                    <a:pt x="355" y="834"/>
                  </a:lnTo>
                  <a:lnTo>
                    <a:pt x="349" y="817"/>
                  </a:lnTo>
                  <a:lnTo>
                    <a:pt x="343" y="799"/>
                  </a:lnTo>
                  <a:lnTo>
                    <a:pt x="339" y="781"/>
                  </a:lnTo>
                  <a:lnTo>
                    <a:pt x="336" y="763"/>
                  </a:lnTo>
                  <a:lnTo>
                    <a:pt x="332" y="746"/>
                  </a:lnTo>
                  <a:lnTo>
                    <a:pt x="331" y="728"/>
                  </a:lnTo>
                  <a:lnTo>
                    <a:pt x="330" y="710"/>
                  </a:lnTo>
                  <a:lnTo>
                    <a:pt x="330" y="692"/>
                  </a:lnTo>
                  <a:lnTo>
                    <a:pt x="331" y="673"/>
                  </a:lnTo>
                  <a:lnTo>
                    <a:pt x="332" y="656"/>
                  </a:lnTo>
                  <a:lnTo>
                    <a:pt x="336" y="639"/>
                  </a:lnTo>
                  <a:lnTo>
                    <a:pt x="339" y="621"/>
                  </a:lnTo>
                  <a:lnTo>
                    <a:pt x="343" y="603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382909" y="2662141"/>
              <a:ext cx="258545" cy="258545"/>
            </a:xfrm>
            <a:custGeom>
              <a:avLst/>
              <a:gdLst>
                <a:gd name="T0" fmla="*/ 2147483647 w 950"/>
                <a:gd name="T1" fmla="*/ 2147483647 h 949"/>
                <a:gd name="T2" fmla="*/ 2147483647 w 950"/>
                <a:gd name="T3" fmla="*/ 2147483647 h 949"/>
                <a:gd name="T4" fmla="*/ 2147483647 w 950"/>
                <a:gd name="T5" fmla="*/ 2147483647 h 949"/>
                <a:gd name="T6" fmla="*/ 2147483647 w 950"/>
                <a:gd name="T7" fmla="*/ 2147483647 h 949"/>
                <a:gd name="T8" fmla="*/ 2147483647 w 950"/>
                <a:gd name="T9" fmla="*/ 2147483647 h 949"/>
                <a:gd name="T10" fmla="*/ 2147483647 w 950"/>
                <a:gd name="T11" fmla="*/ 2147483647 h 949"/>
                <a:gd name="T12" fmla="*/ 2147483647 w 950"/>
                <a:gd name="T13" fmla="*/ 2147483647 h 949"/>
                <a:gd name="T14" fmla="*/ 2147483647 w 950"/>
                <a:gd name="T15" fmla="*/ 2147483647 h 949"/>
                <a:gd name="T16" fmla="*/ 2147483647 w 950"/>
                <a:gd name="T17" fmla="*/ 2147483647 h 949"/>
                <a:gd name="T18" fmla="*/ 2147483647 w 950"/>
                <a:gd name="T19" fmla="*/ 2147483647 h 949"/>
                <a:gd name="T20" fmla="*/ 2147483647 w 950"/>
                <a:gd name="T21" fmla="*/ 2147483647 h 949"/>
                <a:gd name="T22" fmla="*/ 2147483647 w 950"/>
                <a:gd name="T23" fmla="*/ 2147483647 h 949"/>
                <a:gd name="T24" fmla="*/ 2147483647 w 950"/>
                <a:gd name="T25" fmla="*/ 2147483647 h 949"/>
                <a:gd name="T26" fmla="*/ 2147483647 w 950"/>
                <a:gd name="T27" fmla="*/ 2147483647 h 949"/>
                <a:gd name="T28" fmla="*/ 2147483647 w 950"/>
                <a:gd name="T29" fmla="*/ 2147483647 h 949"/>
                <a:gd name="T30" fmla="*/ 2147483647 w 950"/>
                <a:gd name="T31" fmla="*/ 2147483647 h 949"/>
                <a:gd name="T32" fmla="*/ 2147483647 w 950"/>
                <a:gd name="T33" fmla="*/ 2147483647 h 949"/>
                <a:gd name="T34" fmla="*/ 2147483647 w 950"/>
                <a:gd name="T35" fmla="*/ 2147483647 h 949"/>
                <a:gd name="T36" fmla="*/ 2147483647 w 950"/>
                <a:gd name="T37" fmla="*/ 2147483647 h 949"/>
                <a:gd name="T38" fmla="*/ 2147483647 w 950"/>
                <a:gd name="T39" fmla="*/ 2147483647 h 949"/>
                <a:gd name="T40" fmla="*/ 2147483647 w 950"/>
                <a:gd name="T41" fmla="*/ 2147483647 h 949"/>
                <a:gd name="T42" fmla="*/ 2147483647 w 950"/>
                <a:gd name="T43" fmla="*/ 2147483647 h 949"/>
                <a:gd name="T44" fmla="*/ 2147483647 w 950"/>
                <a:gd name="T45" fmla="*/ 2147483647 h 949"/>
                <a:gd name="T46" fmla="*/ 2147483647 w 950"/>
                <a:gd name="T47" fmla="*/ 2147483647 h 949"/>
                <a:gd name="T48" fmla="*/ 2147483647 w 950"/>
                <a:gd name="T49" fmla="*/ 2147483647 h 949"/>
                <a:gd name="T50" fmla="*/ 2147483647 w 950"/>
                <a:gd name="T51" fmla="*/ 2147483647 h 949"/>
                <a:gd name="T52" fmla="*/ 2147483647 w 950"/>
                <a:gd name="T53" fmla="*/ 2147483647 h 949"/>
                <a:gd name="T54" fmla="*/ 2147483647 w 950"/>
                <a:gd name="T55" fmla="*/ 2147483647 h 949"/>
                <a:gd name="T56" fmla="*/ 2147483647 w 950"/>
                <a:gd name="T57" fmla="*/ 2147483647 h 949"/>
                <a:gd name="T58" fmla="*/ 2147483647 w 950"/>
                <a:gd name="T59" fmla="*/ 2147483647 h 949"/>
                <a:gd name="T60" fmla="*/ 2147483647 w 950"/>
                <a:gd name="T61" fmla="*/ 2147483647 h 949"/>
                <a:gd name="T62" fmla="*/ 2147483647 w 950"/>
                <a:gd name="T63" fmla="*/ 2147483647 h 949"/>
                <a:gd name="T64" fmla="*/ 2147483647 w 950"/>
                <a:gd name="T65" fmla="*/ 2147483647 h 949"/>
                <a:gd name="T66" fmla="*/ 2147483647 w 950"/>
                <a:gd name="T67" fmla="*/ 2147483647 h 949"/>
                <a:gd name="T68" fmla="*/ 2147483647 w 950"/>
                <a:gd name="T69" fmla="*/ 2147483647 h 949"/>
                <a:gd name="T70" fmla="*/ 2147483647 w 950"/>
                <a:gd name="T71" fmla="*/ 2147483647 h 949"/>
                <a:gd name="T72" fmla="*/ 2147483647 w 950"/>
                <a:gd name="T73" fmla="*/ 2147483647 h 949"/>
                <a:gd name="T74" fmla="*/ 2147483647 w 950"/>
                <a:gd name="T75" fmla="*/ 2147483647 h 949"/>
                <a:gd name="T76" fmla="*/ 2147483647 w 950"/>
                <a:gd name="T77" fmla="*/ 2147483647 h 949"/>
                <a:gd name="T78" fmla="*/ 2147483647 w 950"/>
                <a:gd name="T79" fmla="*/ 2147483647 h 949"/>
                <a:gd name="T80" fmla="*/ 2147483647 w 950"/>
                <a:gd name="T81" fmla="*/ 2147483647 h 949"/>
                <a:gd name="T82" fmla="*/ 2147483647 w 950"/>
                <a:gd name="T83" fmla="*/ 2147483647 h 949"/>
                <a:gd name="T84" fmla="*/ 2147483647 w 950"/>
                <a:gd name="T85" fmla="*/ 2147483647 h 949"/>
                <a:gd name="T86" fmla="*/ 2147483647 w 950"/>
                <a:gd name="T87" fmla="*/ 2147483647 h 949"/>
                <a:gd name="T88" fmla="*/ 2147483647 w 950"/>
                <a:gd name="T89" fmla="*/ 2147483647 h 949"/>
                <a:gd name="T90" fmla="*/ 2147483647 w 950"/>
                <a:gd name="T91" fmla="*/ 2147483647 h 949"/>
                <a:gd name="T92" fmla="*/ 2147483647 w 950"/>
                <a:gd name="T93" fmla="*/ 2147483647 h 949"/>
                <a:gd name="T94" fmla="*/ 2147483647 w 950"/>
                <a:gd name="T95" fmla="*/ 2147483647 h 949"/>
                <a:gd name="T96" fmla="*/ 2147483647 w 950"/>
                <a:gd name="T97" fmla="*/ 2147483647 h 949"/>
                <a:gd name="T98" fmla="*/ 2147483647 w 950"/>
                <a:gd name="T99" fmla="*/ 2147483647 h 949"/>
                <a:gd name="T100" fmla="*/ 2147483647 w 950"/>
                <a:gd name="T101" fmla="*/ 2147483647 h 949"/>
                <a:gd name="T102" fmla="*/ 2147483647 w 950"/>
                <a:gd name="T103" fmla="*/ 2147483647 h 949"/>
                <a:gd name="T104" fmla="*/ 2147483647 w 950"/>
                <a:gd name="T105" fmla="*/ 2147483647 h 949"/>
                <a:gd name="T106" fmla="*/ 2147483647 w 950"/>
                <a:gd name="T107" fmla="*/ 2147483647 h 949"/>
                <a:gd name="T108" fmla="*/ 2147483647 w 950"/>
                <a:gd name="T109" fmla="*/ 2147483647 h 949"/>
                <a:gd name="T110" fmla="*/ 2147483647 w 950"/>
                <a:gd name="T111" fmla="*/ 2147483647 h 9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50" h="949">
                  <a:moveTo>
                    <a:pt x="23" y="630"/>
                  </a:moveTo>
                  <a:lnTo>
                    <a:pt x="96" y="766"/>
                  </a:lnTo>
                  <a:lnTo>
                    <a:pt x="175" y="723"/>
                  </a:lnTo>
                  <a:lnTo>
                    <a:pt x="188" y="738"/>
                  </a:lnTo>
                  <a:lnTo>
                    <a:pt x="202" y="751"/>
                  </a:lnTo>
                  <a:lnTo>
                    <a:pt x="215" y="765"/>
                  </a:lnTo>
                  <a:lnTo>
                    <a:pt x="229" y="777"/>
                  </a:lnTo>
                  <a:lnTo>
                    <a:pt x="244" y="788"/>
                  </a:lnTo>
                  <a:lnTo>
                    <a:pt x="259" y="799"/>
                  </a:lnTo>
                  <a:lnTo>
                    <a:pt x="275" y="809"/>
                  </a:lnTo>
                  <a:lnTo>
                    <a:pt x="292" y="818"/>
                  </a:lnTo>
                  <a:lnTo>
                    <a:pt x="266" y="905"/>
                  </a:lnTo>
                  <a:lnTo>
                    <a:pt x="413" y="949"/>
                  </a:lnTo>
                  <a:lnTo>
                    <a:pt x="439" y="861"/>
                  </a:lnTo>
                  <a:lnTo>
                    <a:pt x="458" y="863"/>
                  </a:lnTo>
                  <a:lnTo>
                    <a:pt x="476" y="863"/>
                  </a:lnTo>
                  <a:lnTo>
                    <a:pt x="495" y="863"/>
                  </a:lnTo>
                  <a:lnTo>
                    <a:pt x="514" y="861"/>
                  </a:lnTo>
                  <a:lnTo>
                    <a:pt x="533" y="859"/>
                  </a:lnTo>
                  <a:lnTo>
                    <a:pt x="552" y="856"/>
                  </a:lnTo>
                  <a:lnTo>
                    <a:pt x="570" y="852"/>
                  </a:lnTo>
                  <a:lnTo>
                    <a:pt x="588" y="847"/>
                  </a:lnTo>
                  <a:lnTo>
                    <a:pt x="632" y="927"/>
                  </a:lnTo>
                  <a:lnTo>
                    <a:pt x="767" y="855"/>
                  </a:lnTo>
                  <a:lnTo>
                    <a:pt x="724" y="773"/>
                  </a:lnTo>
                  <a:lnTo>
                    <a:pt x="738" y="761"/>
                  </a:lnTo>
                  <a:lnTo>
                    <a:pt x="752" y="748"/>
                  </a:lnTo>
                  <a:lnTo>
                    <a:pt x="765" y="735"/>
                  </a:lnTo>
                  <a:lnTo>
                    <a:pt x="777" y="720"/>
                  </a:lnTo>
                  <a:lnTo>
                    <a:pt x="788" y="706"/>
                  </a:lnTo>
                  <a:lnTo>
                    <a:pt x="800" y="690"/>
                  </a:lnTo>
                  <a:lnTo>
                    <a:pt x="810" y="675"/>
                  </a:lnTo>
                  <a:lnTo>
                    <a:pt x="819" y="658"/>
                  </a:lnTo>
                  <a:lnTo>
                    <a:pt x="905" y="685"/>
                  </a:lnTo>
                  <a:lnTo>
                    <a:pt x="950" y="537"/>
                  </a:lnTo>
                  <a:lnTo>
                    <a:pt x="863" y="511"/>
                  </a:lnTo>
                  <a:lnTo>
                    <a:pt x="865" y="492"/>
                  </a:lnTo>
                  <a:lnTo>
                    <a:pt x="865" y="473"/>
                  </a:lnTo>
                  <a:lnTo>
                    <a:pt x="865" y="455"/>
                  </a:lnTo>
                  <a:lnTo>
                    <a:pt x="864" y="436"/>
                  </a:lnTo>
                  <a:lnTo>
                    <a:pt x="862" y="418"/>
                  </a:lnTo>
                  <a:lnTo>
                    <a:pt x="859" y="399"/>
                  </a:lnTo>
                  <a:lnTo>
                    <a:pt x="854" y="380"/>
                  </a:lnTo>
                  <a:lnTo>
                    <a:pt x="849" y="361"/>
                  </a:lnTo>
                  <a:lnTo>
                    <a:pt x="929" y="319"/>
                  </a:lnTo>
                  <a:lnTo>
                    <a:pt x="855" y="183"/>
                  </a:lnTo>
                  <a:lnTo>
                    <a:pt x="776" y="226"/>
                  </a:lnTo>
                  <a:lnTo>
                    <a:pt x="764" y="211"/>
                  </a:lnTo>
                  <a:lnTo>
                    <a:pt x="751" y="197"/>
                  </a:lnTo>
                  <a:lnTo>
                    <a:pt x="736" y="183"/>
                  </a:lnTo>
                  <a:lnTo>
                    <a:pt x="722" y="171"/>
                  </a:lnTo>
                  <a:lnTo>
                    <a:pt x="707" y="160"/>
                  </a:lnTo>
                  <a:lnTo>
                    <a:pt x="692" y="149"/>
                  </a:lnTo>
                  <a:lnTo>
                    <a:pt x="676" y="139"/>
                  </a:lnTo>
                  <a:lnTo>
                    <a:pt x="660" y="130"/>
                  </a:lnTo>
                  <a:lnTo>
                    <a:pt x="685" y="45"/>
                  </a:lnTo>
                  <a:lnTo>
                    <a:pt x="537" y="0"/>
                  </a:lnTo>
                  <a:lnTo>
                    <a:pt x="512" y="85"/>
                  </a:lnTo>
                  <a:lnTo>
                    <a:pt x="494" y="83"/>
                  </a:lnTo>
                  <a:lnTo>
                    <a:pt x="475" y="83"/>
                  </a:lnTo>
                  <a:lnTo>
                    <a:pt x="456" y="83"/>
                  </a:lnTo>
                  <a:lnTo>
                    <a:pt x="437" y="85"/>
                  </a:lnTo>
                  <a:lnTo>
                    <a:pt x="418" y="87"/>
                  </a:lnTo>
                  <a:lnTo>
                    <a:pt x="399" y="90"/>
                  </a:lnTo>
                  <a:lnTo>
                    <a:pt x="381" y="95"/>
                  </a:lnTo>
                  <a:lnTo>
                    <a:pt x="362" y="100"/>
                  </a:lnTo>
                  <a:lnTo>
                    <a:pt x="319" y="22"/>
                  </a:lnTo>
                  <a:lnTo>
                    <a:pt x="184" y="96"/>
                  </a:lnTo>
                  <a:lnTo>
                    <a:pt x="226" y="172"/>
                  </a:lnTo>
                  <a:lnTo>
                    <a:pt x="211" y="186"/>
                  </a:lnTo>
                  <a:lnTo>
                    <a:pt x="197" y="199"/>
                  </a:lnTo>
                  <a:lnTo>
                    <a:pt x="184" y="212"/>
                  </a:lnTo>
                  <a:lnTo>
                    <a:pt x="172" y="227"/>
                  </a:lnTo>
                  <a:lnTo>
                    <a:pt x="161" y="242"/>
                  </a:lnTo>
                  <a:lnTo>
                    <a:pt x="149" y="258"/>
                  </a:lnTo>
                  <a:lnTo>
                    <a:pt x="139" y="273"/>
                  </a:lnTo>
                  <a:lnTo>
                    <a:pt x="129" y="290"/>
                  </a:lnTo>
                  <a:lnTo>
                    <a:pt x="45" y="265"/>
                  </a:lnTo>
                  <a:lnTo>
                    <a:pt x="0" y="412"/>
                  </a:lnTo>
                  <a:lnTo>
                    <a:pt x="86" y="438"/>
                  </a:lnTo>
                  <a:lnTo>
                    <a:pt x="85" y="457"/>
                  </a:lnTo>
                  <a:lnTo>
                    <a:pt x="85" y="476"/>
                  </a:lnTo>
                  <a:lnTo>
                    <a:pt x="85" y="495"/>
                  </a:lnTo>
                  <a:lnTo>
                    <a:pt x="86" y="513"/>
                  </a:lnTo>
                  <a:lnTo>
                    <a:pt x="89" y="532"/>
                  </a:lnTo>
                  <a:lnTo>
                    <a:pt x="93" y="551"/>
                  </a:lnTo>
                  <a:lnTo>
                    <a:pt x="96" y="569"/>
                  </a:lnTo>
                  <a:lnTo>
                    <a:pt x="102" y="588"/>
                  </a:lnTo>
                  <a:lnTo>
                    <a:pt x="23" y="630"/>
                  </a:lnTo>
                  <a:close/>
                  <a:moveTo>
                    <a:pt x="234" y="401"/>
                  </a:moveTo>
                  <a:lnTo>
                    <a:pt x="237" y="389"/>
                  </a:lnTo>
                  <a:lnTo>
                    <a:pt x="242" y="378"/>
                  </a:lnTo>
                  <a:lnTo>
                    <a:pt x="247" y="367"/>
                  </a:lnTo>
                  <a:lnTo>
                    <a:pt x="252" y="356"/>
                  </a:lnTo>
                  <a:lnTo>
                    <a:pt x="258" y="346"/>
                  </a:lnTo>
                  <a:lnTo>
                    <a:pt x="264" y="335"/>
                  </a:lnTo>
                  <a:lnTo>
                    <a:pt x="272" y="325"/>
                  </a:lnTo>
                  <a:lnTo>
                    <a:pt x="278" y="316"/>
                  </a:lnTo>
                  <a:lnTo>
                    <a:pt x="286" y="306"/>
                  </a:lnTo>
                  <a:lnTo>
                    <a:pt x="295" y="297"/>
                  </a:lnTo>
                  <a:lnTo>
                    <a:pt x="304" y="288"/>
                  </a:lnTo>
                  <a:lnTo>
                    <a:pt x="313" y="280"/>
                  </a:lnTo>
                  <a:lnTo>
                    <a:pt x="323" y="272"/>
                  </a:lnTo>
                  <a:lnTo>
                    <a:pt x="334" y="265"/>
                  </a:lnTo>
                  <a:lnTo>
                    <a:pt x="344" y="258"/>
                  </a:lnTo>
                  <a:lnTo>
                    <a:pt x="355" y="251"/>
                  </a:lnTo>
                  <a:lnTo>
                    <a:pt x="367" y="246"/>
                  </a:lnTo>
                  <a:lnTo>
                    <a:pt x="378" y="240"/>
                  </a:lnTo>
                  <a:lnTo>
                    <a:pt x="391" y="236"/>
                  </a:lnTo>
                  <a:lnTo>
                    <a:pt x="403" y="232"/>
                  </a:lnTo>
                  <a:lnTo>
                    <a:pt x="415" y="229"/>
                  </a:lnTo>
                  <a:lnTo>
                    <a:pt x="427" y="226"/>
                  </a:lnTo>
                  <a:lnTo>
                    <a:pt x="439" y="225"/>
                  </a:lnTo>
                  <a:lnTo>
                    <a:pt x="452" y="222"/>
                  </a:lnTo>
                  <a:lnTo>
                    <a:pt x="463" y="221"/>
                  </a:lnTo>
                  <a:lnTo>
                    <a:pt x="475" y="221"/>
                  </a:lnTo>
                  <a:lnTo>
                    <a:pt x="487" y="222"/>
                  </a:lnTo>
                  <a:lnTo>
                    <a:pt x="500" y="222"/>
                  </a:lnTo>
                  <a:lnTo>
                    <a:pt x="512" y="225"/>
                  </a:lnTo>
                  <a:lnTo>
                    <a:pt x="524" y="227"/>
                  </a:lnTo>
                  <a:lnTo>
                    <a:pt x="535" y="229"/>
                  </a:lnTo>
                  <a:lnTo>
                    <a:pt x="547" y="232"/>
                  </a:lnTo>
                  <a:lnTo>
                    <a:pt x="558" y="236"/>
                  </a:lnTo>
                  <a:lnTo>
                    <a:pt x="570" y="240"/>
                  </a:lnTo>
                  <a:lnTo>
                    <a:pt x="581" y="246"/>
                  </a:lnTo>
                  <a:lnTo>
                    <a:pt x="592" y="250"/>
                  </a:lnTo>
                  <a:lnTo>
                    <a:pt x="603" y="257"/>
                  </a:lnTo>
                  <a:lnTo>
                    <a:pt x="613" y="262"/>
                  </a:lnTo>
                  <a:lnTo>
                    <a:pt x="623" y="270"/>
                  </a:lnTo>
                  <a:lnTo>
                    <a:pt x="633" y="277"/>
                  </a:lnTo>
                  <a:lnTo>
                    <a:pt x="642" y="286"/>
                  </a:lnTo>
                  <a:lnTo>
                    <a:pt x="651" y="293"/>
                  </a:lnTo>
                  <a:lnTo>
                    <a:pt x="660" y="302"/>
                  </a:lnTo>
                  <a:lnTo>
                    <a:pt x="668" y="312"/>
                  </a:lnTo>
                  <a:lnTo>
                    <a:pt x="676" y="321"/>
                  </a:lnTo>
                  <a:lnTo>
                    <a:pt x="683" y="332"/>
                  </a:lnTo>
                  <a:lnTo>
                    <a:pt x="690" y="342"/>
                  </a:lnTo>
                  <a:lnTo>
                    <a:pt x="696" y="355"/>
                  </a:lnTo>
                  <a:lnTo>
                    <a:pt x="702" y="366"/>
                  </a:lnTo>
                  <a:lnTo>
                    <a:pt x="707" y="378"/>
                  </a:lnTo>
                  <a:lnTo>
                    <a:pt x="712" y="389"/>
                  </a:lnTo>
                  <a:lnTo>
                    <a:pt x="716" y="401"/>
                  </a:lnTo>
                  <a:lnTo>
                    <a:pt x="720" y="413"/>
                  </a:lnTo>
                  <a:lnTo>
                    <a:pt x="722" y="426"/>
                  </a:lnTo>
                  <a:lnTo>
                    <a:pt x="724" y="438"/>
                  </a:lnTo>
                  <a:lnTo>
                    <a:pt x="725" y="450"/>
                  </a:lnTo>
                  <a:lnTo>
                    <a:pt x="726" y="462"/>
                  </a:lnTo>
                  <a:lnTo>
                    <a:pt x="726" y="475"/>
                  </a:lnTo>
                  <a:lnTo>
                    <a:pt x="726" y="486"/>
                  </a:lnTo>
                  <a:lnTo>
                    <a:pt x="725" y="498"/>
                  </a:lnTo>
                  <a:lnTo>
                    <a:pt x="724" y="510"/>
                  </a:lnTo>
                  <a:lnTo>
                    <a:pt x="722" y="522"/>
                  </a:lnTo>
                  <a:lnTo>
                    <a:pt x="718" y="535"/>
                  </a:lnTo>
                  <a:lnTo>
                    <a:pt x="716" y="546"/>
                  </a:lnTo>
                  <a:lnTo>
                    <a:pt x="712" y="557"/>
                  </a:lnTo>
                  <a:lnTo>
                    <a:pt x="707" y="569"/>
                  </a:lnTo>
                  <a:lnTo>
                    <a:pt x="703" y="580"/>
                  </a:lnTo>
                  <a:lnTo>
                    <a:pt x="697" y="590"/>
                  </a:lnTo>
                  <a:lnTo>
                    <a:pt x="692" y="601"/>
                  </a:lnTo>
                  <a:lnTo>
                    <a:pt x="685" y="611"/>
                  </a:lnTo>
                  <a:lnTo>
                    <a:pt x="678" y="621"/>
                  </a:lnTo>
                  <a:lnTo>
                    <a:pt x="671" y="631"/>
                  </a:lnTo>
                  <a:lnTo>
                    <a:pt x="663" y="640"/>
                  </a:lnTo>
                  <a:lnTo>
                    <a:pt x="654" y="649"/>
                  </a:lnTo>
                  <a:lnTo>
                    <a:pt x="645" y="658"/>
                  </a:lnTo>
                  <a:lnTo>
                    <a:pt x="636" y="667"/>
                  </a:lnTo>
                  <a:lnTo>
                    <a:pt x="626" y="675"/>
                  </a:lnTo>
                  <a:lnTo>
                    <a:pt x="616" y="681"/>
                  </a:lnTo>
                  <a:lnTo>
                    <a:pt x="605" y="689"/>
                  </a:lnTo>
                  <a:lnTo>
                    <a:pt x="594" y="695"/>
                  </a:lnTo>
                  <a:lnTo>
                    <a:pt x="583" y="701"/>
                  </a:lnTo>
                  <a:lnTo>
                    <a:pt x="571" y="706"/>
                  </a:lnTo>
                  <a:lnTo>
                    <a:pt x="558" y="710"/>
                  </a:lnTo>
                  <a:lnTo>
                    <a:pt x="546" y="715"/>
                  </a:lnTo>
                  <a:lnTo>
                    <a:pt x="535" y="718"/>
                  </a:lnTo>
                  <a:lnTo>
                    <a:pt x="523" y="720"/>
                  </a:lnTo>
                  <a:lnTo>
                    <a:pt x="511" y="722"/>
                  </a:lnTo>
                  <a:lnTo>
                    <a:pt x="498" y="723"/>
                  </a:lnTo>
                  <a:lnTo>
                    <a:pt x="486" y="725"/>
                  </a:lnTo>
                  <a:lnTo>
                    <a:pt x="474" y="725"/>
                  </a:lnTo>
                  <a:lnTo>
                    <a:pt x="462" y="725"/>
                  </a:lnTo>
                  <a:lnTo>
                    <a:pt x="449" y="723"/>
                  </a:lnTo>
                  <a:lnTo>
                    <a:pt x="437" y="722"/>
                  </a:lnTo>
                  <a:lnTo>
                    <a:pt x="426" y="720"/>
                  </a:lnTo>
                  <a:lnTo>
                    <a:pt x="414" y="718"/>
                  </a:lnTo>
                  <a:lnTo>
                    <a:pt x="403" y="715"/>
                  </a:lnTo>
                  <a:lnTo>
                    <a:pt x="391" y="710"/>
                  </a:lnTo>
                  <a:lnTo>
                    <a:pt x="379" y="706"/>
                  </a:lnTo>
                  <a:lnTo>
                    <a:pt x="368" y="701"/>
                  </a:lnTo>
                  <a:lnTo>
                    <a:pt x="357" y="696"/>
                  </a:lnTo>
                  <a:lnTo>
                    <a:pt x="347" y="690"/>
                  </a:lnTo>
                  <a:lnTo>
                    <a:pt x="336" y="683"/>
                  </a:lnTo>
                  <a:lnTo>
                    <a:pt x="326" y="677"/>
                  </a:lnTo>
                  <a:lnTo>
                    <a:pt x="317" y="669"/>
                  </a:lnTo>
                  <a:lnTo>
                    <a:pt x="307" y="661"/>
                  </a:lnTo>
                  <a:lnTo>
                    <a:pt x="298" y="653"/>
                  </a:lnTo>
                  <a:lnTo>
                    <a:pt x="289" y="643"/>
                  </a:lnTo>
                  <a:lnTo>
                    <a:pt x="282" y="635"/>
                  </a:lnTo>
                  <a:lnTo>
                    <a:pt x="274" y="625"/>
                  </a:lnTo>
                  <a:lnTo>
                    <a:pt x="266" y="615"/>
                  </a:lnTo>
                  <a:lnTo>
                    <a:pt x="259" y="603"/>
                  </a:lnTo>
                  <a:lnTo>
                    <a:pt x="253" y="592"/>
                  </a:lnTo>
                  <a:lnTo>
                    <a:pt x="247" y="581"/>
                  </a:lnTo>
                  <a:lnTo>
                    <a:pt x="242" y="569"/>
                  </a:lnTo>
                  <a:lnTo>
                    <a:pt x="237" y="557"/>
                  </a:lnTo>
                  <a:lnTo>
                    <a:pt x="234" y="546"/>
                  </a:lnTo>
                  <a:lnTo>
                    <a:pt x="231" y="533"/>
                  </a:lnTo>
                  <a:lnTo>
                    <a:pt x="227" y="521"/>
                  </a:lnTo>
                  <a:lnTo>
                    <a:pt x="226" y="509"/>
                  </a:lnTo>
                  <a:lnTo>
                    <a:pt x="224" y="497"/>
                  </a:lnTo>
                  <a:lnTo>
                    <a:pt x="223" y="485"/>
                  </a:lnTo>
                  <a:lnTo>
                    <a:pt x="223" y="472"/>
                  </a:lnTo>
                  <a:lnTo>
                    <a:pt x="224" y="460"/>
                  </a:lnTo>
                  <a:lnTo>
                    <a:pt x="224" y="448"/>
                  </a:lnTo>
                  <a:lnTo>
                    <a:pt x="226" y="436"/>
                  </a:lnTo>
                  <a:lnTo>
                    <a:pt x="228" y="425"/>
                  </a:lnTo>
                  <a:lnTo>
                    <a:pt x="231" y="412"/>
                  </a:lnTo>
                  <a:lnTo>
                    <a:pt x="234" y="401"/>
                  </a:lnTo>
                  <a:close/>
                  <a:moveTo>
                    <a:pt x="516" y="569"/>
                  </a:moveTo>
                  <a:lnTo>
                    <a:pt x="506" y="572"/>
                  </a:lnTo>
                  <a:lnTo>
                    <a:pt x="496" y="575"/>
                  </a:lnTo>
                  <a:lnTo>
                    <a:pt x="486" y="577"/>
                  </a:lnTo>
                  <a:lnTo>
                    <a:pt x="476" y="577"/>
                  </a:lnTo>
                  <a:lnTo>
                    <a:pt x="466" y="577"/>
                  </a:lnTo>
                  <a:lnTo>
                    <a:pt x="456" y="576"/>
                  </a:lnTo>
                  <a:lnTo>
                    <a:pt x="447" y="573"/>
                  </a:lnTo>
                  <a:lnTo>
                    <a:pt x="437" y="570"/>
                  </a:lnTo>
                  <a:lnTo>
                    <a:pt x="428" y="566"/>
                  </a:lnTo>
                  <a:lnTo>
                    <a:pt x="421" y="561"/>
                  </a:lnTo>
                  <a:lnTo>
                    <a:pt x="412" y="556"/>
                  </a:lnTo>
                  <a:lnTo>
                    <a:pt x="405" y="549"/>
                  </a:lnTo>
                  <a:lnTo>
                    <a:pt x="397" y="541"/>
                  </a:lnTo>
                  <a:lnTo>
                    <a:pt x="392" y="533"/>
                  </a:lnTo>
                  <a:lnTo>
                    <a:pt x="386" y="525"/>
                  </a:lnTo>
                  <a:lnTo>
                    <a:pt x="382" y="516"/>
                  </a:lnTo>
                  <a:lnTo>
                    <a:pt x="377" y="506"/>
                  </a:lnTo>
                  <a:lnTo>
                    <a:pt x="375" y="496"/>
                  </a:lnTo>
                  <a:lnTo>
                    <a:pt x="374" y="486"/>
                  </a:lnTo>
                  <a:lnTo>
                    <a:pt x="373" y="476"/>
                  </a:lnTo>
                  <a:lnTo>
                    <a:pt x="374" y="466"/>
                  </a:lnTo>
                  <a:lnTo>
                    <a:pt x="375" y="456"/>
                  </a:lnTo>
                  <a:lnTo>
                    <a:pt x="377" y="446"/>
                  </a:lnTo>
                  <a:lnTo>
                    <a:pt x="381" y="437"/>
                  </a:lnTo>
                  <a:lnTo>
                    <a:pt x="384" y="428"/>
                  </a:lnTo>
                  <a:lnTo>
                    <a:pt x="389" y="419"/>
                  </a:lnTo>
                  <a:lnTo>
                    <a:pt x="395" y="411"/>
                  </a:lnTo>
                  <a:lnTo>
                    <a:pt x="402" y="403"/>
                  </a:lnTo>
                  <a:lnTo>
                    <a:pt x="408" y="397"/>
                  </a:lnTo>
                  <a:lnTo>
                    <a:pt x="417" y="390"/>
                  </a:lnTo>
                  <a:lnTo>
                    <a:pt x="425" y="386"/>
                  </a:lnTo>
                  <a:lnTo>
                    <a:pt x="435" y="380"/>
                  </a:lnTo>
                  <a:lnTo>
                    <a:pt x="445" y="377"/>
                  </a:lnTo>
                  <a:lnTo>
                    <a:pt x="455" y="375"/>
                  </a:lnTo>
                  <a:lnTo>
                    <a:pt x="465" y="372"/>
                  </a:lnTo>
                  <a:lnTo>
                    <a:pt x="475" y="372"/>
                  </a:lnTo>
                  <a:lnTo>
                    <a:pt x="485" y="372"/>
                  </a:lnTo>
                  <a:lnTo>
                    <a:pt x="494" y="373"/>
                  </a:lnTo>
                  <a:lnTo>
                    <a:pt x="504" y="377"/>
                  </a:lnTo>
                  <a:lnTo>
                    <a:pt x="513" y="379"/>
                  </a:lnTo>
                  <a:lnTo>
                    <a:pt x="522" y="383"/>
                  </a:lnTo>
                  <a:lnTo>
                    <a:pt x="531" y="388"/>
                  </a:lnTo>
                  <a:lnTo>
                    <a:pt x="538" y="395"/>
                  </a:lnTo>
                  <a:lnTo>
                    <a:pt x="546" y="401"/>
                  </a:lnTo>
                  <a:lnTo>
                    <a:pt x="553" y="408"/>
                  </a:lnTo>
                  <a:lnTo>
                    <a:pt x="560" y="416"/>
                  </a:lnTo>
                  <a:lnTo>
                    <a:pt x="565" y="425"/>
                  </a:lnTo>
                  <a:lnTo>
                    <a:pt x="570" y="435"/>
                  </a:lnTo>
                  <a:lnTo>
                    <a:pt x="573" y="443"/>
                  </a:lnTo>
                  <a:lnTo>
                    <a:pt x="576" y="453"/>
                  </a:lnTo>
                  <a:lnTo>
                    <a:pt x="577" y="463"/>
                  </a:lnTo>
                  <a:lnTo>
                    <a:pt x="578" y="473"/>
                  </a:lnTo>
                  <a:lnTo>
                    <a:pt x="577" y="483"/>
                  </a:lnTo>
                  <a:lnTo>
                    <a:pt x="576" y="493"/>
                  </a:lnTo>
                  <a:lnTo>
                    <a:pt x="574" y="503"/>
                  </a:lnTo>
                  <a:lnTo>
                    <a:pt x="571" y="512"/>
                  </a:lnTo>
                  <a:lnTo>
                    <a:pt x="566" y="521"/>
                  </a:lnTo>
                  <a:lnTo>
                    <a:pt x="562" y="530"/>
                  </a:lnTo>
                  <a:lnTo>
                    <a:pt x="556" y="538"/>
                  </a:lnTo>
                  <a:lnTo>
                    <a:pt x="550" y="546"/>
                  </a:lnTo>
                  <a:lnTo>
                    <a:pt x="542" y="552"/>
                  </a:lnTo>
                  <a:lnTo>
                    <a:pt x="534" y="559"/>
                  </a:lnTo>
                  <a:lnTo>
                    <a:pt x="525" y="565"/>
                  </a:lnTo>
                  <a:lnTo>
                    <a:pt x="516" y="569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82727" y="2948504"/>
              <a:ext cx="186545" cy="184909"/>
            </a:xfrm>
            <a:custGeom>
              <a:avLst/>
              <a:gdLst>
                <a:gd name="T0" fmla="*/ 2147483647 w 679"/>
                <a:gd name="T1" fmla="*/ 2147483647 h 680"/>
                <a:gd name="T2" fmla="*/ 2147483647 w 679"/>
                <a:gd name="T3" fmla="*/ 2147483647 h 680"/>
                <a:gd name="T4" fmla="*/ 2147483647 w 679"/>
                <a:gd name="T5" fmla="*/ 2147483647 h 680"/>
                <a:gd name="T6" fmla="*/ 2147483647 w 679"/>
                <a:gd name="T7" fmla="*/ 2147483647 h 680"/>
                <a:gd name="T8" fmla="*/ 2147483647 w 679"/>
                <a:gd name="T9" fmla="*/ 2147483647 h 680"/>
                <a:gd name="T10" fmla="*/ 2147483647 w 679"/>
                <a:gd name="T11" fmla="*/ 2147483647 h 680"/>
                <a:gd name="T12" fmla="*/ 2147483647 w 679"/>
                <a:gd name="T13" fmla="*/ 2147483647 h 680"/>
                <a:gd name="T14" fmla="*/ 2147483647 w 679"/>
                <a:gd name="T15" fmla="*/ 2147483647 h 680"/>
                <a:gd name="T16" fmla="*/ 2147483647 w 679"/>
                <a:gd name="T17" fmla="*/ 2147483647 h 680"/>
                <a:gd name="T18" fmla="*/ 2147483647 w 679"/>
                <a:gd name="T19" fmla="*/ 2147483647 h 680"/>
                <a:gd name="T20" fmla="*/ 2147483647 w 679"/>
                <a:gd name="T21" fmla="*/ 2147483647 h 680"/>
                <a:gd name="T22" fmla="*/ 2147483647 w 679"/>
                <a:gd name="T23" fmla="*/ 2147483647 h 680"/>
                <a:gd name="T24" fmla="*/ 2147483647 w 679"/>
                <a:gd name="T25" fmla="*/ 2147483647 h 680"/>
                <a:gd name="T26" fmla="*/ 2147483647 w 679"/>
                <a:gd name="T27" fmla="*/ 2147483647 h 680"/>
                <a:gd name="T28" fmla="*/ 2147483647 w 679"/>
                <a:gd name="T29" fmla="*/ 2147483647 h 680"/>
                <a:gd name="T30" fmla="*/ 2147483647 w 679"/>
                <a:gd name="T31" fmla="*/ 2147483647 h 680"/>
                <a:gd name="T32" fmla="*/ 2147483647 w 679"/>
                <a:gd name="T33" fmla="*/ 2147483647 h 680"/>
                <a:gd name="T34" fmla="*/ 2147483647 w 679"/>
                <a:gd name="T35" fmla="*/ 2147483647 h 680"/>
                <a:gd name="T36" fmla="*/ 2147483647 w 679"/>
                <a:gd name="T37" fmla="*/ 2147483647 h 680"/>
                <a:gd name="T38" fmla="*/ 2147483647 w 679"/>
                <a:gd name="T39" fmla="*/ 2147483647 h 680"/>
                <a:gd name="T40" fmla="*/ 2147483647 w 679"/>
                <a:gd name="T41" fmla="*/ 2147483647 h 680"/>
                <a:gd name="T42" fmla="*/ 2147483647 w 679"/>
                <a:gd name="T43" fmla="*/ 2147483647 h 680"/>
                <a:gd name="T44" fmla="*/ 2147483647 w 679"/>
                <a:gd name="T45" fmla="*/ 2147483647 h 680"/>
                <a:gd name="T46" fmla="*/ 2147483647 w 679"/>
                <a:gd name="T47" fmla="*/ 2147483647 h 680"/>
                <a:gd name="T48" fmla="*/ 2147483647 w 679"/>
                <a:gd name="T49" fmla="*/ 2147483647 h 680"/>
                <a:gd name="T50" fmla="*/ 2147483647 w 679"/>
                <a:gd name="T51" fmla="*/ 2147483647 h 680"/>
                <a:gd name="T52" fmla="*/ 2147483647 w 679"/>
                <a:gd name="T53" fmla="*/ 2147483647 h 680"/>
                <a:gd name="T54" fmla="*/ 2147483647 w 679"/>
                <a:gd name="T55" fmla="*/ 2147483647 h 680"/>
                <a:gd name="T56" fmla="*/ 2147483647 w 679"/>
                <a:gd name="T57" fmla="*/ 2147483647 h 680"/>
                <a:gd name="T58" fmla="*/ 2147483647 w 679"/>
                <a:gd name="T59" fmla="*/ 2147483647 h 680"/>
                <a:gd name="T60" fmla="*/ 2147483647 w 679"/>
                <a:gd name="T61" fmla="*/ 2147483647 h 680"/>
                <a:gd name="T62" fmla="*/ 2147483647 w 679"/>
                <a:gd name="T63" fmla="*/ 2147483647 h 680"/>
                <a:gd name="T64" fmla="*/ 2147483647 w 679"/>
                <a:gd name="T65" fmla="*/ 2147483647 h 680"/>
                <a:gd name="T66" fmla="*/ 2147483647 w 679"/>
                <a:gd name="T67" fmla="*/ 2147483647 h 680"/>
                <a:gd name="T68" fmla="*/ 2147483647 w 679"/>
                <a:gd name="T69" fmla="*/ 2147483647 h 680"/>
                <a:gd name="T70" fmla="*/ 2147483647 w 679"/>
                <a:gd name="T71" fmla="*/ 2147483647 h 680"/>
                <a:gd name="T72" fmla="*/ 2147483647 w 679"/>
                <a:gd name="T73" fmla="*/ 2147483647 h 680"/>
                <a:gd name="T74" fmla="*/ 2147483647 w 679"/>
                <a:gd name="T75" fmla="*/ 2147483647 h 680"/>
                <a:gd name="T76" fmla="*/ 2147483647 w 679"/>
                <a:gd name="T77" fmla="*/ 2147483647 h 680"/>
                <a:gd name="T78" fmla="*/ 2147483647 w 679"/>
                <a:gd name="T79" fmla="*/ 2147483647 h 680"/>
                <a:gd name="T80" fmla="*/ 2147483647 w 679"/>
                <a:gd name="T81" fmla="*/ 2147483647 h 680"/>
                <a:gd name="T82" fmla="*/ 2147483647 w 679"/>
                <a:gd name="T83" fmla="*/ 2147483647 h 680"/>
                <a:gd name="T84" fmla="*/ 2147483647 w 679"/>
                <a:gd name="T85" fmla="*/ 2147483647 h 680"/>
                <a:gd name="T86" fmla="*/ 2147483647 w 679"/>
                <a:gd name="T87" fmla="*/ 2147483647 h 680"/>
                <a:gd name="T88" fmla="*/ 2147483647 w 679"/>
                <a:gd name="T89" fmla="*/ 2147483647 h 680"/>
                <a:gd name="T90" fmla="*/ 2147483647 w 679"/>
                <a:gd name="T91" fmla="*/ 2147483647 h 680"/>
                <a:gd name="T92" fmla="*/ 2147483647 w 679"/>
                <a:gd name="T93" fmla="*/ 2147483647 h 680"/>
                <a:gd name="T94" fmla="*/ 2147483647 w 679"/>
                <a:gd name="T95" fmla="*/ 2147483647 h 680"/>
                <a:gd name="T96" fmla="*/ 2147483647 w 679"/>
                <a:gd name="T97" fmla="*/ 2147483647 h 680"/>
                <a:gd name="T98" fmla="*/ 2147483647 w 679"/>
                <a:gd name="T99" fmla="*/ 2147483647 h 680"/>
                <a:gd name="T100" fmla="*/ 2147483647 w 679"/>
                <a:gd name="T101" fmla="*/ 2147483647 h 680"/>
                <a:gd name="T102" fmla="*/ 2147483647 w 679"/>
                <a:gd name="T103" fmla="*/ 2147483647 h 680"/>
                <a:gd name="T104" fmla="*/ 2147483647 w 679"/>
                <a:gd name="T105" fmla="*/ 2147483647 h 680"/>
                <a:gd name="T106" fmla="*/ 2147483647 w 679"/>
                <a:gd name="T107" fmla="*/ 2147483647 h 6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79" h="680">
                  <a:moveTo>
                    <a:pt x="24" y="469"/>
                  </a:moveTo>
                  <a:lnTo>
                    <a:pt x="81" y="562"/>
                  </a:lnTo>
                  <a:lnTo>
                    <a:pt x="135" y="529"/>
                  </a:lnTo>
                  <a:lnTo>
                    <a:pt x="145" y="539"/>
                  </a:lnTo>
                  <a:lnTo>
                    <a:pt x="155" y="548"/>
                  </a:lnTo>
                  <a:lnTo>
                    <a:pt x="165" y="557"/>
                  </a:lnTo>
                  <a:lnTo>
                    <a:pt x="176" y="565"/>
                  </a:lnTo>
                  <a:lnTo>
                    <a:pt x="187" y="572"/>
                  </a:lnTo>
                  <a:lnTo>
                    <a:pt x="199" y="579"/>
                  </a:lnTo>
                  <a:lnTo>
                    <a:pt x="211" y="586"/>
                  </a:lnTo>
                  <a:lnTo>
                    <a:pt x="223" y="591"/>
                  </a:lnTo>
                  <a:lnTo>
                    <a:pt x="207" y="653"/>
                  </a:lnTo>
                  <a:lnTo>
                    <a:pt x="314" y="680"/>
                  </a:lnTo>
                  <a:lnTo>
                    <a:pt x="330" y="617"/>
                  </a:lnTo>
                  <a:lnTo>
                    <a:pt x="342" y="617"/>
                  </a:lnTo>
                  <a:lnTo>
                    <a:pt x="355" y="616"/>
                  </a:lnTo>
                  <a:lnTo>
                    <a:pt x="369" y="615"/>
                  </a:lnTo>
                  <a:lnTo>
                    <a:pt x="382" y="613"/>
                  </a:lnTo>
                  <a:lnTo>
                    <a:pt x="395" y="611"/>
                  </a:lnTo>
                  <a:lnTo>
                    <a:pt x="409" y="608"/>
                  </a:lnTo>
                  <a:lnTo>
                    <a:pt x="421" y="603"/>
                  </a:lnTo>
                  <a:lnTo>
                    <a:pt x="434" y="599"/>
                  </a:lnTo>
                  <a:lnTo>
                    <a:pt x="469" y="655"/>
                  </a:lnTo>
                  <a:lnTo>
                    <a:pt x="562" y="598"/>
                  </a:lnTo>
                  <a:lnTo>
                    <a:pt x="528" y="542"/>
                  </a:lnTo>
                  <a:lnTo>
                    <a:pt x="538" y="532"/>
                  </a:lnTo>
                  <a:lnTo>
                    <a:pt x="546" y="522"/>
                  </a:lnTo>
                  <a:lnTo>
                    <a:pt x="555" y="512"/>
                  </a:lnTo>
                  <a:lnTo>
                    <a:pt x="563" y="502"/>
                  </a:lnTo>
                  <a:lnTo>
                    <a:pt x="571" y="491"/>
                  </a:lnTo>
                  <a:lnTo>
                    <a:pt x="578" y="480"/>
                  </a:lnTo>
                  <a:lnTo>
                    <a:pt x="584" y="468"/>
                  </a:lnTo>
                  <a:lnTo>
                    <a:pt x="590" y="456"/>
                  </a:lnTo>
                  <a:lnTo>
                    <a:pt x="653" y="471"/>
                  </a:lnTo>
                  <a:lnTo>
                    <a:pt x="679" y="365"/>
                  </a:lnTo>
                  <a:lnTo>
                    <a:pt x="616" y="350"/>
                  </a:lnTo>
                  <a:lnTo>
                    <a:pt x="616" y="337"/>
                  </a:lnTo>
                  <a:lnTo>
                    <a:pt x="616" y="323"/>
                  </a:lnTo>
                  <a:lnTo>
                    <a:pt x="615" y="310"/>
                  </a:lnTo>
                  <a:lnTo>
                    <a:pt x="613" y="297"/>
                  </a:lnTo>
                  <a:lnTo>
                    <a:pt x="611" y="283"/>
                  </a:lnTo>
                  <a:lnTo>
                    <a:pt x="608" y="270"/>
                  </a:lnTo>
                  <a:lnTo>
                    <a:pt x="604" y="257"/>
                  </a:lnTo>
                  <a:lnTo>
                    <a:pt x="600" y="245"/>
                  </a:lnTo>
                  <a:lnTo>
                    <a:pt x="654" y="210"/>
                  </a:lnTo>
                  <a:lnTo>
                    <a:pt x="598" y="117"/>
                  </a:lnTo>
                  <a:lnTo>
                    <a:pt x="543" y="150"/>
                  </a:lnTo>
                  <a:lnTo>
                    <a:pt x="533" y="140"/>
                  </a:lnTo>
                  <a:lnTo>
                    <a:pt x="523" y="131"/>
                  </a:lnTo>
                  <a:lnTo>
                    <a:pt x="513" y="122"/>
                  </a:lnTo>
                  <a:lnTo>
                    <a:pt x="502" y="115"/>
                  </a:lnTo>
                  <a:lnTo>
                    <a:pt x="491" y="107"/>
                  </a:lnTo>
                  <a:lnTo>
                    <a:pt x="480" y="99"/>
                  </a:lnTo>
                  <a:lnTo>
                    <a:pt x="468" y="93"/>
                  </a:lnTo>
                  <a:lnTo>
                    <a:pt x="456" y="87"/>
                  </a:lnTo>
                  <a:lnTo>
                    <a:pt x="471" y="26"/>
                  </a:lnTo>
                  <a:lnTo>
                    <a:pt x="364" y="0"/>
                  </a:lnTo>
                  <a:lnTo>
                    <a:pt x="350" y="61"/>
                  </a:lnTo>
                  <a:lnTo>
                    <a:pt x="336" y="61"/>
                  </a:lnTo>
                  <a:lnTo>
                    <a:pt x="322" y="61"/>
                  </a:lnTo>
                  <a:lnTo>
                    <a:pt x="309" y="62"/>
                  </a:lnTo>
                  <a:lnTo>
                    <a:pt x="295" y="65"/>
                  </a:lnTo>
                  <a:lnTo>
                    <a:pt x="282" y="67"/>
                  </a:lnTo>
                  <a:lnTo>
                    <a:pt x="269" y="70"/>
                  </a:lnTo>
                  <a:lnTo>
                    <a:pt x="255" y="73"/>
                  </a:lnTo>
                  <a:lnTo>
                    <a:pt x="243" y="78"/>
                  </a:lnTo>
                  <a:lnTo>
                    <a:pt x="210" y="25"/>
                  </a:lnTo>
                  <a:lnTo>
                    <a:pt x="116" y="82"/>
                  </a:lnTo>
                  <a:lnTo>
                    <a:pt x="149" y="136"/>
                  </a:lnTo>
                  <a:lnTo>
                    <a:pt x="140" y="145"/>
                  </a:lnTo>
                  <a:lnTo>
                    <a:pt x="130" y="155"/>
                  </a:lnTo>
                  <a:lnTo>
                    <a:pt x="121" y="166"/>
                  </a:lnTo>
                  <a:lnTo>
                    <a:pt x="113" y="176"/>
                  </a:lnTo>
                  <a:lnTo>
                    <a:pt x="105" y="187"/>
                  </a:lnTo>
                  <a:lnTo>
                    <a:pt x="99" y="199"/>
                  </a:lnTo>
                  <a:lnTo>
                    <a:pt x="92" y="210"/>
                  </a:lnTo>
                  <a:lnTo>
                    <a:pt x="86" y="222"/>
                  </a:lnTo>
                  <a:lnTo>
                    <a:pt x="24" y="208"/>
                  </a:lnTo>
                  <a:lnTo>
                    <a:pt x="0" y="315"/>
                  </a:lnTo>
                  <a:lnTo>
                    <a:pt x="61" y="329"/>
                  </a:lnTo>
                  <a:lnTo>
                    <a:pt x="61" y="342"/>
                  </a:lnTo>
                  <a:lnTo>
                    <a:pt x="61" y="356"/>
                  </a:lnTo>
                  <a:lnTo>
                    <a:pt x="62" y="369"/>
                  </a:lnTo>
                  <a:lnTo>
                    <a:pt x="64" y="382"/>
                  </a:lnTo>
                  <a:lnTo>
                    <a:pt x="66" y="396"/>
                  </a:lnTo>
                  <a:lnTo>
                    <a:pt x="70" y="409"/>
                  </a:lnTo>
                  <a:lnTo>
                    <a:pt x="73" y="422"/>
                  </a:lnTo>
                  <a:lnTo>
                    <a:pt x="77" y="436"/>
                  </a:lnTo>
                  <a:lnTo>
                    <a:pt x="24" y="469"/>
                  </a:lnTo>
                  <a:close/>
                  <a:moveTo>
                    <a:pt x="164" y="297"/>
                  </a:moveTo>
                  <a:lnTo>
                    <a:pt x="169" y="280"/>
                  </a:lnTo>
                  <a:lnTo>
                    <a:pt x="175" y="265"/>
                  </a:lnTo>
                  <a:lnTo>
                    <a:pt x="183" y="249"/>
                  </a:lnTo>
                  <a:lnTo>
                    <a:pt x="193" y="235"/>
                  </a:lnTo>
                  <a:lnTo>
                    <a:pt x="203" y="221"/>
                  </a:lnTo>
                  <a:lnTo>
                    <a:pt x="215" y="208"/>
                  </a:lnTo>
                  <a:lnTo>
                    <a:pt x="230" y="197"/>
                  </a:lnTo>
                  <a:lnTo>
                    <a:pt x="244" y="186"/>
                  </a:lnTo>
                  <a:lnTo>
                    <a:pt x="261" y="177"/>
                  </a:lnTo>
                  <a:lnTo>
                    <a:pt x="277" y="170"/>
                  </a:lnTo>
                  <a:lnTo>
                    <a:pt x="294" y="165"/>
                  </a:lnTo>
                  <a:lnTo>
                    <a:pt x="312" y="161"/>
                  </a:lnTo>
                  <a:lnTo>
                    <a:pt x="329" y="160"/>
                  </a:lnTo>
                  <a:lnTo>
                    <a:pt x="346" y="160"/>
                  </a:lnTo>
                  <a:lnTo>
                    <a:pt x="363" y="161"/>
                  </a:lnTo>
                  <a:lnTo>
                    <a:pt x="380" y="165"/>
                  </a:lnTo>
                  <a:lnTo>
                    <a:pt x="396" y="169"/>
                  </a:lnTo>
                  <a:lnTo>
                    <a:pt x="413" y="176"/>
                  </a:lnTo>
                  <a:lnTo>
                    <a:pt x="429" y="183"/>
                  </a:lnTo>
                  <a:lnTo>
                    <a:pt x="443" y="193"/>
                  </a:lnTo>
                  <a:lnTo>
                    <a:pt x="456" y="203"/>
                  </a:lnTo>
                  <a:lnTo>
                    <a:pt x="469" y="216"/>
                  </a:lnTo>
                  <a:lnTo>
                    <a:pt x="481" y="230"/>
                  </a:lnTo>
                  <a:lnTo>
                    <a:pt x="491" y="245"/>
                  </a:lnTo>
                  <a:lnTo>
                    <a:pt x="500" y="261"/>
                  </a:lnTo>
                  <a:lnTo>
                    <a:pt x="506" y="278"/>
                  </a:lnTo>
                  <a:lnTo>
                    <a:pt x="512" y="295"/>
                  </a:lnTo>
                  <a:lnTo>
                    <a:pt x="515" y="311"/>
                  </a:lnTo>
                  <a:lnTo>
                    <a:pt x="518" y="329"/>
                  </a:lnTo>
                  <a:lnTo>
                    <a:pt x="518" y="347"/>
                  </a:lnTo>
                  <a:lnTo>
                    <a:pt x="516" y="363"/>
                  </a:lnTo>
                  <a:lnTo>
                    <a:pt x="513" y="380"/>
                  </a:lnTo>
                  <a:lnTo>
                    <a:pt x="508" y="397"/>
                  </a:lnTo>
                  <a:lnTo>
                    <a:pt x="502" y="413"/>
                  </a:lnTo>
                  <a:lnTo>
                    <a:pt x="493" y="428"/>
                  </a:lnTo>
                  <a:lnTo>
                    <a:pt x="484" y="443"/>
                  </a:lnTo>
                  <a:lnTo>
                    <a:pt x="473" y="457"/>
                  </a:lnTo>
                  <a:lnTo>
                    <a:pt x="461" y="469"/>
                  </a:lnTo>
                  <a:lnTo>
                    <a:pt x="448" y="481"/>
                  </a:lnTo>
                  <a:lnTo>
                    <a:pt x="432" y="491"/>
                  </a:lnTo>
                  <a:lnTo>
                    <a:pt x="416" y="500"/>
                  </a:lnTo>
                  <a:lnTo>
                    <a:pt x="400" y="507"/>
                  </a:lnTo>
                  <a:lnTo>
                    <a:pt x="382" y="512"/>
                  </a:lnTo>
                  <a:lnTo>
                    <a:pt x="365" y="516"/>
                  </a:lnTo>
                  <a:lnTo>
                    <a:pt x="347" y="518"/>
                  </a:lnTo>
                  <a:lnTo>
                    <a:pt x="331" y="518"/>
                  </a:lnTo>
                  <a:lnTo>
                    <a:pt x="313" y="516"/>
                  </a:lnTo>
                  <a:lnTo>
                    <a:pt x="296" y="513"/>
                  </a:lnTo>
                  <a:lnTo>
                    <a:pt x="280" y="508"/>
                  </a:lnTo>
                  <a:lnTo>
                    <a:pt x="264" y="501"/>
                  </a:lnTo>
                  <a:lnTo>
                    <a:pt x="249" y="493"/>
                  </a:lnTo>
                  <a:lnTo>
                    <a:pt x="234" y="485"/>
                  </a:lnTo>
                  <a:lnTo>
                    <a:pt x="221" y="473"/>
                  </a:lnTo>
                  <a:lnTo>
                    <a:pt x="207" y="461"/>
                  </a:lnTo>
                  <a:lnTo>
                    <a:pt x="196" y="448"/>
                  </a:lnTo>
                  <a:lnTo>
                    <a:pt x="185" y="432"/>
                  </a:lnTo>
                  <a:lnTo>
                    <a:pt x="177" y="417"/>
                  </a:lnTo>
                  <a:lnTo>
                    <a:pt x="170" y="400"/>
                  </a:lnTo>
                  <a:lnTo>
                    <a:pt x="165" y="382"/>
                  </a:lnTo>
                  <a:lnTo>
                    <a:pt x="161" y="366"/>
                  </a:lnTo>
                  <a:lnTo>
                    <a:pt x="160" y="348"/>
                  </a:lnTo>
                  <a:lnTo>
                    <a:pt x="160" y="331"/>
                  </a:lnTo>
                  <a:lnTo>
                    <a:pt x="161" y="313"/>
                  </a:lnTo>
                  <a:lnTo>
                    <a:pt x="164" y="297"/>
                  </a:lnTo>
                  <a:close/>
                  <a:moveTo>
                    <a:pt x="372" y="405"/>
                  </a:moveTo>
                  <a:lnTo>
                    <a:pt x="365" y="408"/>
                  </a:lnTo>
                  <a:lnTo>
                    <a:pt x="357" y="410"/>
                  </a:lnTo>
                  <a:lnTo>
                    <a:pt x="351" y="411"/>
                  </a:lnTo>
                  <a:lnTo>
                    <a:pt x="344" y="412"/>
                  </a:lnTo>
                  <a:lnTo>
                    <a:pt x="336" y="412"/>
                  </a:lnTo>
                  <a:lnTo>
                    <a:pt x="330" y="412"/>
                  </a:lnTo>
                  <a:lnTo>
                    <a:pt x="323" y="411"/>
                  </a:lnTo>
                  <a:lnTo>
                    <a:pt x="316" y="409"/>
                  </a:lnTo>
                  <a:lnTo>
                    <a:pt x="310" y="407"/>
                  </a:lnTo>
                  <a:lnTo>
                    <a:pt x="303" y="403"/>
                  </a:lnTo>
                  <a:lnTo>
                    <a:pt x="297" y="400"/>
                  </a:lnTo>
                  <a:lnTo>
                    <a:pt x="292" y="396"/>
                  </a:lnTo>
                  <a:lnTo>
                    <a:pt x="286" y="390"/>
                  </a:lnTo>
                  <a:lnTo>
                    <a:pt x="282" y="385"/>
                  </a:lnTo>
                  <a:lnTo>
                    <a:pt x="277" y="379"/>
                  </a:lnTo>
                  <a:lnTo>
                    <a:pt x="274" y="372"/>
                  </a:lnTo>
                  <a:lnTo>
                    <a:pt x="271" y="366"/>
                  </a:lnTo>
                  <a:lnTo>
                    <a:pt x="269" y="359"/>
                  </a:lnTo>
                  <a:lnTo>
                    <a:pt x="267" y="351"/>
                  </a:lnTo>
                  <a:lnTo>
                    <a:pt x="266" y="345"/>
                  </a:lnTo>
                  <a:lnTo>
                    <a:pt x="266" y="338"/>
                  </a:lnTo>
                  <a:lnTo>
                    <a:pt x="266" y="330"/>
                  </a:lnTo>
                  <a:lnTo>
                    <a:pt x="267" y="323"/>
                  </a:lnTo>
                  <a:lnTo>
                    <a:pt x="270" y="317"/>
                  </a:lnTo>
                  <a:lnTo>
                    <a:pt x="272" y="310"/>
                  </a:lnTo>
                  <a:lnTo>
                    <a:pt x="275" y="303"/>
                  </a:lnTo>
                  <a:lnTo>
                    <a:pt x="280" y="298"/>
                  </a:lnTo>
                  <a:lnTo>
                    <a:pt x="283" y="292"/>
                  </a:lnTo>
                  <a:lnTo>
                    <a:pt x="289" y="287"/>
                  </a:lnTo>
                  <a:lnTo>
                    <a:pt x="294" y="282"/>
                  </a:lnTo>
                  <a:lnTo>
                    <a:pt x="300" y="278"/>
                  </a:lnTo>
                  <a:lnTo>
                    <a:pt x="306" y="275"/>
                  </a:lnTo>
                  <a:lnTo>
                    <a:pt x="313" y="271"/>
                  </a:lnTo>
                  <a:lnTo>
                    <a:pt x="320" y="269"/>
                  </a:lnTo>
                  <a:lnTo>
                    <a:pt x="327" y="268"/>
                  </a:lnTo>
                  <a:lnTo>
                    <a:pt x="334" y="267"/>
                  </a:lnTo>
                  <a:lnTo>
                    <a:pt x="342" y="267"/>
                  </a:lnTo>
                  <a:lnTo>
                    <a:pt x="349" y="268"/>
                  </a:lnTo>
                  <a:lnTo>
                    <a:pt x="355" y="269"/>
                  </a:lnTo>
                  <a:lnTo>
                    <a:pt x="362" y="270"/>
                  </a:lnTo>
                  <a:lnTo>
                    <a:pt x="369" y="273"/>
                  </a:lnTo>
                  <a:lnTo>
                    <a:pt x="375" y="276"/>
                  </a:lnTo>
                  <a:lnTo>
                    <a:pt x="381" y="280"/>
                  </a:lnTo>
                  <a:lnTo>
                    <a:pt x="386" y="285"/>
                  </a:lnTo>
                  <a:lnTo>
                    <a:pt x="392" y="289"/>
                  </a:lnTo>
                  <a:lnTo>
                    <a:pt x="396" y="295"/>
                  </a:lnTo>
                  <a:lnTo>
                    <a:pt x="401" y="300"/>
                  </a:lnTo>
                  <a:lnTo>
                    <a:pt x="404" y="307"/>
                  </a:lnTo>
                  <a:lnTo>
                    <a:pt x="407" y="313"/>
                  </a:lnTo>
                  <a:lnTo>
                    <a:pt x="410" y="321"/>
                  </a:lnTo>
                  <a:lnTo>
                    <a:pt x="411" y="328"/>
                  </a:lnTo>
                  <a:lnTo>
                    <a:pt x="412" y="335"/>
                  </a:lnTo>
                  <a:lnTo>
                    <a:pt x="412" y="342"/>
                  </a:lnTo>
                  <a:lnTo>
                    <a:pt x="412" y="349"/>
                  </a:lnTo>
                  <a:lnTo>
                    <a:pt x="410" y="356"/>
                  </a:lnTo>
                  <a:lnTo>
                    <a:pt x="409" y="362"/>
                  </a:lnTo>
                  <a:lnTo>
                    <a:pt x="405" y="369"/>
                  </a:lnTo>
                  <a:lnTo>
                    <a:pt x="403" y="376"/>
                  </a:lnTo>
                  <a:lnTo>
                    <a:pt x="399" y="381"/>
                  </a:lnTo>
                  <a:lnTo>
                    <a:pt x="394" y="387"/>
                  </a:lnTo>
                  <a:lnTo>
                    <a:pt x="390" y="392"/>
                  </a:lnTo>
                  <a:lnTo>
                    <a:pt x="384" y="397"/>
                  </a:lnTo>
                  <a:lnTo>
                    <a:pt x="379" y="401"/>
                  </a:lnTo>
                  <a:lnTo>
                    <a:pt x="372" y="405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262091" y="4342090"/>
            <a:ext cx="7270350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9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Инновативно. Модно.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Современно.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Полисы ДМС доступны Вам в трех форматах: пластиковый полис, электронный и полис в приложении </a:t>
            </a:r>
            <a:r>
              <a:rPr lang="ru-RU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АльфастрахованиеМобайл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(приложение можно загрузить через </a:t>
            </a:r>
            <a:r>
              <a:rPr lang="ru-RU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AppStore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или </a:t>
            </a:r>
            <a:r>
              <a:rPr lang="ru-RU" sz="12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GoolePlay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rgbClr val="6666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498548" y="3394201"/>
            <a:ext cx="734322" cy="739755"/>
            <a:chOff x="0" y="0"/>
            <a:chExt cx="756000" cy="757668"/>
          </a:xfrm>
        </p:grpSpPr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0" y="0"/>
              <a:ext cx="756000" cy="757668"/>
            </a:xfrm>
            <a:custGeom>
              <a:avLst/>
              <a:gdLst>
                <a:gd name="T0" fmla="*/ 2147483647 w 2718"/>
                <a:gd name="T1" fmla="*/ 2147483647 h 2721"/>
                <a:gd name="T2" fmla="*/ 2147483647 w 2718"/>
                <a:gd name="T3" fmla="*/ 2147483647 h 2721"/>
                <a:gd name="T4" fmla="*/ 2147483647 w 2718"/>
                <a:gd name="T5" fmla="*/ 2147483647 h 2721"/>
                <a:gd name="T6" fmla="*/ 2147483647 w 2718"/>
                <a:gd name="T7" fmla="*/ 2147483647 h 2721"/>
                <a:gd name="T8" fmla="*/ 2147483647 w 2718"/>
                <a:gd name="T9" fmla="*/ 2147483647 h 2721"/>
                <a:gd name="T10" fmla="*/ 2147483647 w 2718"/>
                <a:gd name="T11" fmla="*/ 2147483647 h 2721"/>
                <a:gd name="T12" fmla="*/ 2147483647 w 2718"/>
                <a:gd name="T13" fmla="*/ 2147483647 h 2721"/>
                <a:gd name="T14" fmla="*/ 2147483647 w 2718"/>
                <a:gd name="T15" fmla="*/ 2147483647 h 2721"/>
                <a:gd name="T16" fmla="*/ 2147483647 w 2718"/>
                <a:gd name="T17" fmla="*/ 2147483647 h 2721"/>
                <a:gd name="T18" fmla="*/ 2147483647 w 2718"/>
                <a:gd name="T19" fmla="*/ 2147483647 h 2721"/>
                <a:gd name="T20" fmla="*/ 2147483647 w 2718"/>
                <a:gd name="T21" fmla="*/ 2147483647 h 2721"/>
                <a:gd name="T22" fmla="*/ 2147483647 w 2718"/>
                <a:gd name="T23" fmla="*/ 2147483647 h 2721"/>
                <a:gd name="T24" fmla="*/ 2147483647 w 2718"/>
                <a:gd name="T25" fmla="*/ 2147483647 h 2721"/>
                <a:gd name="T26" fmla="*/ 2147483647 w 2718"/>
                <a:gd name="T27" fmla="*/ 2147483647 h 2721"/>
                <a:gd name="T28" fmla="*/ 2147483647 w 2718"/>
                <a:gd name="T29" fmla="*/ 2147483647 h 2721"/>
                <a:gd name="T30" fmla="*/ 2147483647 w 2718"/>
                <a:gd name="T31" fmla="*/ 2147483647 h 2721"/>
                <a:gd name="T32" fmla="*/ 2147483647 w 2718"/>
                <a:gd name="T33" fmla="*/ 2147483647 h 2721"/>
                <a:gd name="T34" fmla="*/ 2147483647 w 2718"/>
                <a:gd name="T35" fmla="*/ 2147483647 h 2721"/>
                <a:gd name="T36" fmla="*/ 2147483647 w 2718"/>
                <a:gd name="T37" fmla="*/ 2147483647 h 2721"/>
                <a:gd name="T38" fmla="*/ 0 w 2718"/>
                <a:gd name="T39" fmla="*/ 2147483647 h 2721"/>
                <a:gd name="T40" fmla="*/ 2147483647 w 2718"/>
                <a:gd name="T41" fmla="*/ 2147483647 h 2721"/>
                <a:gd name="T42" fmla="*/ 2147483647 w 2718"/>
                <a:gd name="T43" fmla="*/ 2147483647 h 2721"/>
                <a:gd name="T44" fmla="*/ 2147483647 w 2718"/>
                <a:gd name="T45" fmla="*/ 2147483647 h 2721"/>
                <a:gd name="T46" fmla="*/ 2147483647 w 2718"/>
                <a:gd name="T47" fmla="*/ 2147483647 h 2721"/>
                <a:gd name="T48" fmla="*/ 2147483647 w 2718"/>
                <a:gd name="T49" fmla="*/ 2147483647 h 2721"/>
                <a:gd name="T50" fmla="*/ 2147483647 w 2718"/>
                <a:gd name="T51" fmla="*/ 2147483647 h 2721"/>
                <a:gd name="T52" fmla="*/ 2147483647 w 2718"/>
                <a:gd name="T53" fmla="*/ 2147483647 h 2721"/>
                <a:gd name="T54" fmla="*/ 2147483647 w 2718"/>
                <a:gd name="T55" fmla="*/ 2147483647 h 2721"/>
                <a:gd name="T56" fmla="*/ 2147483647 w 2718"/>
                <a:gd name="T57" fmla="*/ 2147483647 h 2721"/>
                <a:gd name="T58" fmla="*/ 2147483647 w 2718"/>
                <a:gd name="T59" fmla="*/ 2147483647 h 2721"/>
                <a:gd name="T60" fmla="*/ 2147483647 w 2718"/>
                <a:gd name="T61" fmla="*/ 2147483647 h 2721"/>
                <a:gd name="T62" fmla="*/ 2147483647 w 2718"/>
                <a:gd name="T63" fmla="*/ 2147483647 h 2721"/>
                <a:gd name="T64" fmla="*/ 2147483647 w 2718"/>
                <a:gd name="T65" fmla="*/ 2147483647 h 2721"/>
                <a:gd name="T66" fmla="*/ 2147483647 w 2718"/>
                <a:gd name="T67" fmla="*/ 2147483647 h 2721"/>
                <a:gd name="T68" fmla="*/ 2147483647 w 2718"/>
                <a:gd name="T69" fmla="*/ 2147483647 h 2721"/>
                <a:gd name="T70" fmla="*/ 2147483647 w 2718"/>
                <a:gd name="T71" fmla="*/ 2147483647 h 2721"/>
                <a:gd name="T72" fmla="*/ 2147483647 w 2718"/>
                <a:gd name="T73" fmla="*/ 2147483647 h 2721"/>
                <a:gd name="T74" fmla="*/ 2147483647 w 2718"/>
                <a:gd name="T75" fmla="*/ 2147483647 h 2721"/>
                <a:gd name="T76" fmla="*/ 2147483647 w 2718"/>
                <a:gd name="T77" fmla="*/ 2147483647 h 2721"/>
                <a:gd name="T78" fmla="*/ 2147483647 w 2718"/>
                <a:gd name="T79" fmla="*/ 2147483647 h 2721"/>
                <a:gd name="T80" fmla="*/ 2147483647 w 2718"/>
                <a:gd name="T81" fmla="*/ 2147483647 h 2721"/>
                <a:gd name="T82" fmla="*/ 2147483647 w 2718"/>
                <a:gd name="T83" fmla="*/ 2147483647 h 2721"/>
                <a:gd name="T84" fmla="*/ 2147483647 w 2718"/>
                <a:gd name="T85" fmla="*/ 2147483647 h 2721"/>
                <a:gd name="T86" fmla="*/ 2147483647 w 2718"/>
                <a:gd name="T87" fmla="*/ 2147483647 h 2721"/>
                <a:gd name="T88" fmla="*/ 2147483647 w 2718"/>
                <a:gd name="T89" fmla="*/ 2147483647 h 2721"/>
                <a:gd name="T90" fmla="*/ 2147483647 w 2718"/>
                <a:gd name="T91" fmla="*/ 2147483647 h 2721"/>
                <a:gd name="T92" fmla="*/ 2147483647 w 2718"/>
                <a:gd name="T93" fmla="*/ 2147483647 h 2721"/>
                <a:gd name="T94" fmla="*/ 2147483647 w 2718"/>
                <a:gd name="T95" fmla="*/ 2147483647 h 2721"/>
                <a:gd name="T96" fmla="*/ 2147483647 w 2718"/>
                <a:gd name="T97" fmla="*/ 2147483647 h 2721"/>
                <a:gd name="T98" fmla="*/ 2147483647 w 2718"/>
                <a:gd name="T99" fmla="*/ 2147483647 h 2721"/>
                <a:gd name="T100" fmla="*/ 2147483647 w 2718"/>
                <a:gd name="T101" fmla="*/ 2147483647 h 2721"/>
                <a:gd name="T102" fmla="*/ 2147483647 w 2718"/>
                <a:gd name="T103" fmla="*/ 2147483647 h 2721"/>
                <a:gd name="T104" fmla="*/ 2147483647 w 2718"/>
                <a:gd name="T105" fmla="*/ 2147483647 h 27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18" h="2721">
                  <a:moveTo>
                    <a:pt x="865" y="0"/>
                  </a:moveTo>
                  <a:lnTo>
                    <a:pt x="1853" y="0"/>
                  </a:lnTo>
                  <a:lnTo>
                    <a:pt x="1897" y="1"/>
                  </a:lnTo>
                  <a:lnTo>
                    <a:pt x="1941" y="4"/>
                  </a:lnTo>
                  <a:lnTo>
                    <a:pt x="1984" y="10"/>
                  </a:lnTo>
                  <a:lnTo>
                    <a:pt x="2027" y="17"/>
                  </a:lnTo>
                  <a:lnTo>
                    <a:pt x="2069" y="27"/>
                  </a:lnTo>
                  <a:lnTo>
                    <a:pt x="2110" y="39"/>
                  </a:lnTo>
                  <a:lnTo>
                    <a:pt x="2150" y="53"/>
                  </a:lnTo>
                  <a:lnTo>
                    <a:pt x="2189" y="68"/>
                  </a:lnTo>
                  <a:lnTo>
                    <a:pt x="2227" y="86"/>
                  </a:lnTo>
                  <a:lnTo>
                    <a:pt x="2265" y="104"/>
                  </a:lnTo>
                  <a:lnTo>
                    <a:pt x="2301" y="126"/>
                  </a:lnTo>
                  <a:lnTo>
                    <a:pt x="2336" y="148"/>
                  </a:lnTo>
                  <a:lnTo>
                    <a:pt x="2370" y="172"/>
                  </a:lnTo>
                  <a:lnTo>
                    <a:pt x="2402" y="198"/>
                  </a:lnTo>
                  <a:lnTo>
                    <a:pt x="2434" y="226"/>
                  </a:lnTo>
                  <a:lnTo>
                    <a:pt x="2464" y="254"/>
                  </a:lnTo>
                  <a:lnTo>
                    <a:pt x="2492" y="284"/>
                  </a:lnTo>
                  <a:lnTo>
                    <a:pt x="2520" y="316"/>
                  </a:lnTo>
                  <a:lnTo>
                    <a:pt x="2546" y="348"/>
                  </a:lnTo>
                  <a:lnTo>
                    <a:pt x="2570" y="383"/>
                  </a:lnTo>
                  <a:lnTo>
                    <a:pt x="2592" y="417"/>
                  </a:lnTo>
                  <a:lnTo>
                    <a:pt x="2614" y="454"/>
                  </a:lnTo>
                  <a:lnTo>
                    <a:pt x="2632" y="492"/>
                  </a:lnTo>
                  <a:lnTo>
                    <a:pt x="2650" y="529"/>
                  </a:lnTo>
                  <a:lnTo>
                    <a:pt x="2665" y="569"/>
                  </a:lnTo>
                  <a:lnTo>
                    <a:pt x="2679" y="609"/>
                  </a:lnTo>
                  <a:lnTo>
                    <a:pt x="2691" y="650"/>
                  </a:lnTo>
                  <a:lnTo>
                    <a:pt x="2701" y="692"/>
                  </a:lnTo>
                  <a:lnTo>
                    <a:pt x="2708" y="735"/>
                  </a:lnTo>
                  <a:lnTo>
                    <a:pt x="2714" y="778"/>
                  </a:lnTo>
                  <a:lnTo>
                    <a:pt x="2717" y="822"/>
                  </a:lnTo>
                  <a:lnTo>
                    <a:pt x="2718" y="866"/>
                  </a:lnTo>
                  <a:lnTo>
                    <a:pt x="2718" y="1855"/>
                  </a:lnTo>
                  <a:lnTo>
                    <a:pt x="2717" y="1899"/>
                  </a:lnTo>
                  <a:lnTo>
                    <a:pt x="2714" y="1943"/>
                  </a:lnTo>
                  <a:lnTo>
                    <a:pt x="2708" y="1986"/>
                  </a:lnTo>
                  <a:lnTo>
                    <a:pt x="2701" y="2029"/>
                  </a:lnTo>
                  <a:lnTo>
                    <a:pt x="2691" y="2071"/>
                  </a:lnTo>
                  <a:lnTo>
                    <a:pt x="2679" y="2112"/>
                  </a:lnTo>
                  <a:lnTo>
                    <a:pt x="2665" y="2152"/>
                  </a:lnTo>
                  <a:lnTo>
                    <a:pt x="2650" y="2192"/>
                  </a:lnTo>
                  <a:lnTo>
                    <a:pt x="2632" y="2230"/>
                  </a:lnTo>
                  <a:lnTo>
                    <a:pt x="2614" y="2267"/>
                  </a:lnTo>
                  <a:lnTo>
                    <a:pt x="2592" y="2304"/>
                  </a:lnTo>
                  <a:lnTo>
                    <a:pt x="2570" y="2338"/>
                  </a:lnTo>
                  <a:lnTo>
                    <a:pt x="2546" y="2373"/>
                  </a:lnTo>
                  <a:lnTo>
                    <a:pt x="2520" y="2405"/>
                  </a:lnTo>
                  <a:lnTo>
                    <a:pt x="2492" y="2437"/>
                  </a:lnTo>
                  <a:lnTo>
                    <a:pt x="2464" y="2467"/>
                  </a:lnTo>
                  <a:lnTo>
                    <a:pt x="2434" y="2495"/>
                  </a:lnTo>
                  <a:lnTo>
                    <a:pt x="2402" y="2523"/>
                  </a:lnTo>
                  <a:lnTo>
                    <a:pt x="2370" y="2549"/>
                  </a:lnTo>
                  <a:lnTo>
                    <a:pt x="2336" y="2573"/>
                  </a:lnTo>
                  <a:lnTo>
                    <a:pt x="2301" y="2595"/>
                  </a:lnTo>
                  <a:lnTo>
                    <a:pt x="2265" y="2616"/>
                  </a:lnTo>
                  <a:lnTo>
                    <a:pt x="2227" y="2635"/>
                  </a:lnTo>
                  <a:lnTo>
                    <a:pt x="2189" y="2652"/>
                  </a:lnTo>
                  <a:lnTo>
                    <a:pt x="2150" y="2668"/>
                  </a:lnTo>
                  <a:lnTo>
                    <a:pt x="2110" y="2682"/>
                  </a:lnTo>
                  <a:lnTo>
                    <a:pt x="2069" y="2694"/>
                  </a:lnTo>
                  <a:lnTo>
                    <a:pt x="2027" y="2704"/>
                  </a:lnTo>
                  <a:lnTo>
                    <a:pt x="1984" y="2711"/>
                  </a:lnTo>
                  <a:lnTo>
                    <a:pt x="1941" y="2717"/>
                  </a:lnTo>
                  <a:lnTo>
                    <a:pt x="1897" y="2720"/>
                  </a:lnTo>
                  <a:lnTo>
                    <a:pt x="1853" y="2721"/>
                  </a:lnTo>
                  <a:lnTo>
                    <a:pt x="865" y="2721"/>
                  </a:lnTo>
                  <a:lnTo>
                    <a:pt x="821" y="2720"/>
                  </a:lnTo>
                  <a:lnTo>
                    <a:pt x="777" y="2717"/>
                  </a:lnTo>
                  <a:lnTo>
                    <a:pt x="734" y="2711"/>
                  </a:lnTo>
                  <a:lnTo>
                    <a:pt x="691" y="2704"/>
                  </a:lnTo>
                  <a:lnTo>
                    <a:pt x="649" y="2694"/>
                  </a:lnTo>
                  <a:lnTo>
                    <a:pt x="608" y="2682"/>
                  </a:lnTo>
                  <a:lnTo>
                    <a:pt x="568" y="2668"/>
                  </a:lnTo>
                  <a:lnTo>
                    <a:pt x="529" y="2652"/>
                  </a:lnTo>
                  <a:lnTo>
                    <a:pt x="491" y="2635"/>
                  </a:lnTo>
                  <a:lnTo>
                    <a:pt x="453" y="2616"/>
                  </a:lnTo>
                  <a:lnTo>
                    <a:pt x="417" y="2595"/>
                  </a:lnTo>
                  <a:lnTo>
                    <a:pt x="382" y="2573"/>
                  </a:lnTo>
                  <a:lnTo>
                    <a:pt x="348" y="2549"/>
                  </a:lnTo>
                  <a:lnTo>
                    <a:pt x="316" y="2523"/>
                  </a:lnTo>
                  <a:lnTo>
                    <a:pt x="284" y="2495"/>
                  </a:lnTo>
                  <a:lnTo>
                    <a:pt x="254" y="2467"/>
                  </a:lnTo>
                  <a:lnTo>
                    <a:pt x="226" y="2437"/>
                  </a:lnTo>
                  <a:lnTo>
                    <a:pt x="198" y="2405"/>
                  </a:lnTo>
                  <a:lnTo>
                    <a:pt x="172" y="2373"/>
                  </a:lnTo>
                  <a:lnTo>
                    <a:pt x="148" y="2338"/>
                  </a:lnTo>
                  <a:lnTo>
                    <a:pt x="126" y="2304"/>
                  </a:lnTo>
                  <a:lnTo>
                    <a:pt x="104" y="2267"/>
                  </a:lnTo>
                  <a:lnTo>
                    <a:pt x="86" y="2230"/>
                  </a:lnTo>
                  <a:lnTo>
                    <a:pt x="68" y="2192"/>
                  </a:lnTo>
                  <a:lnTo>
                    <a:pt x="53" y="2152"/>
                  </a:lnTo>
                  <a:lnTo>
                    <a:pt x="39" y="2112"/>
                  </a:lnTo>
                  <a:lnTo>
                    <a:pt x="27" y="2071"/>
                  </a:lnTo>
                  <a:lnTo>
                    <a:pt x="17" y="2029"/>
                  </a:lnTo>
                  <a:lnTo>
                    <a:pt x="10" y="1986"/>
                  </a:lnTo>
                  <a:lnTo>
                    <a:pt x="4" y="1943"/>
                  </a:lnTo>
                  <a:lnTo>
                    <a:pt x="1" y="1899"/>
                  </a:lnTo>
                  <a:lnTo>
                    <a:pt x="0" y="1855"/>
                  </a:lnTo>
                  <a:lnTo>
                    <a:pt x="0" y="866"/>
                  </a:lnTo>
                  <a:lnTo>
                    <a:pt x="1" y="822"/>
                  </a:lnTo>
                  <a:lnTo>
                    <a:pt x="4" y="778"/>
                  </a:lnTo>
                  <a:lnTo>
                    <a:pt x="10" y="735"/>
                  </a:lnTo>
                  <a:lnTo>
                    <a:pt x="17" y="692"/>
                  </a:lnTo>
                  <a:lnTo>
                    <a:pt x="27" y="650"/>
                  </a:lnTo>
                  <a:lnTo>
                    <a:pt x="39" y="609"/>
                  </a:lnTo>
                  <a:lnTo>
                    <a:pt x="53" y="569"/>
                  </a:lnTo>
                  <a:lnTo>
                    <a:pt x="68" y="529"/>
                  </a:lnTo>
                  <a:lnTo>
                    <a:pt x="86" y="492"/>
                  </a:lnTo>
                  <a:lnTo>
                    <a:pt x="104" y="454"/>
                  </a:lnTo>
                  <a:lnTo>
                    <a:pt x="126" y="417"/>
                  </a:lnTo>
                  <a:lnTo>
                    <a:pt x="148" y="383"/>
                  </a:lnTo>
                  <a:lnTo>
                    <a:pt x="172" y="348"/>
                  </a:lnTo>
                  <a:lnTo>
                    <a:pt x="198" y="316"/>
                  </a:lnTo>
                  <a:lnTo>
                    <a:pt x="226" y="284"/>
                  </a:lnTo>
                  <a:lnTo>
                    <a:pt x="254" y="254"/>
                  </a:lnTo>
                  <a:lnTo>
                    <a:pt x="284" y="226"/>
                  </a:lnTo>
                  <a:lnTo>
                    <a:pt x="316" y="198"/>
                  </a:lnTo>
                  <a:lnTo>
                    <a:pt x="348" y="172"/>
                  </a:lnTo>
                  <a:lnTo>
                    <a:pt x="382" y="148"/>
                  </a:lnTo>
                  <a:lnTo>
                    <a:pt x="417" y="126"/>
                  </a:lnTo>
                  <a:lnTo>
                    <a:pt x="453" y="104"/>
                  </a:lnTo>
                  <a:lnTo>
                    <a:pt x="491" y="86"/>
                  </a:lnTo>
                  <a:lnTo>
                    <a:pt x="529" y="68"/>
                  </a:lnTo>
                  <a:lnTo>
                    <a:pt x="568" y="53"/>
                  </a:lnTo>
                  <a:lnTo>
                    <a:pt x="608" y="39"/>
                  </a:lnTo>
                  <a:lnTo>
                    <a:pt x="649" y="27"/>
                  </a:lnTo>
                  <a:lnTo>
                    <a:pt x="691" y="17"/>
                  </a:lnTo>
                  <a:lnTo>
                    <a:pt x="734" y="10"/>
                  </a:lnTo>
                  <a:lnTo>
                    <a:pt x="777" y="4"/>
                  </a:lnTo>
                  <a:lnTo>
                    <a:pt x="821" y="1"/>
                  </a:lnTo>
                  <a:lnTo>
                    <a:pt x="865" y="0"/>
                  </a:lnTo>
                  <a:close/>
                  <a:moveTo>
                    <a:pt x="865" y="96"/>
                  </a:moveTo>
                  <a:lnTo>
                    <a:pt x="825" y="96"/>
                  </a:lnTo>
                  <a:lnTo>
                    <a:pt x="786" y="99"/>
                  </a:lnTo>
                  <a:lnTo>
                    <a:pt x="748" y="104"/>
                  </a:lnTo>
                  <a:lnTo>
                    <a:pt x="710" y="111"/>
                  </a:lnTo>
                  <a:lnTo>
                    <a:pt x="674" y="119"/>
                  </a:lnTo>
                  <a:lnTo>
                    <a:pt x="637" y="130"/>
                  </a:lnTo>
                  <a:lnTo>
                    <a:pt x="601" y="142"/>
                  </a:lnTo>
                  <a:lnTo>
                    <a:pt x="566" y="156"/>
                  </a:lnTo>
                  <a:lnTo>
                    <a:pt x="532" y="171"/>
                  </a:lnTo>
                  <a:lnTo>
                    <a:pt x="498" y="188"/>
                  </a:lnTo>
                  <a:lnTo>
                    <a:pt x="466" y="208"/>
                  </a:lnTo>
                  <a:lnTo>
                    <a:pt x="435" y="227"/>
                  </a:lnTo>
                  <a:lnTo>
                    <a:pt x="405" y="248"/>
                  </a:lnTo>
                  <a:lnTo>
                    <a:pt x="376" y="272"/>
                  </a:lnTo>
                  <a:lnTo>
                    <a:pt x="348" y="296"/>
                  </a:lnTo>
                  <a:lnTo>
                    <a:pt x="321" y="322"/>
                  </a:lnTo>
                  <a:lnTo>
                    <a:pt x="295" y="348"/>
                  </a:lnTo>
                  <a:lnTo>
                    <a:pt x="272" y="376"/>
                  </a:lnTo>
                  <a:lnTo>
                    <a:pt x="248" y="405"/>
                  </a:lnTo>
                  <a:lnTo>
                    <a:pt x="227" y="436"/>
                  </a:lnTo>
                  <a:lnTo>
                    <a:pt x="207" y="467"/>
                  </a:lnTo>
                  <a:lnTo>
                    <a:pt x="188" y="499"/>
                  </a:lnTo>
                  <a:lnTo>
                    <a:pt x="171" y="532"/>
                  </a:lnTo>
                  <a:lnTo>
                    <a:pt x="156" y="567"/>
                  </a:lnTo>
                  <a:lnTo>
                    <a:pt x="142" y="601"/>
                  </a:lnTo>
                  <a:lnTo>
                    <a:pt x="130" y="638"/>
                  </a:lnTo>
                  <a:lnTo>
                    <a:pt x="119" y="674"/>
                  </a:lnTo>
                  <a:lnTo>
                    <a:pt x="111" y="711"/>
                  </a:lnTo>
                  <a:lnTo>
                    <a:pt x="104" y="749"/>
                  </a:lnTo>
                  <a:lnTo>
                    <a:pt x="99" y="787"/>
                  </a:lnTo>
                  <a:lnTo>
                    <a:pt x="96" y="826"/>
                  </a:lnTo>
                  <a:lnTo>
                    <a:pt x="96" y="866"/>
                  </a:lnTo>
                  <a:lnTo>
                    <a:pt x="96" y="1855"/>
                  </a:lnTo>
                  <a:lnTo>
                    <a:pt x="96" y="1895"/>
                  </a:lnTo>
                  <a:lnTo>
                    <a:pt x="99" y="1934"/>
                  </a:lnTo>
                  <a:lnTo>
                    <a:pt x="104" y="1972"/>
                  </a:lnTo>
                  <a:lnTo>
                    <a:pt x="111" y="2010"/>
                  </a:lnTo>
                  <a:lnTo>
                    <a:pt x="119" y="2047"/>
                  </a:lnTo>
                  <a:lnTo>
                    <a:pt x="130" y="2083"/>
                  </a:lnTo>
                  <a:lnTo>
                    <a:pt x="142" y="2120"/>
                  </a:lnTo>
                  <a:lnTo>
                    <a:pt x="156" y="2154"/>
                  </a:lnTo>
                  <a:lnTo>
                    <a:pt x="171" y="2189"/>
                  </a:lnTo>
                  <a:lnTo>
                    <a:pt x="188" y="2222"/>
                  </a:lnTo>
                  <a:lnTo>
                    <a:pt x="207" y="2254"/>
                  </a:lnTo>
                  <a:lnTo>
                    <a:pt x="227" y="2285"/>
                  </a:lnTo>
                  <a:lnTo>
                    <a:pt x="248" y="2316"/>
                  </a:lnTo>
                  <a:lnTo>
                    <a:pt x="272" y="2345"/>
                  </a:lnTo>
                  <a:lnTo>
                    <a:pt x="295" y="2373"/>
                  </a:lnTo>
                  <a:lnTo>
                    <a:pt x="321" y="2399"/>
                  </a:lnTo>
                  <a:lnTo>
                    <a:pt x="348" y="2425"/>
                  </a:lnTo>
                  <a:lnTo>
                    <a:pt x="376" y="2449"/>
                  </a:lnTo>
                  <a:lnTo>
                    <a:pt x="405" y="2473"/>
                  </a:lnTo>
                  <a:lnTo>
                    <a:pt x="435" y="2494"/>
                  </a:lnTo>
                  <a:lnTo>
                    <a:pt x="466" y="2513"/>
                  </a:lnTo>
                  <a:lnTo>
                    <a:pt x="498" y="2533"/>
                  </a:lnTo>
                  <a:lnTo>
                    <a:pt x="532" y="2549"/>
                  </a:lnTo>
                  <a:lnTo>
                    <a:pt x="566" y="2565"/>
                  </a:lnTo>
                  <a:lnTo>
                    <a:pt x="601" y="2579"/>
                  </a:lnTo>
                  <a:lnTo>
                    <a:pt x="637" y="2591"/>
                  </a:lnTo>
                  <a:lnTo>
                    <a:pt x="674" y="2602"/>
                  </a:lnTo>
                  <a:lnTo>
                    <a:pt x="710" y="2610"/>
                  </a:lnTo>
                  <a:lnTo>
                    <a:pt x="748" y="2617"/>
                  </a:lnTo>
                  <a:lnTo>
                    <a:pt x="786" y="2622"/>
                  </a:lnTo>
                  <a:lnTo>
                    <a:pt x="825" y="2624"/>
                  </a:lnTo>
                  <a:lnTo>
                    <a:pt x="865" y="2625"/>
                  </a:lnTo>
                  <a:lnTo>
                    <a:pt x="1853" y="2625"/>
                  </a:lnTo>
                  <a:lnTo>
                    <a:pt x="1893" y="2624"/>
                  </a:lnTo>
                  <a:lnTo>
                    <a:pt x="1932" y="2622"/>
                  </a:lnTo>
                  <a:lnTo>
                    <a:pt x="1970" y="2617"/>
                  </a:lnTo>
                  <a:lnTo>
                    <a:pt x="2008" y="2610"/>
                  </a:lnTo>
                  <a:lnTo>
                    <a:pt x="2044" y="2602"/>
                  </a:lnTo>
                  <a:lnTo>
                    <a:pt x="2081" y="2591"/>
                  </a:lnTo>
                  <a:lnTo>
                    <a:pt x="2117" y="2579"/>
                  </a:lnTo>
                  <a:lnTo>
                    <a:pt x="2152" y="2565"/>
                  </a:lnTo>
                  <a:lnTo>
                    <a:pt x="2186" y="2549"/>
                  </a:lnTo>
                  <a:lnTo>
                    <a:pt x="2220" y="2533"/>
                  </a:lnTo>
                  <a:lnTo>
                    <a:pt x="2252" y="2513"/>
                  </a:lnTo>
                  <a:lnTo>
                    <a:pt x="2283" y="2494"/>
                  </a:lnTo>
                  <a:lnTo>
                    <a:pt x="2313" y="2473"/>
                  </a:lnTo>
                  <a:lnTo>
                    <a:pt x="2342" y="2449"/>
                  </a:lnTo>
                  <a:lnTo>
                    <a:pt x="2370" y="2425"/>
                  </a:lnTo>
                  <a:lnTo>
                    <a:pt x="2397" y="2399"/>
                  </a:lnTo>
                  <a:lnTo>
                    <a:pt x="2423" y="2373"/>
                  </a:lnTo>
                  <a:lnTo>
                    <a:pt x="2446" y="2345"/>
                  </a:lnTo>
                  <a:lnTo>
                    <a:pt x="2470" y="2316"/>
                  </a:lnTo>
                  <a:lnTo>
                    <a:pt x="2491" y="2285"/>
                  </a:lnTo>
                  <a:lnTo>
                    <a:pt x="2511" y="2254"/>
                  </a:lnTo>
                  <a:lnTo>
                    <a:pt x="2530" y="2222"/>
                  </a:lnTo>
                  <a:lnTo>
                    <a:pt x="2547" y="2189"/>
                  </a:lnTo>
                  <a:lnTo>
                    <a:pt x="2562" y="2154"/>
                  </a:lnTo>
                  <a:lnTo>
                    <a:pt x="2576" y="2120"/>
                  </a:lnTo>
                  <a:lnTo>
                    <a:pt x="2588" y="2083"/>
                  </a:lnTo>
                  <a:lnTo>
                    <a:pt x="2599" y="2047"/>
                  </a:lnTo>
                  <a:lnTo>
                    <a:pt x="2607" y="2010"/>
                  </a:lnTo>
                  <a:lnTo>
                    <a:pt x="2614" y="1972"/>
                  </a:lnTo>
                  <a:lnTo>
                    <a:pt x="2619" y="1934"/>
                  </a:lnTo>
                  <a:lnTo>
                    <a:pt x="2622" y="1895"/>
                  </a:lnTo>
                  <a:lnTo>
                    <a:pt x="2622" y="1855"/>
                  </a:lnTo>
                  <a:lnTo>
                    <a:pt x="2622" y="866"/>
                  </a:lnTo>
                  <a:lnTo>
                    <a:pt x="2622" y="826"/>
                  </a:lnTo>
                  <a:lnTo>
                    <a:pt x="2619" y="787"/>
                  </a:lnTo>
                  <a:lnTo>
                    <a:pt x="2614" y="749"/>
                  </a:lnTo>
                  <a:lnTo>
                    <a:pt x="2607" y="711"/>
                  </a:lnTo>
                  <a:lnTo>
                    <a:pt x="2599" y="674"/>
                  </a:lnTo>
                  <a:lnTo>
                    <a:pt x="2588" y="638"/>
                  </a:lnTo>
                  <a:lnTo>
                    <a:pt x="2576" y="601"/>
                  </a:lnTo>
                  <a:lnTo>
                    <a:pt x="2562" y="567"/>
                  </a:lnTo>
                  <a:lnTo>
                    <a:pt x="2547" y="532"/>
                  </a:lnTo>
                  <a:lnTo>
                    <a:pt x="2530" y="499"/>
                  </a:lnTo>
                  <a:lnTo>
                    <a:pt x="2511" y="467"/>
                  </a:lnTo>
                  <a:lnTo>
                    <a:pt x="2491" y="436"/>
                  </a:lnTo>
                  <a:lnTo>
                    <a:pt x="2470" y="405"/>
                  </a:lnTo>
                  <a:lnTo>
                    <a:pt x="2446" y="376"/>
                  </a:lnTo>
                  <a:lnTo>
                    <a:pt x="2423" y="348"/>
                  </a:lnTo>
                  <a:lnTo>
                    <a:pt x="2397" y="322"/>
                  </a:lnTo>
                  <a:lnTo>
                    <a:pt x="2370" y="296"/>
                  </a:lnTo>
                  <a:lnTo>
                    <a:pt x="2342" y="272"/>
                  </a:lnTo>
                  <a:lnTo>
                    <a:pt x="2313" y="248"/>
                  </a:lnTo>
                  <a:lnTo>
                    <a:pt x="2283" y="227"/>
                  </a:lnTo>
                  <a:lnTo>
                    <a:pt x="2252" y="208"/>
                  </a:lnTo>
                  <a:lnTo>
                    <a:pt x="2220" y="188"/>
                  </a:lnTo>
                  <a:lnTo>
                    <a:pt x="2186" y="171"/>
                  </a:lnTo>
                  <a:lnTo>
                    <a:pt x="2152" y="156"/>
                  </a:lnTo>
                  <a:lnTo>
                    <a:pt x="2117" y="142"/>
                  </a:lnTo>
                  <a:lnTo>
                    <a:pt x="2081" y="130"/>
                  </a:lnTo>
                  <a:lnTo>
                    <a:pt x="2044" y="119"/>
                  </a:lnTo>
                  <a:lnTo>
                    <a:pt x="2008" y="111"/>
                  </a:lnTo>
                  <a:lnTo>
                    <a:pt x="1970" y="104"/>
                  </a:lnTo>
                  <a:lnTo>
                    <a:pt x="1932" y="99"/>
                  </a:lnTo>
                  <a:lnTo>
                    <a:pt x="1893" y="96"/>
                  </a:lnTo>
                  <a:lnTo>
                    <a:pt x="1853" y="96"/>
                  </a:lnTo>
                  <a:lnTo>
                    <a:pt x="865" y="96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103470" y="108477"/>
              <a:ext cx="549060" cy="514013"/>
            </a:xfrm>
            <a:custGeom>
              <a:avLst/>
              <a:gdLst>
                <a:gd name="T0" fmla="*/ 2147483647 w 1978"/>
                <a:gd name="T1" fmla="*/ 2147483647 h 1848"/>
                <a:gd name="T2" fmla="*/ 2147483647 w 1978"/>
                <a:gd name="T3" fmla="*/ 2147483647 h 1848"/>
                <a:gd name="T4" fmla="*/ 2147483647 w 1978"/>
                <a:gd name="T5" fmla="*/ 2147483647 h 1848"/>
                <a:gd name="T6" fmla="*/ 2147483647 w 1978"/>
                <a:gd name="T7" fmla="*/ 2147483647 h 1848"/>
                <a:gd name="T8" fmla="*/ 2147483647 w 1978"/>
                <a:gd name="T9" fmla="*/ 2147483647 h 1848"/>
                <a:gd name="T10" fmla="*/ 2147483647 w 1978"/>
                <a:gd name="T11" fmla="*/ 2147483647 h 1848"/>
                <a:gd name="T12" fmla="*/ 2147483647 w 1978"/>
                <a:gd name="T13" fmla="*/ 2147483647 h 1848"/>
                <a:gd name="T14" fmla="*/ 2147483647 w 1978"/>
                <a:gd name="T15" fmla="*/ 2147483647 h 1848"/>
                <a:gd name="T16" fmla="*/ 2147483647 w 1978"/>
                <a:gd name="T17" fmla="*/ 2147483647 h 1848"/>
                <a:gd name="T18" fmla="*/ 2147483647 w 1978"/>
                <a:gd name="T19" fmla="*/ 2147483647 h 1848"/>
                <a:gd name="T20" fmla="*/ 2147483647 w 1978"/>
                <a:gd name="T21" fmla="*/ 2147483647 h 1848"/>
                <a:gd name="T22" fmla="*/ 2147483647 w 1978"/>
                <a:gd name="T23" fmla="*/ 2147483647 h 1848"/>
                <a:gd name="T24" fmla="*/ 2147483647 w 1978"/>
                <a:gd name="T25" fmla="*/ 2147483647 h 1848"/>
                <a:gd name="T26" fmla="*/ 2147483647 w 1978"/>
                <a:gd name="T27" fmla="*/ 2147483647 h 1848"/>
                <a:gd name="T28" fmla="*/ 2147483647 w 1978"/>
                <a:gd name="T29" fmla="*/ 2147483647 h 1848"/>
                <a:gd name="T30" fmla="*/ 2147483647 w 1978"/>
                <a:gd name="T31" fmla="*/ 2147483647 h 1848"/>
                <a:gd name="T32" fmla="*/ 2147483647 w 1978"/>
                <a:gd name="T33" fmla="*/ 2147483647 h 1848"/>
                <a:gd name="T34" fmla="*/ 2147483647 w 1978"/>
                <a:gd name="T35" fmla="*/ 2147483647 h 1848"/>
                <a:gd name="T36" fmla="*/ 2147483647 w 1978"/>
                <a:gd name="T37" fmla="*/ 2147483647 h 1848"/>
                <a:gd name="T38" fmla="*/ 2147483647 w 1978"/>
                <a:gd name="T39" fmla="*/ 2147483647 h 1848"/>
                <a:gd name="T40" fmla="*/ 2147483647 w 1978"/>
                <a:gd name="T41" fmla="*/ 2147483647 h 1848"/>
                <a:gd name="T42" fmla="*/ 2147483647 w 1978"/>
                <a:gd name="T43" fmla="*/ 2147483647 h 1848"/>
                <a:gd name="T44" fmla="*/ 2147483647 w 1978"/>
                <a:gd name="T45" fmla="*/ 2147483647 h 1848"/>
                <a:gd name="T46" fmla="*/ 2147483647 w 1978"/>
                <a:gd name="T47" fmla="*/ 2147483647 h 1848"/>
                <a:gd name="T48" fmla="*/ 2147483647 w 1978"/>
                <a:gd name="T49" fmla="*/ 2147483647 h 1848"/>
                <a:gd name="T50" fmla="*/ 2147483647 w 1978"/>
                <a:gd name="T51" fmla="*/ 2147483647 h 1848"/>
                <a:gd name="T52" fmla="*/ 2147483647 w 1978"/>
                <a:gd name="T53" fmla="*/ 2147483647 h 1848"/>
                <a:gd name="T54" fmla="*/ 2147483647 w 1978"/>
                <a:gd name="T55" fmla="*/ 2147483647 h 1848"/>
                <a:gd name="T56" fmla="*/ 2147483647 w 1978"/>
                <a:gd name="T57" fmla="*/ 2147483647 h 1848"/>
                <a:gd name="T58" fmla="*/ 2147483647 w 1978"/>
                <a:gd name="T59" fmla="*/ 2147483647 h 1848"/>
                <a:gd name="T60" fmla="*/ 2147483647 w 1978"/>
                <a:gd name="T61" fmla="*/ 2147483647 h 1848"/>
                <a:gd name="T62" fmla="*/ 2147483647 w 1978"/>
                <a:gd name="T63" fmla="*/ 2147483647 h 1848"/>
                <a:gd name="T64" fmla="*/ 2147483647 w 1978"/>
                <a:gd name="T65" fmla="*/ 2147483647 h 1848"/>
                <a:gd name="T66" fmla="*/ 2147483647 w 1978"/>
                <a:gd name="T67" fmla="*/ 2147483647 h 1848"/>
                <a:gd name="T68" fmla="*/ 2147483647 w 1978"/>
                <a:gd name="T69" fmla="*/ 2147483647 h 1848"/>
                <a:gd name="T70" fmla="*/ 2147483647 w 1978"/>
                <a:gd name="T71" fmla="*/ 2147483647 h 1848"/>
                <a:gd name="T72" fmla="*/ 2147483647 w 1978"/>
                <a:gd name="T73" fmla="*/ 2147483647 h 1848"/>
                <a:gd name="T74" fmla="*/ 2147483647 w 1978"/>
                <a:gd name="T75" fmla="*/ 2147483647 h 1848"/>
                <a:gd name="T76" fmla="*/ 2147483647 w 1978"/>
                <a:gd name="T77" fmla="*/ 2147483647 h 1848"/>
                <a:gd name="T78" fmla="*/ 2147483647 w 1978"/>
                <a:gd name="T79" fmla="*/ 2147483647 h 1848"/>
                <a:gd name="T80" fmla="*/ 2147483647 w 1978"/>
                <a:gd name="T81" fmla="*/ 2147483647 h 1848"/>
                <a:gd name="T82" fmla="*/ 2147483647 w 1978"/>
                <a:gd name="T83" fmla="*/ 2147483647 h 1848"/>
                <a:gd name="T84" fmla="*/ 2147483647 w 1978"/>
                <a:gd name="T85" fmla="*/ 2147483647 h 1848"/>
                <a:gd name="T86" fmla="*/ 2147483647 w 1978"/>
                <a:gd name="T87" fmla="*/ 2147483647 h 1848"/>
                <a:gd name="T88" fmla="*/ 2147483647 w 1978"/>
                <a:gd name="T89" fmla="*/ 2147483647 h 1848"/>
                <a:gd name="T90" fmla="*/ 2147483647 w 1978"/>
                <a:gd name="T91" fmla="*/ 2147483647 h 1848"/>
                <a:gd name="T92" fmla="*/ 2147483647 w 1978"/>
                <a:gd name="T93" fmla="*/ 2147483647 h 1848"/>
                <a:gd name="T94" fmla="*/ 2147483647 w 1978"/>
                <a:gd name="T95" fmla="*/ 2147483647 h 1848"/>
                <a:gd name="T96" fmla="*/ 2147483647 w 1978"/>
                <a:gd name="T97" fmla="*/ 2147483647 h 1848"/>
                <a:gd name="T98" fmla="*/ 2147483647 w 1978"/>
                <a:gd name="T99" fmla="*/ 2147483647 h 1848"/>
                <a:gd name="T100" fmla="*/ 2147483647 w 1978"/>
                <a:gd name="T101" fmla="*/ 2147483647 h 1848"/>
                <a:gd name="T102" fmla="*/ 2147483647 w 1978"/>
                <a:gd name="T103" fmla="*/ 2147483647 h 1848"/>
                <a:gd name="T104" fmla="*/ 2147483647 w 1978"/>
                <a:gd name="T105" fmla="*/ 2147483647 h 1848"/>
                <a:gd name="T106" fmla="*/ 2147483647 w 1978"/>
                <a:gd name="T107" fmla="*/ 2147483647 h 1848"/>
                <a:gd name="T108" fmla="*/ 2147483647 w 1978"/>
                <a:gd name="T109" fmla="*/ 2147483647 h 1848"/>
                <a:gd name="T110" fmla="*/ 2147483647 w 1978"/>
                <a:gd name="T111" fmla="*/ 2147483647 h 1848"/>
                <a:gd name="T112" fmla="*/ 2147483647 w 1978"/>
                <a:gd name="T113" fmla="*/ 2147483647 h 1848"/>
                <a:gd name="T114" fmla="*/ 2147483647 w 1978"/>
                <a:gd name="T115" fmla="*/ 2147483647 h 1848"/>
                <a:gd name="T116" fmla="*/ 2147483647 w 1978"/>
                <a:gd name="T117" fmla="*/ 2147483647 h 1848"/>
                <a:gd name="T118" fmla="*/ 2147483647 w 1978"/>
                <a:gd name="T119" fmla="*/ 2147483647 h 1848"/>
                <a:gd name="T120" fmla="*/ 2147483647 w 1978"/>
                <a:gd name="T121" fmla="*/ 2147483647 h 18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78" h="1848">
                  <a:moveTo>
                    <a:pt x="133" y="654"/>
                  </a:moveTo>
                  <a:lnTo>
                    <a:pt x="537" y="654"/>
                  </a:lnTo>
                  <a:lnTo>
                    <a:pt x="547" y="654"/>
                  </a:lnTo>
                  <a:lnTo>
                    <a:pt x="557" y="655"/>
                  </a:lnTo>
                  <a:lnTo>
                    <a:pt x="567" y="658"/>
                  </a:lnTo>
                  <a:lnTo>
                    <a:pt x="576" y="660"/>
                  </a:lnTo>
                  <a:lnTo>
                    <a:pt x="586" y="663"/>
                  </a:lnTo>
                  <a:lnTo>
                    <a:pt x="595" y="667"/>
                  </a:lnTo>
                  <a:lnTo>
                    <a:pt x="603" y="672"/>
                  </a:lnTo>
                  <a:lnTo>
                    <a:pt x="612" y="677"/>
                  </a:lnTo>
                  <a:lnTo>
                    <a:pt x="619" y="682"/>
                  </a:lnTo>
                  <a:lnTo>
                    <a:pt x="627" y="689"/>
                  </a:lnTo>
                  <a:lnTo>
                    <a:pt x="633" y="695"/>
                  </a:lnTo>
                  <a:lnTo>
                    <a:pt x="640" y="703"/>
                  </a:lnTo>
                  <a:lnTo>
                    <a:pt x="645" y="710"/>
                  </a:lnTo>
                  <a:lnTo>
                    <a:pt x="651" y="719"/>
                  </a:lnTo>
                  <a:lnTo>
                    <a:pt x="656" y="727"/>
                  </a:lnTo>
                  <a:lnTo>
                    <a:pt x="660" y="736"/>
                  </a:lnTo>
                  <a:lnTo>
                    <a:pt x="672" y="736"/>
                  </a:lnTo>
                  <a:lnTo>
                    <a:pt x="684" y="735"/>
                  </a:lnTo>
                  <a:lnTo>
                    <a:pt x="694" y="734"/>
                  </a:lnTo>
                  <a:lnTo>
                    <a:pt x="702" y="733"/>
                  </a:lnTo>
                  <a:lnTo>
                    <a:pt x="703" y="732"/>
                  </a:lnTo>
                  <a:lnTo>
                    <a:pt x="717" y="724"/>
                  </a:lnTo>
                  <a:lnTo>
                    <a:pt x="733" y="713"/>
                  </a:lnTo>
                  <a:lnTo>
                    <a:pt x="752" y="702"/>
                  </a:lnTo>
                  <a:lnTo>
                    <a:pt x="770" y="689"/>
                  </a:lnTo>
                  <a:lnTo>
                    <a:pt x="811" y="658"/>
                  </a:lnTo>
                  <a:lnTo>
                    <a:pt x="854" y="623"/>
                  </a:lnTo>
                  <a:lnTo>
                    <a:pt x="896" y="588"/>
                  </a:lnTo>
                  <a:lnTo>
                    <a:pt x="936" y="553"/>
                  </a:lnTo>
                  <a:lnTo>
                    <a:pt x="973" y="521"/>
                  </a:lnTo>
                  <a:lnTo>
                    <a:pt x="1002" y="495"/>
                  </a:lnTo>
                  <a:lnTo>
                    <a:pt x="1028" y="473"/>
                  </a:lnTo>
                  <a:lnTo>
                    <a:pt x="1052" y="450"/>
                  </a:lnTo>
                  <a:lnTo>
                    <a:pt x="1077" y="428"/>
                  </a:lnTo>
                  <a:lnTo>
                    <a:pt x="1102" y="408"/>
                  </a:lnTo>
                  <a:lnTo>
                    <a:pt x="1127" y="390"/>
                  </a:lnTo>
                  <a:lnTo>
                    <a:pt x="1151" y="371"/>
                  </a:lnTo>
                  <a:lnTo>
                    <a:pt x="1175" y="356"/>
                  </a:lnTo>
                  <a:lnTo>
                    <a:pt x="1200" y="342"/>
                  </a:lnTo>
                  <a:lnTo>
                    <a:pt x="1218" y="332"/>
                  </a:lnTo>
                  <a:lnTo>
                    <a:pt x="1235" y="320"/>
                  </a:lnTo>
                  <a:lnTo>
                    <a:pt x="1252" y="307"/>
                  </a:lnTo>
                  <a:lnTo>
                    <a:pt x="1268" y="294"/>
                  </a:lnTo>
                  <a:lnTo>
                    <a:pt x="1287" y="277"/>
                  </a:lnTo>
                  <a:lnTo>
                    <a:pt x="1303" y="260"/>
                  </a:lnTo>
                  <a:lnTo>
                    <a:pt x="1316" y="246"/>
                  </a:lnTo>
                  <a:lnTo>
                    <a:pt x="1324" y="234"/>
                  </a:lnTo>
                  <a:lnTo>
                    <a:pt x="1331" y="222"/>
                  </a:lnTo>
                  <a:lnTo>
                    <a:pt x="1336" y="211"/>
                  </a:lnTo>
                  <a:lnTo>
                    <a:pt x="1341" y="200"/>
                  </a:lnTo>
                  <a:lnTo>
                    <a:pt x="1345" y="190"/>
                  </a:lnTo>
                  <a:lnTo>
                    <a:pt x="1350" y="168"/>
                  </a:lnTo>
                  <a:lnTo>
                    <a:pt x="1353" y="149"/>
                  </a:lnTo>
                  <a:lnTo>
                    <a:pt x="1356" y="129"/>
                  </a:lnTo>
                  <a:lnTo>
                    <a:pt x="1360" y="110"/>
                  </a:lnTo>
                  <a:lnTo>
                    <a:pt x="1362" y="100"/>
                  </a:lnTo>
                  <a:lnTo>
                    <a:pt x="1364" y="92"/>
                  </a:lnTo>
                  <a:lnTo>
                    <a:pt x="1367" y="82"/>
                  </a:lnTo>
                  <a:lnTo>
                    <a:pt x="1371" y="74"/>
                  </a:lnTo>
                  <a:lnTo>
                    <a:pt x="1379" y="61"/>
                  </a:lnTo>
                  <a:lnTo>
                    <a:pt x="1389" y="48"/>
                  </a:lnTo>
                  <a:lnTo>
                    <a:pt x="1398" y="37"/>
                  </a:lnTo>
                  <a:lnTo>
                    <a:pt x="1410" y="27"/>
                  </a:lnTo>
                  <a:lnTo>
                    <a:pt x="1423" y="19"/>
                  </a:lnTo>
                  <a:lnTo>
                    <a:pt x="1437" y="12"/>
                  </a:lnTo>
                  <a:lnTo>
                    <a:pt x="1451" y="7"/>
                  </a:lnTo>
                  <a:lnTo>
                    <a:pt x="1465" y="3"/>
                  </a:lnTo>
                  <a:lnTo>
                    <a:pt x="1480" y="1"/>
                  </a:lnTo>
                  <a:lnTo>
                    <a:pt x="1495" y="0"/>
                  </a:lnTo>
                  <a:lnTo>
                    <a:pt x="1510" y="1"/>
                  </a:lnTo>
                  <a:lnTo>
                    <a:pt x="1525" y="5"/>
                  </a:lnTo>
                  <a:lnTo>
                    <a:pt x="1551" y="13"/>
                  </a:lnTo>
                  <a:lnTo>
                    <a:pt x="1574" y="22"/>
                  </a:lnTo>
                  <a:lnTo>
                    <a:pt x="1597" y="33"/>
                  </a:lnTo>
                  <a:lnTo>
                    <a:pt x="1617" y="46"/>
                  </a:lnTo>
                  <a:lnTo>
                    <a:pt x="1627" y="52"/>
                  </a:lnTo>
                  <a:lnTo>
                    <a:pt x="1637" y="60"/>
                  </a:lnTo>
                  <a:lnTo>
                    <a:pt x="1645" y="67"/>
                  </a:lnTo>
                  <a:lnTo>
                    <a:pt x="1654" y="75"/>
                  </a:lnTo>
                  <a:lnTo>
                    <a:pt x="1662" y="83"/>
                  </a:lnTo>
                  <a:lnTo>
                    <a:pt x="1669" y="92"/>
                  </a:lnTo>
                  <a:lnTo>
                    <a:pt x="1677" y="100"/>
                  </a:lnTo>
                  <a:lnTo>
                    <a:pt x="1683" y="110"/>
                  </a:lnTo>
                  <a:lnTo>
                    <a:pt x="1689" y="120"/>
                  </a:lnTo>
                  <a:lnTo>
                    <a:pt x="1696" y="129"/>
                  </a:lnTo>
                  <a:lnTo>
                    <a:pt x="1701" y="140"/>
                  </a:lnTo>
                  <a:lnTo>
                    <a:pt x="1706" y="151"/>
                  </a:lnTo>
                  <a:lnTo>
                    <a:pt x="1714" y="174"/>
                  </a:lnTo>
                  <a:lnTo>
                    <a:pt x="1722" y="198"/>
                  </a:lnTo>
                  <a:lnTo>
                    <a:pt x="1727" y="224"/>
                  </a:lnTo>
                  <a:lnTo>
                    <a:pt x="1730" y="252"/>
                  </a:lnTo>
                  <a:lnTo>
                    <a:pt x="1732" y="281"/>
                  </a:lnTo>
                  <a:lnTo>
                    <a:pt x="1732" y="311"/>
                  </a:lnTo>
                  <a:lnTo>
                    <a:pt x="1731" y="330"/>
                  </a:lnTo>
                  <a:lnTo>
                    <a:pt x="1729" y="349"/>
                  </a:lnTo>
                  <a:lnTo>
                    <a:pt x="1726" y="368"/>
                  </a:lnTo>
                  <a:lnTo>
                    <a:pt x="1722" y="389"/>
                  </a:lnTo>
                  <a:lnTo>
                    <a:pt x="1716" y="409"/>
                  </a:lnTo>
                  <a:lnTo>
                    <a:pt x="1710" y="430"/>
                  </a:lnTo>
                  <a:lnTo>
                    <a:pt x="1701" y="451"/>
                  </a:lnTo>
                  <a:lnTo>
                    <a:pt x="1693" y="473"/>
                  </a:lnTo>
                  <a:lnTo>
                    <a:pt x="1682" y="494"/>
                  </a:lnTo>
                  <a:lnTo>
                    <a:pt x="1671" y="517"/>
                  </a:lnTo>
                  <a:lnTo>
                    <a:pt x="1658" y="539"/>
                  </a:lnTo>
                  <a:lnTo>
                    <a:pt x="1644" y="562"/>
                  </a:lnTo>
                  <a:lnTo>
                    <a:pt x="1629" y="585"/>
                  </a:lnTo>
                  <a:lnTo>
                    <a:pt x="1613" y="609"/>
                  </a:lnTo>
                  <a:lnTo>
                    <a:pt x="1596" y="633"/>
                  </a:lnTo>
                  <a:lnTo>
                    <a:pt x="1578" y="658"/>
                  </a:lnTo>
                  <a:lnTo>
                    <a:pt x="1571" y="665"/>
                  </a:lnTo>
                  <a:lnTo>
                    <a:pt x="1582" y="665"/>
                  </a:lnTo>
                  <a:lnTo>
                    <a:pt x="1745" y="665"/>
                  </a:lnTo>
                  <a:lnTo>
                    <a:pt x="1768" y="666"/>
                  </a:lnTo>
                  <a:lnTo>
                    <a:pt x="1789" y="669"/>
                  </a:lnTo>
                  <a:lnTo>
                    <a:pt x="1811" y="675"/>
                  </a:lnTo>
                  <a:lnTo>
                    <a:pt x="1831" y="681"/>
                  </a:lnTo>
                  <a:lnTo>
                    <a:pt x="1850" y="690"/>
                  </a:lnTo>
                  <a:lnTo>
                    <a:pt x="1868" y="701"/>
                  </a:lnTo>
                  <a:lnTo>
                    <a:pt x="1885" y="712"/>
                  </a:lnTo>
                  <a:lnTo>
                    <a:pt x="1901" y="725"/>
                  </a:lnTo>
                  <a:lnTo>
                    <a:pt x="1915" y="740"/>
                  </a:lnTo>
                  <a:lnTo>
                    <a:pt x="1927" y="755"/>
                  </a:lnTo>
                  <a:lnTo>
                    <a:pt x="1938" y="773"/>
                  </a:lnTo>
                  <a:lnTo>
                    <a:pt x="1947" y="790"/>
                  </a:lnTo>
                  <a:lnTo>
                    <a:pt x="1955" y="809"/>
                  </a:lnTo>
                  <a:lnTo>
                    <a:pt x="1960" y="829"/>
                  </a:lnTo>
                  <a:lnTo>
                    <a:pt x="1961" y="839"/>
                  </a:lnTo>
                  <a:lnTo>
                    <a:pt x="1963" y="849"/>
                  </a:lnTo>
                  <a:lnTo>
                    <a:pt x="1963" y="860"/>
                  </a:lnTo>
                  <a:lnTo>
                    <a:pt x="1964" y="870"/>
                  </a:lnTo>
                  <a:lnTo>
                    <a:pt x="1963" y="890"/>
                  </a:lnTo>
                  <a:lnTo>
                    <a:pt x="1961" y="908"/>
                  </a:lnTo>
                  <a:lnTo>
                    <a:pt x="1958" y="927"/>
                  </a:lnTo>
                  <a:lnTo>
                    <a:pt x="1954" y="946"/>
                  </a:lnTo>
                  <a:lnTo>
                    <a:pt x="1947" y="963"/>
                  </a:lnTo>
                  <a:lnTo>
                    <a:pt x="1939" y="980"/>
                  </a:lnTo>
                  <a:lnTo>
                    <a:pt x="1934" y="988"/>
                  </a:lnTo>
                  <a:lnTo>
                    <a:pt x="1929" y="995"/>
                  </a:lnTo>
                  <a:lnTo>
                    <a:pt x="1923" y="1003"/>
                  </a:lnTo>
                  <a:lnTo>
                    <a:pt x="1916" y="1009"/>
                  </a:lnTo>
                  <a:lnTo>
                    <a:pt x="1911" y="1015"/>
                  </a:lnTo>
                  <a:lnTo>
                    <a:pt x="1924" y="1021"/>
                  </a:lnTo>
                  <a:lnTo>
                    <a:pt x="1934" y="1030"/>
                  </a:lnTo>
                  <a:lnTo>
                    <a:pt x="1944" y="1038"/>
                  </a:lnTo>
                  <a:lnTo>
                    <a:pt x="1952" y="1049"/>
                  </a:lnTo>
                  <a:lnTo>
                    <a:pt x="1958" y="1060"/>
                  </a:lnTo>
                  <a:lnTo>
                    <a:pt x="1963" y="1072"/>
                  </a:lnTo>
                  <a:lnTo>
                    <a:pt x="1968" y="1086"/>
                  </a:lnTo>
                  <a:lnTo>
                    <a:pt x="1972" y="1100"/>
                  </a:lnTo>
                  <a:lnTo>
                    <a:pt x="1976" y="1117"/>
                  </a:lnTo>
                  <a:lnTo>
                    <a:pt x="1978" y="1137"/>
                  </a:lnTo>
                  <a:lnTo>
                    <a:pt x="1978" y="1158"/>
                  </a:lnTo>
                  <a:lnTo>
                    <a:pt x="1978" y="1176"/>
                  </a:lnTo>
                  <a:lnTo>
                    <a:pt x="1975" y="1193"/>
                  </a:lnTo>
                  <a:lnTo>
                    <a:pt x="1972" y="1209"/>
                  </a:lnTo>
                  <a:lnTo>
                    <a:pt x="1967" y="1225"/>
                  </a:lnTo>
                  <a:lnTo>
                    <a:pt x="1960" y="1240"/>
                  </a:lnTo>
                  <a:lnTo>
                    <a:pt x="1954" y="1252"/>
                  </a:lnTo>
                  <a:lnTo>
                    <a:pt x="1945" y="1264"/>
                  </a:lnTo>
                  <a:lnTo>
                    <a:pt x="1937" y="1275"/>
                  </a:lnTo>
                  <a:lnTo>
                    <a:pt x="1926" y="1285"/>
                  </a:lnTo>
                  <a:lnTo>
                    <a:pt x="1914" y="1294"/>
                  </a:lnTo>
                  <a:lnTo>
                    <a:pt x="1902" y="1302"/>
                  </a:lnTo>
                  <a:lnTo>
                    <a:pt x="1888" y="1307"/>
                  </a:lnTo>
                  <a:lnTo>
                    <a:pt x="1873" y="1313"/>
                  </a:lnTo>
                  <a:lnTo>
                    <a:pt x="1866" y="1315"/>
                  </a:lnTo>
                  <a:lnTo>
                    <a:pt x="1870" y="1320"/>
                  </a:lnTo>
                  <a:lnTo>
                    <a:pt x="1875" y="1330"/>
                  </a:lnTo>
                  <a:lnTo>
                    <a:pt x="1881" y="1339"/>
                  </a:lnTo>
                  <a:lnTo>
                    <a:pt x="1885" y="1350"/>
                  </a:lnTo>
                  <a:lnTo>
                    <a:pt x="1889" y="1362"/>
                  </a:lnTo>
                  <a:lnTo>
                    <a:pt x="1894" y="1375"/>
                  </a:lnTo>
                  <a:lnTo>
                    <a:pt x="1896" y="1389"/>
                  </a:lnTo>
                  <a:lnTo>
                    <a:pt x="1898" y="1404"/>
                  </a:lnTo>
                  <a:lnTo>
                    <a:pt x="1898" y="1420"/>
                  </a:lnTo>
                  <a:lnTo>
                    <a:pt x="1898" y="1433"/>
                  </a:lnTo>
                  <a:lnTo>
                    <a:pt x="1896" y="1446"/>
                  </a:lnTo>
                  <a:lnTo>
                    <a:pt x="1894" y="1459"/>
                  </a:lnTo>
                  <a:lnTo>
                    <a:pt x="1890" y="1472"/>
                  </a:lnTo>
                  <a:lnTo>
                    <a:pt x="1887" y="1485"/>
                  </a:lnTo>
                  <a:lnTo>
                    <a:pt x="1882" y="1496"/>
                  </a:lnTo>
                  <a:lnTo>
                    <a:pt x="1876" y="1507"/>
                  </a:lnTo>
                  <a:lnTo>
                    <a:pt x="1871" y="1519"/>
                  </a:lnTo>
                  <a:lnTo>
                    <a:pt x="1863" y="1530"/>
                  </a:lnTo>
                  <a:lnTo>
                    <a:pt x="1856" y="1539"/>
                  </a:lnTo>
                  <a:lnTo>
                    <a:pt x="1847" y="1550"/>
                  </a:lnTo>
                  <a:lnTo>
                    <a:pt x="1838" y="1559"/>
                  </a:lnTo>
                  <a:lnTo>
                    <a:pt x="1828" y="1567"/>
                  </a:lnTo>
                  <a:lnTo>
                    <a:pt x="1818" y="1576"/>
                  </a:lnTo>
                  <a:lnTo>
                    <a:pt x="1808" y="1582"/>
                  </a:lnTo>
                  <a:lnTo>
                    <a:pt x="1796" y="1590"/>
                  </a:lnTo>
                  <a:lnTo>
                    <a:pt x="1793" y="1591"/>
                  </a:lnTo>
                  <a:lnTo>
                    <a:pt x="1794" y="1595"/>
                  </a:lnTo>
                  <a:lnTo>
                    <a:pt x="1795" y="1602"/>
                  </a:lnTo>
                  <a:lnTo>
                    <a:pt x="1795" y="1608"/>
                  </a:lnTo>
                  <a:lnTo>
                    <a:pt x="1796" y="1614"/>
                  </a:lnTo>
                  <a:lnTo>
                    <a:pt x="1796" y="1621"/>
                  </a:lnTo>
                  <a:lnTo>
                    <a:pt x="1796" y="1633"/>
                  </a:lnTo>
                  <a:lnTo>
                    <a:pt x="1795" y="1646"/>
                  </a:lnTo>
                  <a:lnTo>
                    <a:pt x="1794" y="1658"/>
                  </a:lnTo>
                  <a:lnTo>
                    <a:pt x="1792" y="1669"/>
                  </a:lnTo>
                  <a:lnTo>
                    <a:pt x="1789" y="1680"/>
                  </a:lnTo>
                  <a:lnTo>
                    <a:pt x="1786" y="1691"/>
                  </a:lnTo>
                  <a:lnTo>
                    <a:pt x="1783" y="1702"/>
                  </a:lnTo>
                  <a:lnTo>
                    <a:pt x="1780" y="1713"/>
                  </a:lnTo>
                  <a:lnTo>
                    <a:pt x="1775" y="1722"/>
                  </a:lnTo>
                  <a:lnTo>
                    <a:pt x="1770" y="1732"/>
                  </a:lnTo>
                  <a:lnTo>
                    <a:pt x="1766" y="1742"/>
                  </a:lnTo>
                  <a:lnTo>
                    <a:pt x="1759" y="1751"/>
                  </a:lnTo>
                  <a:lnTo>
                    <a:pt x="1754" y="1760"/>
                  </a:lnTo>
                  <a:lnTo>
                    <a:pt x="1747" y="1767"/>
                  </a:lnTo>
                  <a:lnTo>
                    <a:pt x="1740" y="1776"/>
                  </a:lnTo>
                  <a:lnTo>
                    <a:pt x="1732" y="1784"/>
                  </a:lnTo>
                  <a:lnTo>
                    <a:pt x="1725" y="1791"/>
                  </a:lnTo>
                  <a:lnTo>
                    <a:pt x="1717" y="1798"/>
                  </a:lnTo>
                  <a:lnTo>
                    <a:pt x="1709" y="1804"/>
                  </a:lnTo>
                  <a:lnTo>
                    <a:pt x="1700" y="1809"/>
                  </a:lnTo>
                  <a:lnTo>
                    <a:pt x="1691" y="1815"/>
                  </a:lnTo>
                  <a:lnTo>
                    <a:pt x="1681" y="1820"/>
                  </a:lnTo>
                  <a:lnTo>
                    <a:pt x="1671" y="1824"/>
                  </a:lnTo>
                  <a:lnTo>
                    <a:pt x="1660" y="1829"/>
                  </a:lnTo>
                  <a:lnTo>
                    <a:pt x="1650" y="1833"/>
                  </a:lnTo>
                  <a:lnTo>
                    <a:pt x="1639" y="1836"/>
                  </a:lnTo>
                  <a:lnTo>
                    <a:pt x="1628" y="1838"/>
                  </a:lnTo>
                  <a:lnTo>
                    <a:pt x="1616" y="1841"/>
                  </a:lnTo>
                  <a:lnTo>
                    <a:pt x="1592" y="1844"/>
                  </a:lnTo>
                  <a:lnTo>
                    <a:pt x="1567" y="1845"/>
                  </a:lnTo>
                  <a:lnTo>
                    <a:pt x="1545" y="1845"/>
                  </a:lnTo>
                  <a:lnTo>
                    <a:pt x="1524" y="1845"/>
                  </a:lnTo>
                  <a:lnTo>
                    <a:pt x="1503" y="1846"/>
                  </a:lnTo>
                  <a:lnTo>
                    <a:pt x="1482" y="1846"/>
                  </a:lnTo>
                  <a:lnTo>
                    <a:pt x="1433" y="1846"/>
                  </a:lnTo>
                  <a:lnTo>
                    <a:pt x="1382" y="1847"/>
                  </a:lnTo>
                  <a:lnTo>
                    <a:pt x="1332" y="1848"/>
                  </a:lnTo>
                  <a:lnTo>
                    <a:pt x="1280" y="1848"/>
                  </a:lnTo>
                  <a:lnTo>
                    <a:pt x="1230" y="1847"/>
                  </a:lnTo>
                  <a:lnTo>
                    <a:pt x="1179" y="1845"/>
                  </a:lnTo>
                  <a:lnTo>
                    <a:pt x="1154" y="1844"/>
                  </a:lnTo>
                  <a:lnTo>
                    <a:pt x="1130" y="1842"/>
                  </a:lnTo>
                  <a:lnTo>
                    <a:pt x="1105" y="1838"/>
                  </a:lnTo>
                  <a:lnTo>
                    <a:pt x="1081" y="1835"/>
                  </a:lnTo>
                  <a:lnTo>
                    <a:pt x="1066" y="1833"/>
                  </a:lnTo>
                  <a:lnTo>
                    <a:pt x="1051" y="1829"/>
                  </a:lnTo>
                  <a:lnTo>
                    <a:pt x="1035" y="1824"/>
                  </a:lnTo>
                  <a:lnTo>
                    <a:pt x="1018" y="1819"/>
                  </a:lnTo>
                  <a:lnTo>
                    <a:pt x="984" y="1807"/>
                  </a:lnTo>
                  <a:lnTo>
                    <a:pt x="949" y="1795"/>
                  </a:lnTo>
                  <a:lnTo>
                    <a:pt x="916" y="1784"/>
                  </a:lnTo>
                  <a:lnTo>
                    <a:pt x="885" y="1773"/>
                  </a:lnTo>
                  <a:lnTo>
                    <a:pt x="871" y="1769"/>
                  </a:lnTo>
                  <a:lnTo>
                    <a:pt x="859" y="1766"/>
                  </a:lnTo>
                  <a:lnTo>
                    <a:pt x="848" y="1764"/>
                  </a:lnTo>
                  <a:lnTo>
                    <a:pt x="839" y="1763"/>
                  </a:lnTo>
                  <a:lnTo>
                    <a:pt x="822" y="1763"/>
                  </a:lnTo>
                  <a:lnTo>
                    <a:pt x="817" y="1763"/>
                  </a:lnTo>
                  <a:lnTo>
                    <a:pt x="811" y="1763"/>
                  </a:lnTo>
                  <a:lnTo>
                    <a:pt x="786" y="1763"/>
                  </a:lnTo>
                  <a:lnTo>
                    <a:pt x="761" y="1763"/>
                  </a:lnTo>
                  <a:lnTo>
                    <a:pt x="739" y="1763"/>
                  </a:lnTo>
                  <a:lnTo>
                    <a:pt x="717" y="1762"/>
                  </a:lnTo>
                  <a:lnTo>
                    <a:pt x="697" y="1761"/>
                  </a:lnTo>
                  <a:lnTo>
                    <a:pt x="676" y="1760"/>
                  </a:lnTo>
                  <a:lnTo>
                    <a:pt x="658" y="1758"/>
                  </a:lnTo>
                  <a:lnTo>
                    <a:pt x="640" y="1755"/>
                  </a:lnTo>
                  <a:lnTo>
                    <a:pt x="630" y="1765"/>
                  </a:lnTo>
                  <a:lnTo>
                    <a:pt x="619" y="1775"/>
                  </a:lnTo>
                  <a:lnTo>
                    <a:pt x="608" y="1783"/>
                  </a:lnTo>
                  <a:lnTo>
                    <a:pt x="595" y="1790"/>
                  </a:lnTo>
                  <a:lnTo>
                    <a:pt x="581" y="1795"/>
                  </a:lnTo>
                  <a:lnTo>
                    <a:pt x="567" y="1800"/>
                  </a:lnTo>
                  <a:lnTo>
                    <a:pt x="552" y="1803"/>
                  </a:lnTo>
                  <a:lnTo>
                    <a:pt x="537" y="1803"/>
                  </a:lnTo>
                  <a:lnTo>
                    <a:pt x="133" y="1803"/>
                  </a:lnTo>
                  <a:lnTo>
                    <a:pt x="119" y="1803"/>
                  </a:lnTo>
                  <a:lnTo>
                    <a:pt x="106" y="1801"/>
                  </a:lnTo>
                  <a:lnTo>
                    <a:pt x="93" y="1798"/>
                  </a:lnTo>
                  <a:lnTo>
                    <a:pt x="81" y="1793"/>
                  </a:lnTo>
                  <a:lnTo>
                    <a:pt x="69" y="1787"/>
                  </a:lnTo>
                  <a:lnTo>
                    <a:pt x="59" y="1780"/>
                  </a:lnTo>
                  <a:lnTo>
                    <a:pt x="48" y="1773"/>
                  </a:lnTo>
                  <a:lnTo>
                    <a:pt x="38" y="1764"/>
                  </a:lnTo>
                  <a:lnTo>
                    <a:pt x="30" y="1755"/>
                  </a:lnTo>
                  <a:lnTo>
                    <a:pt x="22" y="1745"/>
                  </a:lnTo>
                  <a:lnTo>
                    <a:pt x="16" y="1733"/>
                  </a:lnTo>
                  <a:lnTo>
                    <a:pt x="10" y="1722"/>
                  </a:lnTo>
                  <a:lnTo>
                    <a:pt x="5" y="1709"/>
                  </a:lnTo>
                  <a:lnTo>
                    <a:pt x="2" y="1696"/>
                  </a:lnTo>
                  <a:lnTo>
                    <a:pt x="0" y="1684"/>
                  </a:lnTo>
                  <a:lnTo>
                    <a:pt x="0" y="1671"/>
                  </a:lnTo>
                  <a:lnTo>
                    <a:pt x="0" y="787"/>
                  </a:lnTo>
                  <a:lnTo>
                    <a:pt x="0" y="774"/>
                  </a:lnTo>
                  <a:lnTo>
                    <a:pt x="2" y="760"/>
                  </a:lnTo>
                  <a:lnTo>
                    <a:pt x="5" y="748"/>
                  </a:lnTo>
                  <a:lnTo>
                    <a:pt x="10" y="735"/>
                  </a:lnTo>
                  <a:lnTo>
                    <a:pt x="16" y="723"/>
                  </a:lnTo>
                  <a:lnTo>
                    <a:pt x="22" y="712"/>
                  </a:lnTo>
                  <a:lnTo>
                    <a:pt x="30" y="703"/>
                  </a:lnTo>
                  <a:lnTo>
                    <a:pt x="38" y="693"/>
                  </a:lnTo>
                  <a:lnTo>
                    <a:pt x="48" y="684"/>
                  </a:lnTo>
                  <a:lnTo>
                    <a:pt x="59" y="677"/>
                  </a:lnTo>
                  <a:lnTo>
                    <a:pt x="69" y="670"/>
                  </a:lnTo>
                  <a:lnTo>
                    <a:pt x="81" y="664"/>
                  </a:lnTo>
                  <a:lnTo>
                    <a:pt x="93" y="660"/>
                  </a:lnTo>
                  <a:lnTo>
                    <a:pt x="106" y="656"/>
                  </a:lnTo>
                  <a:lnTo>
                    <a:pt x="119" y="654"/>
                  </a:lnTo>
                  <a:lnTo>
                    <a:pt x="133" y="654"/>
                  </a:lnTo>
                  <a:close/>
                  <a:moveTo>
                    <a:pt x="670" y="864"/>
                  </a:moveTo>
                  <a:lnTo>
                    <a:pt x="670" y="1630"/>
                  </a:lnTo>
                  <a:lnTo>
                    <a:pt x="698" y="1633"/>
                  </a:lnTo>
                  <a:lnTo>
                    <a:pt x="730" y="1634"/>
                  </a:lnTo>
                  <a:lnTo>
                    <a:pt x="768" y="1635"/>
                  </a:lnTo>
                  <a:lnTo>
                    <a:pt x="811" y="1635"/>
                  </a:lnTo>
                  <a:lnTo>
                    <a:pt x="822" y="1635"/>
                  </a:lnTo>
                  <a:lnTo>
                    <a:pt x="839" y="1635"/>
                  </a:lnTo>
                  <a:lnTo>
                    <a:pt x="854" y="1635"/>
                  </a:lnTo>
                  <a:lnTo>
                    <a:pt x="869" y="1637"/>
                  </a:lnTo>
                  <a:lnTo>
                    <a:pt x="885" y="1641"/>
                  </a:lnTo>
                  <a:lnTo>
                    <a:pt x="901" y="1645"/>
                  </a:lnTo>
                  <a:lnTo>
                    <a:pt x="933" y="1655"/>
                  </a:lnTo>
                  <a:lnTo>
                    <a:pt x="966" y="1666"/>
                  </a:lnTo>
                  <a:lnTo>
                    <a:pt x="1000" y="1679"/>
                  </a:lnTo>
                  <a:lnTo>
                    <a:pt x="1034" y="1691"/>
                  </a:lnTo>
                  <a:lnTo>
                    <a:pt x="1050" y="1696"/>
                  </a:lnTo>
                  <a:lnTo>
                    <a:pt x="1067" y="1702"/>
                  </a:lnTo>
                  <a:lnTo>
                    <a:pt x="1084" y="1705"/>
                  </a:lnTo>
                  <a:lnTo>
                    <a:pt x="1100" y="1708"/>
                  </a:lnTo>
                  <a:lnTo>
                    <a:pt x="1128" y="1712"/>
                  </a:lnTo>
                  <a:lnTo>
                    <a:pt x="1156" y="1715"/>
                  </a:lnTo>
                  <a:lnTo>
                    <a:pt x="1183" y="1717"/>
                  </a:lnTo>
                  <a:lnTo>
                    <a:pt x="1212" y="1719"/>
                  </a:lnTo>
                  <a:lnTo>
                    <a:pt x="1272" y="1720"/>
                  </a:lnTo>
                  <a:lnTo>
                    <a:pt x="1332" y="1720"/>
                  </a:lnTo>
                  <a:lnTo>
                    <a:pt x="1392" y="1720"/>
                  </a:lnTo>
                  <a:lnTo>
                    <a:pt x="1451" y="1718"/>
                  </a:lnTo>
                  <a:lnTo>
                    <a:pt x="1510" y="1717"/>
                  </a:lnTo>
                  <a:lnTo>
                    <a:pt x="1567" y="1717"/>
                  </a:lnTo>
                  <a:lnTo>
                    <a:pt x="1581" y="1717"/>
                  </a:lnTo>
                  <a:lnTo>
                    <a:pt x="1593" y="1715"/>
                  </a:lnTo>
                  <a:lnTo>
                    <a:pt x="1605" y="1713"/>
                  </a:lnTo>
                  <a:lnTo>
                    <a:pt x="1614" y="1709"/>
                  </a:lnTo>
                  <a:lnTo>
                    <a:pt x="1624" y="1706"/>
                  </a:lnTo>
                  <a:lnTo>
                    <a:pt x="1631" y="1702"/>
                  </a:lnTo>
                  <a:lnTo>
                    <a:pt x="1639" y="1696"/>
                  </a:lnTo>
                  <a:lnTo>
                    <a:pt x="1645" y="1690"/>
                  </a:lnTo>
                  <a:lnTo>
                    <a:pt x="1651" y="1684"/>
                  </a:lnTo>
                  <a:lnTo>
                    <a:pt x="1656" y="1676"/>
                  </a:lnTo>
                  <a:lnTo>
                    <a:pt x="1659" y="1667"/>
                  </a:lnTo>
                  <a:lnTo>
                    <a:pt x="1663" y="1660"/>
                  </a:lnTo>
                  <a:lnTo>
                    <a:pt x="1665" y="1650"/>
                  </a:lnTo>
                  <a:lnTo>
                    <a:pt x="1667" y="1641"/>
                  </a:lnTo>
                  <a:lnTo>
                    <a:pt x="1667" y="1631"/>
                  </a:lnTo>
                  <a:lnTo>
                    <a:pt x="1668" y="1621"/>
                  </a:lnTo>
                  <a:lnTo>
                    <a:pt x="1668" y="1616"/>
                  </a:lnTo>
                  <a:lnTo>
                    <a:pt x="1663" y="1616"/>
                  </a:lnTo>
                  <a:lnTo>
                    <a:pt x="1492" y="1616"/>
                  </a:lnTo>
                  <a:lnTo>
                    <a:pt x="1485" y="1615"/>
                  </a:lnTo>
                  <a:lnTo>
                    <a:pt x="1479" y="1615"/>
                  </a:lnTo>
                  <a:lnTo>
                    <a:pt x="1472" y="1613"/>
                  </a:lnTo>
                  <a:lnTo>
                    <a:pt x="1466" y="1610"/>
                  </a:lnTo>
                  <a:lnTo>
                    <a:pt x="1461" y="1607"/>
                  </a:lnTo>
                  <a:lnTo>
                    <a:pt x="1455" y="1604"/>
                  </a:lnTo>
                  <a:lnTo>
                    <a:pt x="1450" y="1601"/>
                  </a:lnTo>
                  <a:lnTo>
                    <a:pt x="1446" y="1596"/>
                  </a:lnTo>
                  <a:lnTo>
                    <a:pt x="1442" y="1591"/>
                  </a:lnTo>
                  <a:lnTo>
                    <a:pt x="1436" y="1579"/>
                  </a:lnTo>
                  <a:lnTo>
                    <a:pt x="1432" y="1573"/>
                  </a:lnTo>
                  <a:lnTo>
                    <a:pt x="1428" y="1564"/>
                  </a:lnTo>
                  <a:lnTo>
                    <a:pt x="1426" y="1557"/>
                  </a:lnTo>
                  <a:lnTo>
                    <a:pt x="1426" y="1549"/>
                  </a:lnTo>
                  <a:lnTo>
                    <a:pt x="1426" y="1543"/>
                  </a:lnTo>
                  <a:lnTo>
                    <a:pt x="1427" y="1536"/>
                  </a:lnTo>
                  <a:lnTo>
                    <a:pt x="1428" y="1530"/>
                  </a:lnTo>
                  <a:lnTo>
                    <a:pt x="1431" y="1524"/>
                  </a:lnTo>
                  <a:lnTo>
                    <a:pt x="1434" y="1518"/>
                  </a:lnTo>
                  <a:lnTo>
                    <a:pt x="1437" y="1513"/>
                  </a:lnTo>
                  <a:lnTo>
                    <a:pt x="1441" y="1507"/>
                  </a:lnTo>
                  <a:lnTo>
                    <a:pt x="1446" y="1503"/>
                  </a:lnTo>
                  <a:lnTo>
                    <a:pt x="1448" y="1500"/>
                  </a:lnTo>
                  <a:lnTo>
                    <a:pt x="1458" y="1493"/>
                  </a:lnTo>
                  <a:lnTo>
                    <a:pt x="1466" y="1490"/>
                  </a:lnTo>
                  <a:lnTo>
                    <a:pt x="1474" y="1487"/>
                  </a:lnTo>
                  <a:lnTo>
                    <a:pt x="1483" y="1485"/>
                  </a:lnTo>
                  <a:lnTo>
                    <a:pt x="1492" y="1484"/>
                  </a:lnTo>
                  <a:lnTo>
                    <a:pt x="1706" y="1484"/>
                  </a:lnTo>
                  <a:lnTo>
                    <a:pt x="1713" y="1484"/>
                  </a:lnTo>
                  <a:lnTo>
                    <a:pt x="1718" y="1482"/>
                  </a:lnTo>
                  <a:lnTo>
                    <a:pt x="1725" y="1480"/>
                  </a:lnTo>
                  <a:lnTo>
                    <a:pt x="1731" y="1478"/>
                  </a:lnTo>
                  <a:lnTo>
                    <a:pt x="1737" y="1476"/>
                  </a:lnTo>
                  <a:lnTo>
                    <a:pt x="1741" y="1473"/>
                  </a:lnTo>
                  <a:lnTo>
                    <a:pt x="1746" y="1470"/>
                  </a:lnTo>
                  <a:lnTo>
                    <a:pt x="1751" y="1465"/>
                  </a:lnTo>
                  <a:lnTo>
                    <a:pt x="1754" y="1463"/>
                  </a:lnTo>
                  <a:lnTo>
                    <a:pt x="1757" y="1459"/>
                  </a:lnTo>
                  <a:lnTo>
                    <a:pt x="1760" y="1453"/>
                  </a:lnTo>
                  <a:lnTo>
                    <a:pt x="1764" y="1446"/>
                  </a:lnTo>
                  <a:lnTo>
                    <a:pt x="1768" y="1431"/>
                  </a:lnTo>
                  <a:lnTo>
                    <a:pt x="1770" y="1420"/>
                  </a:lnTo>
                  <a:lnTo>
                    <a:pt x="1769" y="1411"/>
                  </a:lnTo>
                  <a:lnTo>
                    <a:pt x="1769" y="1405"/>
                  </a:lnTo>
                  <a:lnTo>
                    <a:pt x="1767" y="1400"/>
                  </a:lnTo>
                  <a:lnTo>
                    <a:pt x="1766" y="1395"/>
                  </a:lnTo>
                  <a:lnTo>
                    <a:pt x="1760" y="1388"/>
                  </a:lnTo>
                  <a:lnTo>
                    <a:pt x="1755" y="1382"/>
                  </a:lnTo>
                  <a:lnTo>
                    <a:pt x="1751" y="1378"/>
                  </a:lnTo>
                  <a:lnTo>
                    <a:pt x="1416" y="1378"/>
                  </a:lnTo>
                  <a:lnTo>
                    <a:pt x="1408" y="1378"/>
                  </a:lnTo>
                  <a:lnTo>
                    <a:pt x="1402" y="1377"/>
                  </a:lnTo>
                  <a:lnTo>
                    <a:pt x="1395" y="1376"/>
                  </a:lnTo>
                  <a:lnTo>
                    <a:pt x="1390" y="1374"/>
                  </a:lnTo>
                  <a:lnTo>
                    <a:pt x="1383" y="1371"/>
                  </a:lnTo>
                  <a:lnTo>
                    <a:pt x="1378" y="1367"/>
                  </a:lnTo>
                  <a:lnTo>
                    <a:pt x="1373" y="1363"/>
                  </a:lnTo>
                  <a:lnTo>
                    <a:pt x="1368" y="1359"/>
                  </a:lnTo>
                  <a:lnTo>
                    <a:pt x="1364" y="1354"/>
                  </a:lnTo>
                  <a:lnTo>
                    <a:pt x="1361" y="1349"/>
                  </a:lnTo>
                  <a:lnTo>
                    <a:pt x="1357" y="1344"/>
                  </a:lnTo>
                  <a:lnTo>
                    <a:pt x="1354" y="1338"/>
                  </a:lnTo>
                  <a:lnTo>
                    <a:pt x="1352" y="1332"/>
                  </a:lnTo>
                  <a:lnTo>
                    <a:pt x="1350" y="1325"/>
                  </a:lnTo>
                  <a:lnTo>
                    <a:pt x="1349" y="1319"/>
                  </a:lnTo>
                  <a:lnTo>
                    <a:pt x="1349" y="1313"/>
                  </a:lnTo>
                  <a:lnTo>
                    <a:pt x="1349" y="1306"/>
                  </a:lnTo>
                  <a:lnTo>
                    <a:pt x="1350" y="1300"/>
                  </a:lnTo>
                  <a:lnTo>
                    <a:pt x="1352" y="1293"/>
                  </a:lnTo>
                  <a:lnTo>
                    <a:pt x="1354" y="1287"/>
                  </a:lnTo>
                  <a:lnTo>
                    <a:pt x="1357" y="1281"/>
                  </a:lnTo>
                  <a:lnTo>
                    <a:pt x="1361" y="1276"/>
                  </a:lnTo>
                  <a:lnTo>
                    <a:pt x="1364" y="1271"/>
                  </a:lnTo>
                  <a:lnTo>
                    <a:pt x="1368" y="1266"/>
                  </a:lnTo>
                  <a:lnTo>
                    <a:pt x="1373" y="1262"/>
                  </a:lnTo>
                  <a:lnTo>
                    <a:pt x="1378" y="1258"/>
                  </a:lnTo>
                  <a:lnTo>
                    <a:pt x="1383" y="1254"/>
                  </a:lnTo>
                  <a:lnTo>
                    <a:pt x="1390" y="1251"/>
                  </a:lnTo>
                  <a:lnTo>
                    <a:pt x="1395" y="1249"/>
                  </a:lnTo>
                  <a:lnTo>
                    <a:pt x="1402" y="1248"/>
                  </a:lnTo>
                  <a:lnTo>
                    <a:pt x="1408" y="1247"/>
                  </a:lnTo>
                  <a:lnTo>
                    <a:pt x="1416" y="1247"/>
                  </a:lnTo>
                  <a:lnTo>
                    <a:pt x="1756" y="1247"/>
                  </a:lnTo>
                  <a:lnTo>
                    <a:pt x="1767" y="1246"/>
                  </a:lnTo>
                  <a:lnTo>
                    <a:pt x="1776" y="1245"/>
                  </a:lnTo>
                  <a:lnTo>
                    <a:pt x="1786" y="1243"/>
                  </a:lnTo>
                  <a:lnTo>
                    <a:pt x="1796" y="1240"/>
                  </a:lnTo>
                  <a:lnTo>
                    <a:pt x="1804" y="1237"/>
                  </a:lnTo>
                  <a:lnTo>
                    <a:pt x="1812" y="1233"/>
                  </a:lnTo>
                  <a:lnTo>
                    <a:pt x="1819" y="1229"/>
                  </a:lnTo>
                  <a:lnTo>
                    <a:pt x="1827" y="1223"/>
                  </a:lnTo>
                  <a:lnTo>
                    <a:pt x="1834" y="1217"/>
                  </a:lnTo>
                  <a:lnTo>
                    <a:pt x="1841" y="1209"/>
                  </a:lnTo>
                  <a:lnTo>
                    <a:pt x="1847" y="1201"/>
                  </a:lnTo>
                  <a:lnTo>
                    <a:pt x="1852" y="1192"/>
                  </a:lnTo>
                  <a:lnTo>
                    <a:pt x="1856" y="1182"/>
                  </a:lnTo>
                  <a:lnTo>
                    <a:pt x="1859" y="1173"/>
                  </a:lnTo>
                  <a:lnTo>
                    <a:pt x="1860" y="1162"/>
                  </a:lnTo>
                  <a:lnTo>
                    <a:pt x="1861" y="1152"/>
                  </a:lnTo>
                  <a:lnTo>
                    <a:pt x="1860" y="1144"/>
                  </a:lnTo>
                  <a:lnTo>
                    <a:pt x="1859" y="1134"/>
                  </a:lnTo>
                  <a:lnTo>
                    <a:pt x="1857" y="1125"/>
                  </a:lnTo>
                  <a:lnTo>
                    <a:pt x="1855" y="1117"/>
                  </a:lnTo>
                  <a:lnTo>
                    <a:pt x="1851" y="1107"/>
                  </a:lnTo>
                  <a:lnTo>
                    <a:pt x="1846" y="1098"/>
                  </a:lnTo>
                  <a:lnTo>
                    <a:pt x="1841" y="1090"/>
                  </a:lnTo>
                  <a:lnTo>
                    <a:pt x="1834" y="1081"/>
                  </a:lnTo>
                  <a:lnTo>
                    <a:pt x="1833" y="1079"/>
                  </a:lnTo>
                  <a:lnTo>
                    <a:pt x="1830" y="1079"/>
                  </a:lnTo>
                  <a:lnTo>
                    <a:pt x="1394" y="1079"/>
                  </a:lnTo>
                  <a:lnTo>
                    <a:pt x="1386" y="1079"/>
                  </a:lnTo>
                  <a:lnTo>
                    <a:pt x="1380" y="1078"/>
                  </a:lnTo>
                  <a:lnTo>
                    <a:pt x="1374" y="1076"/>
                  </a:lnTo>
                  <a:lnTo>
                    <a:pt x="1368" y="1074"/>
                  </a:lnTo>
                  <a:lnTo>
                    <a:pt x="1362" y="1072"/>
                  </a:lnTo>
                  <a:lnTo>
                    <a:pt x="1356" y="1068"/>
                  </a:lnTo>
                  <a:lnTo>
                    <a:pt x="1351" y="1064"/>
                  </a:lnTo>
                  <a:lnTo>
                    <a:pt x="1347" y="1060"/>
                  </a:lnTo>
                  <a:lnTo>
                    <a:pt x="1342" y="1055"/>
                  </a:lnTo>
                  <a:lnTo>
                    <a:pt x="1339" y="1050"/>
                  </a:lnTo>
                  <a:lnTo>
                    <a:pt x="1336" y="1045"/>
                  </a:lnTo>
                  <a:lnTo>
                    <a:pt x="1333" y="1039"/>
                  </a:lnTo>
                  <a:lnTo>
                    <a:pt x="1331" y="1033"/>
                  </a:lnTo>
                  <a:lnTo>
                    <a:pt x="1328" y="1026"/>
                  </a:lnTo>
                  <a:lnTo>
                    <a:pt x="1327" y="1020"/>
                  </a:lnTo>
                  <a:lnTo>
                    <a:pt x="1327" y="1014"/>
                  </a:lnTo>
                  <a:lnTo>
                    <a:pt x="1327" y="1007"/>
                  </a:lnTo>
                  <a:lnTo>
                    <a:pt x="1328" y="1001"/>
                  </a:lnTo>
                  <a:lnTo>
                    <a:pt x="1331" y="994"/>
                  </a:lnTo>
                  <a:lnTo>
                    <a:pt x="1333" y="988"/>
                  </a:lnTo>
                  <a:lnTo>
                    <a:pt x="1336" y="982"/>
                  </a:lnTo>
                  <a:lnTo>
                    <a:pt x="1339" y="977"/>
                  </a:lnTo>
                  <a:lnTo>
                    <a:pt x="1342" y="972"/>
                  </a:lnTo>
                  <a:lnTo>
                    <a:pt x="1347" y="966"/>
                  </a:lnTo>
                  <a:lnTo>
                    <a:pt x="1351" y="963"/>
                  </a:lnTo>
                  <a:lnTo>
                    <a:pt x="1356" y="959"/>
                  </a:lnTo>
                  <a:lnTo>
                    <a:pt x="1362" y="955"/>
                  </a:lnTo>
                  <a:lnTo>
                    <a:pt x="1368" y="952"/>
                  </a:lnTo>
                  <a:lnTo>
                    <a:pt x="1374" y="950"/>
                  </a:lnTo>
                  <a:lnTo>
                    <a:pt x="1380" y="949"/>
                  </a:lnTo>
                  <a:lnTo>
                    <a:pt x="1386" y="948"/>
                  </a:lnTo>
                  <a:lnTo>
                    <a:pt x="1394" y="948"/>
                  </a:lnTo>
                  <a:lnTo>
                    <a:pt x="1757" y="948"/>
                  </a:lnTo>
                  <a:lnTo>
                    <a:pt x="1766" y="947"/>
                  </a:lnTo>
                  <a:lnTo>
                    <a:pt x="1774" y="946"/>
                  </a:lnTo>
                  <a:lnTo>
                    <a:pt x="1782" y="945"/>
                  </a:lnTo>
                  <a:lnTo>
                    <a:pt x="1789" y="941"/>
                  </a:lnTo>
                  <a:lnTo>
                    <a:pt x="1797" y="938"/>
                  </a:lnTo>
                  <a:lnTo>
                    <a:pt x="1803" y="935"/>
                  </a:lnTo>
                  <a:lnTo>
                    <a:pt x="1810" y="931"/>
                  </a:lnTo>
                  <a:lnTo>
                    <a:pt x="1815" y="925"/>
                  </a:lnTo>
                  <a:lnTo>
                    <a:pt x="1821" y="921"/>
                  </a:lnTo>
                  <a:lnTo>
                    <a:pt x="1825" y="915"/>
                  </a:lnTo>
                  <a:lnTo>
                    <a:pt x="1829" y="908"/>
                  </a:lnTo>
                  <a:lnTo>
                    <a:pt x="1832" y="902"/>
                  </a:lnTo>
                  <a:lnTo>
                    <a:pt x="1834" y="894"/>
                  </a:lnTo>
                  <a:lnTo>
                    <a:pt x="1837" y="887"/>
                  </a:lnTo>
                  <a:lnTo>
                    <a:pt x="1838" y="879"/>
                  </a:lnTo>
                  <a:lnTo>
                    <a:pt x="1839" y="870"/>
                  </a:lnTo>
                  <a:lnTo>
                    <a:pt x="1838" y="862"/>
                  </a:lnTo>
                  <a:lnTo>
                    <a:pt x="1837" y="854"/>
                  </a:lnTo>
                  <a:lnTo>
                    <a:pt x="1836" y="847"/>
                  </a:lnTo>
                  <a:lnTo>
                    <a:pt x="1832" y="839"/>
                  </a:lnTo>
                  <a:lnTo>
                    <a:pt x="1829" y="833"/>
                  </a:lnTo>
                  <a:lnTo>
                    <a:pt x="1826" y="826"/>
                  </a:lnTo>
                  <a:lnTo>
                    <a:pt x="1821" y="821"/>
                  </a:lnTo>
                  <a:lnTo>
                    <a:pt x="1816" y="816"/>
                  </a:lnTo>
                  <a:lnTo>
                    <a:pt x="1810" y="810"/>
                  </a:lnTo>
                  <a:lnTo>
                    <a:pt x="1804" y="806"/>
                  </a:lnTo>
                  <a:lnTo>
                    <a:pt x="1798" y="803"/>
                  </a:lnTo>
                  <a:lnTo>
                    <a:pt x="1790" y="800"/>
                  </a:lnTo>
                  <a:lnTo>
                    <a:pt x="1783" y="797"/>
                  </a:lnTo>
                  <a:lnTo>
                    <a:pt x="1774" y="795"/>
                  </a:lnTo>
                  <a:lnTo>
                    <a:pt x="1766" y="794"/>
                  </a:lnTo>
                  <a:lnTo>
                    <a:pt x="1757" y="794"/>
                  </a:lnTo>
                  <a:lnTo>
                    <a:pt x="1492" y="794"/>
                  </a:lnTo>
                  <a:lnTo>
                    <a:pt x="1474" y="793"/>
                  </a:lnTo>
                  <a:lnTo>
                    <a:pt x="1457" y="792"/>
                  </a:lnTo>
                  <a:lnTo>
                    <a:pt x="1442" y="790"/>
                  </a:lnTo>
                  <a:lnTo>
                    <a:pt x="1428" y="787"/>
                  </a:lnTo>
                  <a:lnTo>
                    <a:pt x="1417" y="782"/>
                  </a:lnTo>
                  <a:lnTo>
                    <a:pt x="1405" y="778"/>
                  </a:lnTo>
                  <a:lnTo>
                    <a:pt x="1395" y="773"/>
                  </a:lnTo>
                  <a:lnTo>
                    <a:pt x="1386" y="766"/>
                  </a:lnTo>
                  <a:lnTo>
                    <a:pt x="1382" y="762"/>
                  </a:lnTo>
                  <a:lnTo>
                    <a:pt x="1378" y="758"/>
                  </a:lnTo>
                  <a:lnTo>
                    <a:pt x="1375" y="753"/>
                  </a:lnTo>
                  <a:lnTo>
                    <a:pt x="1371" y="748"/>
                  </a:lnTo>
                  <a:lnTo>
                    <a:pt x="1369" y="744"/>
                  </a:lnTo>
                  <a:lnTo>
                    <a:pt x="1367" y="738"/>
                  </a:lnTo>
                  <a:lnTo>
                    <a:pt x="1366" y="733"/>
                  </a:lnTo>
                  <a:lnTo>
                    <a:pt x="1366" y="727"/>
                  </a:lnTo>
                  <a:lnTo>
                    <a:pt x="1367" y="719"/>
                  </a:lnTo>
                  <a:lnTo>
                    <a:pt x="1369" y="709"/>
                  </a:lnTo>
                  <a:lnTo>
                    <a:pt x="1375" y="701"/>
                  </a:lnTo>
                  <a:lnTo>
                    <a:pt x="1380" y="691"/>
                  </a:lnTo>
                  <a:lnTo>
                    <a:pt x="1398" y="673"/>
                  </a:lnTo>
                  <a:lnTo>
                    <a:pt x="1416" y="652"/>
                  </a:lnTo>
                  <a:lnTo>
                    <a:pt x="1434" y="631"/>
                  </a:lnTo>
                  <a:lnTo>
                    <a:pt x="1453" y="608"/>
                  </a:lnTo>
                  <a:lnTo>
                    <a:pt x="1471" y="585"/>
                  </a:lnTo>
                  <a:lnTo>
                    <a:pt x="1490" y="561"/>
                  </a:lnTo>
                  <a:lnTo>
                    <a:pt x="1508" y="536"/>
                  </a:lnTo>
                  <a:lnTo>
                    <a:pt x="1525" y="511"/>
                  </a:lnTo>
                  <a:lnTo>
                    <a:pt x="1541" y="485"/>
                  </a:lnTo>
                  <a:lnTo>
                    <a:pt x="1556" y="460"/>
                  </a:lnTo>
                  <a:lnTo>
                    <a:pt x="1569" y="434"/>
                  </a:lnTo>
                  <a:lnTo>
                    <a:pt x="1581" y="408"/>
                  </a:lnTo>
                  <a:lnTo>
                    <a:pt x="1591" y="382"/>
                  </a:lnTo>
                  <a:lnTo>
                    <a:pt x="1598" y="356"/>
                  </a:lnTo>
                  <a:lnTo>
                    <a:pt x="1600" y="345"/>
                  </a:lnTo>
                  <a:lnTo>
                    <a:pt x="1602" y="332"/>
                  </a:lnTo>
                  <a:lnTo>
                    <a:pt x="1604" y="320"/>
                  </a:lnTo>
                  <a:lnTo>
                    <a:pt x="1605" y="308"/>
                  </a:lnTo>
                  <a:lnTo>
                    <a:pt x="1605" y="284"/>
                  </a:lnTo>
                  <a:lnTo>
                    <a:pt x="1602" y="263"/>
                  </a:lnTo>
                  <a:lnTo>
                    <a:pt x="1600" y="242"/>
                  </a:lnTo>
                  <a:lnTo>
                    <a:pt x="1596" y="225"/>
                  </a:lnTo>
                  <a:lnTo>
                    <a:pt x="1592" y="210"/>
                  </a:lnTo>
                  <a:lnTo>
                    <a:pt x="1585" y="196"/>
                  </a:lnTo>
                  <a:lnTo>
                    <a:pt x="1579" y="184"/>
                  </a:lnTo>
                  <a:lnTo>
                    <a:pt x="1571" y="174"/>
                  </a:lnTo>
                  <a:lnTo>
                    <a:pt x="1563" y="165"/>
                  </a:lnTo>
                  <a:lnTo>
                    <a:pt x="1554" y="156"/>
                  </a:lnTo>
                  <a:lnTo>
                    <a:pt x="1544" y="150"/>
                  </a:lnTo>
                  <a:lnTo>
                    <a:pt x="1535" y="145"/>
                  </a:lnTo>
                  <a:lnTo>
                    <a:pt x="1524" y="140"/>
                  </a:lnTo>
                  <a:lnTo>
                    <a:pt x="1513" y="136"/>
                  </a:lnTo>
                  <a:lnTo>
                    <a:pt x="1503" y="133"/>
                  </a:lnTo>
                  <a:lnTo>
                    <a:pt x="1492" y="129"/>
                  </a:lnTo>
                  <a:lnTo>
                    <a:pt x="1491" y="134"/>
                  </a:lnTo>
                  <a:lnTo>
                    <a:pt x="1485" y="134"/>
                  </a:lnTo>
                  <a:lnTo>
                    <a:pt x="1484" y="154"/>
                  </a:lnTo>
                  <a:lnTo>
                    <a:pt x="1481" y="176"/>
                  </a:lnTo>
                  <a:lnTo>
                    <a:pt x="1476" y="197"/>
                  </a:lnTo>
                  <a:lnTo>
                    <a:pt x="1470" y="219"/>
                  </a:lnTo>
                  <a:lnTo>
                    <a:pt x="1462" y="241"/>
                  </a:lnTo>
                  <a:lnTo>
                    <a:pt x="1453" y="264"/>
                  </a:lnTo>
                  <a:lnTo>
                    <a:pt x="1443" y="283"/>
                  </a:lnTo>
                  <a:lnTo>
                    <a:pt x="1433" y="302"/>
                  </a:lnTo>
                  <a:lnTo>
                    <a:pt x="1420" y="321"/>
                  </a:lnTo>
                  <a:lnTo>
                    <a:pt x="1403" y="341"/>
                  </a:lnTo>
                  <a:lnTo>
                    <a:pt x="1381" y="364"/>
                  </a:lnTo>
                  <a:lnTo>
                    <a:pt x="1356" y="388"/>
                  </a:lnTo>
                  <a:lnTo>
                    <a:pt x="1334" y="406"/>
                  </a:lnTo>
                  <a:lnTo>
                    <a:pt x="1310" y="424"/>
                  </a:lnTo>
                  <a:lnTo>
                    <a:pt x="1286" y="440"/>
                  </a:lnTo>
                  <a:lnTo>
                    <a:pt x="1260" y="455"/>
                  </a:lnTo>
                  <a:lnTo>
                    <a:pt x="1240" y="467"/>
                  </a:lnTo>
                  <a:lnTo>
                    <a:pt x="1220" y="480"/>
                  </a:lnTo>
                  <a:lnTo>
                    <a:pt x="1200" y="495"/>
                  </a:lnTo>
                  <a:lnTo>
                    <a:pt x="1178" y="512"/>
                  </a:lnTo>
                  <a:lnTo>
                    <a:pt x="1156" y="531"/>
                  </a:lnTo>
                  <a:lnTo>
                    <a:pt x="1134" y="550"/>
                  </a:lnTo>
                  <a:lnTo>
                    <a:pt x="1110" y="570"/>
                  </a:lnTo>
                  <a:lnTo>
                    <a:pt x="1088" y="591"/>
                  </a:lnTo>
                  <a:lnTo>
                    <a:pt x="1062" y="613"/>
                  </a:lnTo>
                  <a:lnTo>
                    <a:pt x="1036" y="636"/>
                  </a:lnTo>
                  <a:lnTo>
                    <a:pt x="1010" y="659"/>
                  </a:lnTo>
                  <a:lnTo>
                    <a:pt x="985" y="680"/>
                  </a:lnTo>
                  <a:lnTo>
                    <a:pt x="959" y="702"/>
                  </a:lnTo>
                  <a:lnTo>
                    <a:pt x="931" y="725"/>
                  </a:lnTo>
                  <a:lnTo>
                    <a:pt x="901" y="749"/>
                  </a:lnTo>
                  <a:lnTo>
                    <a:pt x="871" y="774"/>
                  </a:lnTo>
                  <a:lnTo>
                    <a:pt x="841" y="796"/>
                  </a:lnTo>
                  <a:lnTo>
                    <a:pt x="810" y="818"/>
                  </a:lnTo>
                  <a:lnTo>
                    <a:pt x="795" y="827"/>
                  </a:lnTo>
                  <a:lnTo>
                    <a:pt x="780" y="836"/>
                  </a:lnTo>
                  <a:lnTo>
                    <a:pt x="766" y="845"/>
                  </a:lnTo>
                  <a:lnTo>
                    <a:pt x="752" y="851"/>
                  </a:lnTo>
                  <a:lnTo>
                    <a:pt x="745" y="854"/>
                  </a:lnTo>
                  <a:lnTo>
                    <a:pt x="737" y="857"/>
                  </a:lnTo>
                  <a:lnTo>
                    <a:pt x="728" y="859"/>
                  </a:lnTo>
                  <a:lnTo>
                    <a:pt x="717" y="860"/>
                  </a:lnTo>
                  <a:lnTo>
                    <a:pt x="695" y="863"/>
                  </a:lnTo>
                  <a:lnTo>
                    <a:pt x="670" y="864"/>
                  </a:lnTo>
                  <a:close/>
                  <a:moveTo>
                    <a:pt x="336" y="1214"/>
                  </a:moveTo>
                  <a:lnTo>
                    <a:pt x="347" y="1214"/>
                  </a:lnTo>
                  <a:lnTo>
                    <a:pt x="358" y="1215"/>
                  </a:lnTo>
                  <a:lnTo>
                    <a:pt x="369" y="1216"/>
                  </a:lnTo>
                  <a:lnTo>
                    <a:pt x="381" y="1218"/>
                  </a:lnTo>
                  <a:lnTo>
                    <a:pt x="392" y="1220"/>
                  </a:lnTo>
                  <a:lnTo>
                    <a:pt x="402" y="1223"/>
                  </a:lnTo>
                  <a:lnTo>
                    <a:pt x="412" y="1226"/>
                  </a:lnTo>
                  <a:lnTo>
                    <a:pt x="423" y="1231"/>
                  </a:lnTo>
                  <a:lnTo>
                    <a:pt x="442" y="1240"/>
                  </a:lnTo>
                  <a:lnTo>
                    <a:pt x="460" y="1251"/>
                  </a:lnTo>
                  <a:lnTo>
                    <a:pt x="478" y="1264"/>
                  </a:lnTo>
                  <a:lnTo>
                    <a:pt x="494" y="1279"/>
                  </a:lnTo>
                  <a:lnTo>
                    <a:pt x="509" y="1294"/>
                  </a:lnTo>
                  <a:lnTo>
                    <a:pt x="522" y="1313"/>
                  </a:lnTo>
                  <a:lnTo>
                    <a:pt x="532" y="1331"/>
                  </a:lnTo>
                  <a:lnTo>
                    <a:pt x="542" y="1350"/>
                  </a:lnTo>
                  <a:lnTo>
                    <a:pt x="545" y="1360"/>
                  </a:lnTo>
                  <a:lnTo>
                    <a:pt x="550" y="1371"/>
                  </a:lnTo>
                  <a:lnTo>
                    <a:pt x="553" y="1381"/>
                  </a:lnTo>
                  <a:lnTo>
                    <a:pt x="555" y="1392"/>
                  </a:lnTo>
                  <a:lnTo>
                    <a:pt x="557" y="1403"/>
                  </a:lnTo>
                  <a:lnTo>
                    <a:pt x="558" y="1415"/>
                  </a:lnTo>
                  <a:lnTo>
                    <a:pt x="559" y="1425"/>
                  </a:lnTo>
                  <a:lnTo>
                    <a:pt x="559" y="1437"/>
                  </a:lnTo>
                  <a:lnTo>
                    <a:pt x="559" y="1449"/>
                  </a:lnTo>
                  <a:lnTo>
                    <a:pt x="558" y="1460"/>
                  </a:lnTo>
                  <a:lnTo>
                    <a:pt x="557" y="1472"/>
                  </a:lnTo>
                  <a:lnTo>
                    <a:pt x="555" y="1482"/>
                  </a:lnTo>
                  <a:lnTo>
                    <a:pt x="553" y="1493"/>
                  </a:lnTo>
                  <a:lnTo>
                    <a:pt x="550" y="1504"/>
                  </a:lnTo>
                  <a:lnTo>
                    <a:pt x="545" y="1515"/>
                  </a:lnTo>
                  <a:lnTo>
                    <a:pt x="542" y="1524"/>
                  </a:lnTo>
                  <a:lnTo>
                    <a:pt x="532" y="1545"/>
                  </a:lnTo>
                  <a:lnTo>
                    <a:pt x="522" y="1563"/>
                  </a:lnTo>
                  <a:lnTo>
                    <a:pt x="509" y="1580"/>
                  </a:lnTo>
                  <a:lnTo>
                    <a:pt x="494" y="1596"/>
                  </a:lnTo>
                  <a:lnTo>
                    <a:pt x="478" y="1610"/>
                  </a:lnTo>
                  <a:lnTo>
                    <a:pt x="460" y="1623"/>
                  </a:lnTo>
                  <a:lnTo>
                    <a:pt x="442" y="1635"/>
                  </a:lnTo>
                  <a:lnTo>
                    <a:pt x="423" y="1644"/>
                  </a:lnTo>
                  <a:lnTo>
                    <a:pt x="412" y="1648"/>
                  </a:lnTo>
                  <a:lnTo>
                    <a:pt x="402" y="1651"/>
                  </a:lnTo>
                  <a:lnTo>
                    <a:pt x="392" y="1655"/>
                  </a:lnTo>
                  <a:lnTo>
                    <a:pt x="381" y="1657"/>
                  </a:lnTo>
                  <a:lnTo>
                    <a:pt x="369" y="1659"/>
                  </a:lnTo>
                  <a:lnTo>
                    <a:pt x="358" y="1661"/>
                  </a:lnTo>
                  <a:lnTo>
                    <a:pt x="347" y="1661"/>
                  </a:lnTo>
                  <a:lnTo>
                    <a:pt x="336" y="1662"/>
                  </a:lnTo>
                  <a:lnTo>
                    <a:pt x="324" y="1661"/>
                  </a:lnTo>
                  <a:lnTo>
                    <a:pt x="312" y="1661"/>
                  </a:lnTo>
                  <a:lnTo>
                    <a:pt x="301" y="1659"/>
                  </a:lnTo>
                  <a:lnTo>
                    <a:pt x="291" y="1657"/>
                  </a:lnTo>
                  <a:lnTo>
                    <a:pt x="279" y="1655"/>
                  </a:lnTo>
                  <a:lnTo>
                    <a:pt x="269" y="1651"/>
                  </a:lnTo>
                  <a:lnTo>
                    <a:pt x="258" y="1648"/>
                  </a:lnTo>
                  <a:lnTo>
                    <a:pt x="248" y="1644"/>
                  </a:lnTo>
                  <a:lnTo>
                    <a:pt x="228" y="1635"/>
                  </a:lnTo>
                  <a:lnTo>
                    <a:pt x="210" y="1623"/>
                  </a:lnTo>
                  <a:lnTo>
                    <a:pt x="193" y="1610"/>
                  </a:lnTo>
                  <a:lnTo>
                    <a:pt x="177" y="1596"/>
                  </a:lnTo>
                  <a:lnTo>
                    <a:pt x="163" y="1580"/>
                  </a:lnTo>
                  <a:lnTo>
                    <a:pt x="150" y="1563"/>
                  </a:lnTo>
                  <a:lnTo>
                    <a:pt x="138" y="1545"/>
                  </a:lnTo>
                  <a:lnTo>
                    <a:pt x="128" y="1524"/>
                  </a:lnTo>
                  <a:lnTo>
                    <a:pt x="125" y="1515"/>
                  </a:lnTo>
                  <a:lnTo>
                    <a:pt x="121" y="1504"/>
                  </a:lnTo>
                  <a:lnTo>
                    <a:pt x="119" y="1493"/>
                  </a:lnTo>
                  <a:lnTo>
                    <a:pt x="116" y="1482"/>
                  </a:lnTo>
                  <a:lnTo>
                    <a:pt x="113" y="1472"/>
                  </a:lnTo>
                  <a:lnTo>
                    <a:pt x="112" y="1460"/>
                  </a:lnTo>
                  <a:lnTo>
                    <a:pt x="111" y="1449"/>
                  </a:lnTo>
                  <a:lnTo>
                    <a:pt x="111" y="1437"/>
                  </a:lnTo>
                  <a:lnTo>
                    <a:pt x="111" y="1425"/>
                  </a:lnTo>
                  <a:lnTo>
                    <a:pt x="112" y="1415"/>
                  </a:lnTo>
                  <a:lnTo>
                    <a:pt x="113" y="1403"/>
                  </a:lnTo>
                  <a:lnTo>
                    <a:pt x="116" y="1392"/>
                  </a:lnTo>
                  <a:lnTo>
                    <a:pt x="119" y="1381"/>
                  </a:lnTo>
                  <a:lnTo>
                    <a:pt x="121" y="1371"/>
                  </a:lnTo>
                  <a:lnTo>
                    <a:pt x="125" y="1360"/>
                  </a:lnTo>
                  <a:lnTo>
                    <a:pt x="128" y="1350"/>
                  </a:lnTo>
                  <a:lnTo>
                    <a:pt x="138" y="1331"/>
                  </a:lnTo>
                  <a:lnTo>
                    <a:pt x="150" y="1313"/>
                  </a:lnTo>
                  <a:lnTo>
                    <a:pt x="163" y="1294"/>
                  </a:lnTo>
                  <a:lnTo>
                    <a:pt x="177" y="1279"/>
                  </a:lnTo>
                  <a:lnTo>
                    <a:pt x="193" y="1264"/>
                  </a:lnTo>
                  <a:lnTo>
                    <a:pt x="210" y="1251"/>
                  </a:lnTo>
                  <a:lnTo>
                    <a:pt x="228" y="1240"/>
                  </a:lnTo>
                  <a:lnTo>
                    <a:pt x="248" y="1231"/>
                  </a:lnTo>
                  <a:lnTo>
                    <a:pt x="258" y="1226"/>
                  </a:lnTo>
                  <a:lnTo>
                    <a:pt x="269" y="1223"/>
                  </a:lnTo>
                  <a:lnTo>
                    <a:pt x="279" y="1220"/>
                  </a:lnTo>
                  <a:lnTo>
                    <a:pt x="291" y="1218"/>
                  </a:lnTo>
                  <a:lnTo>
                    <a:pt x="301" y="1216"/>
                  </a:lnTo>
                  <a:lnTo>
                    <a:pt x="312" y="1215"/>
                  </a:lnTo>
                  <a:lnTo>
                    <a:pt x="324" y="1214"/>
                  </a:lnTo>
                  <a:lnTo>
                    <a:pt x="336" y="1214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161881" y="473960"/>
              <a:ext cx="68424" cy="68424"/>
            </a:xfrm>
            <a:custGeom>
              <a:avLst/>
              <a:gdLst>
                <a:gd name="T0" fmla="*/ 2147483647 w 246"/>
                <a:gd name="T1" fmla="*/ 0 h 246"/>
                <a:gd name="T2" fmla="*/ 2147483647 w 246"/>
                <a:gd name="T3" fmla="*/ 2147483647 h 246"/>
                <a:gd name="T4" fmla="*/ 2147483647 w 246"/>
                <a:gd name="T5" fmla="*/ 2147483647 h 246"/>
                <a:gd name="T6" fmla="*/ 2147483647 w 246"/>
                <a:gd name="T7" fmla="*/ 2147483647 h 246"/>
                <a:gd name="T8" fmla="*/ 2147483647 w 246"/>
                <a:gd name="T9" fmla="*/ 2147483647 h 246"/>
                <a:gd name="T10" fmla="*/ 2147483647 w 246"/>
                <a:gd name="T11" fmla="*/ 2147483647 h 246"/>
                <a:gd name="T12" fmla="*/ 2147483647 w 246"/>
                <a:gd name="T13" fmla="*/ 2147483647 h 246"/>
                <a:gd name="T14" fmla="*/ 2147483647 w 246"/>
                <a:gd name="T15" fmla="*/ 2147483647 h 246"/>
                <a:gd name="T16" fmla="*/ 2147483647 w 246"/>
                <a:gd name="T17" fmla="*/ 2147483647 h 246"/>
                <a:gd name="T18" fmla="*/ 2147483647 w 246"/>
                <a:gd name="T19" fmla="*/ 2147483647 h 246"/>
                <a:gd name="T20" fmla="*/ 2147483647 w 246"/>
                <a:gd name="T21" fmla="*/ 2147483647 h 246"/>
                <a:gd name="T22" fmla="*/ 2147483647 w 246"/>
                <a:gd name="T23" fmla="*/ 2147483647 h 246"/>
                <a:gd name="T24" fmla="*/ 2147483647 w 246"/>
                <a:gd name="T25" fmla="*/ 2147483647 h 246"/>
                <a:gd name="T26" fmla="*/ 2147483647 w 246"/>
                <a:gd name="T27" fmla="*/ 2147483647 h 246"/>
                <a:gd name="T28" fmla="*/ 2147483647 w 246"/>
                <a:gd name="T29" fmla="*/ 2147483647 h 246"/>
                <a:gd name="T30" fmla="*/ 2147483647 w 246"/>
                <a:gd name="T31" fmla="*/ 2147483647 h 246"/>
                <a:gd name="T32" fmla="*/ 2147483647 w 246"/>
                <a:gd name="T33" fmla="*/ 2147483647 h 246"/>
                <a:gd name="T34" fmla="*/ 2147483647 w 246"/>
                <a:gd name="T35" fmla="*/ 2147483647 h 246"/>
                <a:gd name="T36" fmla="*/ 2147483647 w 246"/>
                <a:gd name="T37" fmla="*/ 2147483647 h 246"/>
                <a:gd name="T38" fmla="*/ 2147483647 w 246"/>
                <a:gd name="T39" fmla="*/ 2147483647 h 246"/>
                <a:gd name="T40" fmla="*/ 2147483647 w 246"/>
                <a:gd name="T41" fmla="*/ 2147483647 h 246"/>
                <a:gd name="T42" fmla="*/ 2147483647 w 246"/>
                <a:gd name="T43" fmla="*/ 2147483647 h 246"/>
                <a:gd name="T44" fmla="*/ 2147483647 w 246"/>
                <a:gd name="T45" fmla="*/ 2147483647 h 246"/>
                <a:gd name="T46" fmla="*/ 2147483647 w 246"/>
                <a:gd name="T47" fmla="*/ 2147483647 h 246"/>
                <a:gd name="T48" fmla="*/ 2147483647 w 246"/>
                <a:gd name="T49" fmla="*/ 2147483647 h 246"/>
                <a:gd name="T50" fmla="*/ 2147483647 w 246"/>
                <a:gd name="T51" fmla="*/ 2147483647 h 246"/>
                <a:gd name="T52" fmla="*/ 2147483647 w 246"/>
                <a:gd name="T53" fmla="*/ 2147483647 h 246"/>
                <a:gd name="T54" fmla="*/ 2147483647 w 246"/>
                <a:gd name="T55" fmla="*/ 2147483647 h 246"/>
                <a:gd name="T56" fmla="*/ 2147483647 w 246"/>
                <a:gd name="T57" fmla="*/ 2147483647 h 246"/>
                <a:gd name="T58" fmla="*/ 2147483647 w 246"/>
                <a:gd name="T59" fmla="*/ 2147483647 h 246"/>
                <a:gd name="T60" fmla="*/ 2147483647 w 246"/>
                <a:gd name="T61" fmla="*/ 2147483647 h 246"/>
                <a:gd name="T62" fmla="*/ 2147483647 w 246"/>
                <a:gd name="T63" fmla="*/ 0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6" h="246">
                  <a:moveTo>
                    <a:pt x="124" y="0"/>
                  </a:moveTo>
                  <a:lnTo>
                    <a:pt x="136" y="0"/>
                  </a:lnTo>
                  <a:lnTo>
                    <a:pt x="149" y="2"/>
                  </a:lnTo>
                  <a:lnTo>
                    <a:pt x="160" y="5"/>
                  </a:lnTo>
                  <a:lnTo>
                    <a:pt x="171" y="9"/>
                  </a:lnTo>
                  <a:lnTo>
                    <a:pt x="182" y="14"/>
                  </a:lnTo>
                  <a:lnTo>
                    <a:pt x="193" y="20"/>
                  </a:lnTo>
                  <a:lnTo>
                    <a:pt x="201" y="28"/>
                  </a:lnTo>
                  <a:lnTo>
                    <a:pt x="211" y="35"/>
                  </a:lnTo>
                  <a:lnTo>
                    <a:pt x="218" y="44"/>
                  </a:lnTo>
                  <a:lnTo>
                    <a:pt x="226" y="53"/>
                  </a:lnTo>
                  <a:lnTo>
                    <a:pt x="231" y="64"/>
                  </a:lnTo>
                  <a:lnTo>
                    <a:pt x="237" y="75"/>
                  </a:lnTo>
                  <a:lnTo>
                    <a:pt x="241" y="86"/>
                  </a:lnTo>
                  <a:lnTo>
                    <a:pt x="244" y="98"/>
                  </a:lnTo>
                  <a:lnTo>
                    <a:pt x="246" y="109"/>
                  </a:lnTo>
                  <a:lnTo>
                    <a:pt x="246" y="122"/>
                  </a:lnTo>
                  <a:lnTo>
                    <a:pt x="246" y="135"/>
                  </a:lnTo>
                  <a:lnTo>
                    <a:pt x="244" y="147"/>
                  </a:lnTo>
                  <a:lnTo>
                    <a:pt x="241" y="159"/>
                  </a:lnTo>
                  <a:lnTo>
                    <a:pt x="237" y="171"/>
                  </a:lnTo>
                  <a:lnTo>
                    <a:pt x="231" y="181"/>
                  </a:lnTo>
                  <a:lnTo>
                    <a:pt x="226" y="191"/>
                  </a:lnTo>
                  <a:lnTo>
                    <a:pt x="218" y="201"/>
                  </a:lnTo>
                  <a:lnTo>
                    <a:pt x="211" y="209"/>
                  </a:lnTo>
                  <a:lnTo>
                    <a:pt x="201" y="218"/>
                  </a:lnTo>
                  <a:lnTo>
                    <a:pt x="193" y="224"/>
                  </a:lnTo>
                  <a:lnTo>
                    <a:pt x="182" y="231"/>
                  </a:lnTo>
                  <a:lnTo>
                    <a:pt x="171" y="236"/>
                  </a:lnTo>
                  <a:lnTo>
                    <a:pt x="160" y="241"/>
                  </a:lnTo>
                  <a:lnTo>
                    <a:pt x="149" y="243"/>
                  </a:lnTo>
                  <a:lnTo>
                    <a:pt x="136" y="245"/>
                  </a:lnTo>
                  <a:lnTo>
                    <a:pt x="124" y="246"/>
                  </a:lnTo>
                  <a:lnTo>
                    <a:pt x="111" y="245"/>
                  </a:lnTo>
                  <a:lnTo>
                    <a:pt x="98" y="243"/>
                  </a:lnTo>
                  <a:lnTo>
                    <a:pt x="86" y="241"/>
                  </a:lnTo>
                  <a:lnTo>
                    <a:pt x="75" y="236"/>
                  </a:lnTo>
                  <a:lnTo>
                    <a:pt x="65" y="231"/>
                  </a:lnTo>
                  <a:lnTo>
                    <a:pt x="55" y="224"/>
                  </a:lnTo>
                  <a:lnTo>
                    <a:pt x="45" y="218"/>
                  </a:lnTo>
                  <a:lnTo>
                    <a:pt x="37" y="209"/>
                  </a:lnTo>
                  <a:lnTo>
                    <a:pt x="28" y="201"/>
                  </a:lnTo>
                  <a:lnTo>
                    <a:pt x="22" y="191"/>
                  </a:lnTo>
                  <a:lnTo>
                    <a:pt x="15" y="181"/>
                  </a:lnTo>
                  <a:lnTo>
                    <a:pt x="10" y="171"/>
                  </a:lnTo>
                  <a:lnTo>
                    <a:pt x="6" y="159"/>
                  </a:lnTo>
                  <a:lnTo>
                    <a:pt x="2" y="147"/>
                  </a:lnTo>
                  <a:lnTo>
                    <a:pt x="1" y="135"/>
                  </a:lnTo>
                  <a:lnTo>
                    <a:pt x="0" y="122"/>
                  </a:lnTo>
                  <a:lnTo>
                    <a:pt x="1" y="109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5"/>
                  </a:lnTo>
                  <a:lnTo>
                    <a:pt x="15" y="64"/>
                  </a:lnTo>
                  <a:lnTo>
                    <a:pt x="22" y="53"/>
                  </a:lnTo>
                  <a:lnTo>
                    <a:pt x="28" y="44"/>
                  </a:lnTo>
                  <a:lnTo>
                    <a:pt x="37" y="35"/>
                  </a:lnTo>
                  <a:lnTo>
                    <a:pt x="45" y="28"/>
                  </a:lnTo>
                  <a:lnTo>
                    <a:pt x="55" y="20"/>
                  </a:lnTo>
                  <a:lnTo>
                    <a:pt x="65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8" y="2"/>
                  </a:lnTo>
                  <a:lnTo>
                    <a:pt x="111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333373" y="3488194"/>
            <a:ext cx="647898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295" fontAlgn="base">
              <a:spcBef>
                <a:spcPts val="600"/>
              </a:spcBef>
              <a:spcAft>
                <a:spcPts val="600"/>
              </a:spcAft>
              <a:tabLst>
                <a:tab pos="-450215" algn="l"/>
              </a:tabLs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 получаете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пластиковый 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полис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ДМС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а 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также памятку  с объемом услуг 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порядком получения медицинской помощи</a:t>
            </a:r>
            <a:endParaRPr lang="ru-RU" sz="1200" dirty="0">
              <a:solidFill>
                <a:srgbClr val="40404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201295" algn="just">
              <a:spcAft>
                <a:spcPts val="0"/>
              </a:spcAft>
              <a:tabLst>
                <a:tab pos="-450215" algn="l"/>
              </a:tabLst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5" name="Picture 36" descr="C:\Users\khisamutdinovaas\AppData\Local\Microsoft\Windows\Temporary Internet Files\Content.Outlook\OPYOGU9Z\Альфастрахование-регио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03" y="1638197"/>
            <a:ext cx="5615801" cy="175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21"/>
          <p:cNvSpPr txBox="1">
            <a:spLocks noChangeArrowheads="1"/>
          </p:cNvSpPr>
          <p:nvPr/>
        </p:nvSpPr>
        <p:spPr bwMode="auto">
          <a:xfrm>
            <a:off x="3048905" y="578819"/>
            <a:ext cx="4979479" cy="2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5" tIns="40058" rIns="80115" bIns="40058">
            <a:spAutoFit/>
          </a:bodyPr>
          <a:lstStyle>
            <a:lvl1pPr eaLnBrk="0" hangingPunct="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ea typeface="Verdana" pitchFamily="34" charset="0"/>
                <a:cs typeface="Arial" panose="020B0604020202020204" pitchFamily="34" charset="0"/>
              </a:rPr>
              <a:t>Состав программы ДМС </a:t>
            </a:r>
            <a:endParaRPr lang="ru-RU" altLang="ru-RU" sz="1400" b="1" dirty="0">
              <a:solidFill>
                <a:srgbClr val="C00000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 bwMode="auto">
          <a:xfrm>
            <a:off x="2668791" y="937829"/>
            <a:ext cx="6168454" cy="1401711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95363">
              <a:buClr>
                <a:srgbClr val="CD0A32"/>
              </a:buClr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Амбулаторно-поликлиническое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обслуживание:</a:t>
            </a: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ечебно-диагностические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приемы врачей</a:t>
            </a: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выдача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медицинской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документации</a:t>
            </a: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диагностические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исследования (лабораторные, инструментальные по медицинским показаниям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восстановительное лечение </a:t>
            </a: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мбулаторные лечебные процедуры и манипуляции</a:t>
            </a: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Вызов врача на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дом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endParaRPr lang="ru-RU" sz="1000" dirty="0" smtClean="0">
              <a:solidFill>
                <a:srgbClr val="595959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171450" indent="-171450" defTabSz="995363">
              <a:buClr>
                <a:srgbClr val="CD0A32"/>
              </a:buClr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Clr>
                <a:srgbClr val="CD0A32"/>
              </a:buClr>
              <a:buFontTx/>
              <a:buNone/>
            </a:pPr>
            <a:endParaRPr lang="ru-RU" altLang="ru-RU" sz="1600" b="1" dirty="0">
              <a:solidFill>
                <a:srgbClr val="BD1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 bwMode="auto">
          <a:xfrm>
            <a:off x="2680435" y="2355100"/>
            <a:ext cx="6156810" cy="542195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Tx/>
              <a:buNone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Стоматологическая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помощь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Все виды стоматологических услуг ,в том числе протезирование по запросу в любом лечебном учреждении на территории РФ</a:t>
            </a:r>
          </a:p>
          <a:p>
            <a:pPr>
              <a:buFontTx/>
              <a:buNone/>
            </a:pPr>
            <a:endParaRPr lang="ru-RU" altLang="ru-RU" sz="1000" dirty="0">
              <a:solidFill>
                <a:srgbClr val="595959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 bwMode="auto">
          <a:xfrm>
            <a:off x="2668791" y="3532107"/>
            <a:ext cx="6168454" cy="715501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Экстренная и планова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я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госпитализация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пребывание в 1-2х местной палате, питание, медикаментозная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терапия. Лабораторные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инструментальные диагностические исследования; ангиографические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исследования. Консультации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специалистов.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 bwMode="auto">
          <a:xfrm>
            <a:off x="2680518" y="2868475"/>
            <a:ext cx="6168454" cy="648072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95363"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Скорая и неотложная медицинская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помощь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казывается в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пределах административных границ города.</a:t>
            </a:r>
          </a:p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Координируется круглосуточным диспетчерским пультом страховой компании.</a:t>
            </a:r>
          </a:p>
          <a:p>
            <a:pPr defTabSz="995363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03294"/>
            <a:ext cx="2376264" cy="4285946"/>
          </a:xfrm>
          <a:prstGeom prst="roundRect">
            <a:avLst>
              <a:gd name="adj" fmla="val 91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0" name="Блок-схема: альтернативный процесс 9"/>
          <p:cNvSpPr/>
          <p:nvPr/>
        </p:nvSpPr>
        <p:spPr bwMode="auto">
          <a:xfrm>
            <a:off x="2686340" y="4257418"/>
            <a:ext cx="6156811" cy="508635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Реабилитационно-восстановительное лечение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Санаторно-курортное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лечение : санатории Российской Федерации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2686340" y="4869160"/>
            <a:ext cx="6156811" cy="504056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Оздоровительная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программа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посещение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оздоровительных-клубов ,бассейнов, косметологических услуг на территории </a:t>
            </a:r>
            <a:r>
              <a:rPr lang="ru-RU" sz="1000" dirty="0" smtClean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РФ; Лечение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 границей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2689865" y="5517232"/>
            <a:ext cx="6156811" cy="648070"/>
          </a:xfrm>
          <a:prstGeom prst="flowChartAlternateProcess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rgbClr val="CD0A32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Медицинская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помощь на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территории РФ </a:t>
            </a: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командировке ,на отдыхе в другом городе или регионе Вы можете обратиться по номеру телефона горячей линии и заказать гарантийное письмо в лечебное учреждение с кем есть договор у «АльфаСтрахование»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spect="1" noChangeArrowheads="1" noTextEdit="1"/>
          </p:cNvSpPr>
          <p:nvPr/>
        </p:nvSpPr>
        <p:spPr bwMode="auto">
          <a:xfrm>
            <a:off x="0" y="197515"/>
            <a:ext cx="9142643" cy="64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15" name="Rectangle 3"/>
          <p:cNvSpPr>
            <a:spLocks noChangeAspect="1" noChangeArrowheads="1"/>
          </p:cNvSpPr>
          <p:nvPr/>
        </p:nvSpPr>
        <p:spPr bwMode="auto">
          <a:xfrm>
            <a:off x="0" y="197514"/>
            <a:ext cx="9187439" cy="6494195"/>
          </a:xfrm>
          <a:prstGeom prst="rect">
            <a:avLst/>
          </a:prstGeom>
          <a:solidFill>
            <a:srgbClr val="BA1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96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5234452" y="3748688"/>
            <a:ext cx="3908192" cy="2911799"/>
          </a:xfrm>
          <a:custGeom>
            <a:avLst/>
            <a:gdLst>
              <a:gd name="T0" fmla="*/ 2147483647 w 8636"/>
              <a:gd name="T1" fmla="*/ 2147483647 h 6436"/>
              <a:gd name="T2" fmla="*/ 2147483647 w 8636"/>
              <a:gd name="T3" fmla="*/ 2147483647 h 6436"/>
              <a:gd name="T4" fmla="*/ 2147483647 w 8636"/>
              <a:gd name="T5" fmla="*/ 2147483647 h 6436"/>
              <a:gd name="T6" fmla="*/ 2147483647 w 8636"/>
              <a:gd name="T7" fmla="*/ 2147483647 h 6436"/>
              <a:gd name="T8" fmla="*/ 2147483647 w 8636"/>
              <a:gd name="T9" fmla="*/ 2147483647 h 6436"/>
              <a:gd name="T10" fmla="*/ 2147483647 w 8636"/>
              <a:gd name="T11" fmla="*/ 2147483647 h 6436"/>
              <a:gd name="T12" fmla="*/ 2147483647 w 8636"/>
              <a:gd name="T13" fmla="*/ 2147483647 h 6436"/>
              <a:gd name="T14" fmla="*/ 2147483647 w 8636"/>
              <a:gd name="T15" fmla="*/ 2147483647 h 6436"/>
              <a:gd name="T16" fmla="*/ 2147483647 w 8636"/>
              <a:gd name="T17" fmla="*/ 2147483647 h 6436"/>
              <a:gd name="T18" fmla="*/ 2147483647 w 8636"/>
              <a:gd name="T19" fmla="*/ 2147483647 h 6436"/>
              <a:gd name="T20" fmla="*/ 2147483647 w 8636"/>
              <a:gd name="T21" fmla="*/ 2147483647 h 6436"/>
              <a:gd name="T22" fmla="*/ 2147483647 w 8636"/>
              <a:gd name="T23" fmla="*/ 2147483647 h 6436"/>
              <a:gd name="T24" fmla="*/ 2147483647 w 8636"/>
              <a:gd name="T25" fmla="*/ 2147483647 h 6436"/>
              <a:gd name="T26" fmla="*/ 2147483647 w 8636"/>
              <a:gd name="T27" fmla="*/ 2147483647 h 6436"/>
              <a:gd name="T28" fmla="*/ 2147483647 w 8636"/>
              <a:gd name="T29" fmla="*/ 2147483647 h 6436"/>
              <a:gd name="T30" fmla="*/ 2147483647 w 8636"/>
              <a:gd name="T31" fmla="*/ 2147483647 h 6436"/>
              <a:gd name="T32" fmla="*/ 2147483647 w 8636"/>
              <a:gd name="T33" fmla="*/ 2147483647 h 6436"/>
              <a:gd name="T34" fmla="*/ 2147483647 w 8636"/>
              <a:gd name="T35" fmla="*/ 2147483647 h 6436"/>
              <a:gd name="T36" fmla="*/ 2147483647 w 8636"/>
              <a:gd name="T37" fmla="*/ 2147483647 h 6436"/>
              <a:gd name="T38" fmla="*/ 2147483647 w 8636"/>
              <a:gd name="T39" fmla="*/ 2147483647 h 6436"/>
              <a:gd name="T40" fmla="*/ 2147483647 w 8636"/>
              <a:gd name="T41" fmla="*/ 2147483647 h 6436"/>
              <a:gd name="T42" fmla="*/ 2147483647 w 8636"/>
              <a:gd name="T43" fmla="*/ 2147483647 h 6436"/>
              <a:gd name="T44" fmla="*/ 2147483647 w 8636"/>
              <a:gd name="T45" fmla="*/ 2147483647 h 6436"/>
              <a:gd name="T46" fmla="*/ 2147483647 w 8636"/>
              <a:gd name="T47" fmla="*/ 2147483647 h 6436"/>
              <a:gd name="T48" fmla="*/ 2147483647 w 8636"/>
              <a:gd name="T49" fmla="*/ 2147483647 h 6436"/>
              <a:gd name="T50" fmla="*/ 2147483647 w 8636"/>
              <a:gd name="T51" fmla="*/ 2147483647 h 6436"/>
              <a:gd name="T52" fmla="*/ 2147483647 w 8636"/>
              <a:gd name="T53" fmla="*/ 2147483647 h 6436"/>
              <a:gd name="T54" fmla="*/ 2147483647 w 8636"/>
              <a:gd name="T55" fmla="*/ 2147483647 h 6436"/>
              <a:gd name="T56" fmla="*/ 2147483647 w 8636"/>
              <a:gd name="T57" fmla="*/ 2147483647 h 6436"/>
              <a:gd name="T58" fmla="*/ 2147483647 w 8636"/>
              <a:gd name="T59" fmla="*/ 2147483647 h 6436"/>
              <a:gd name="T60" fmla="*/ 2147483647 w 8636"/>
              <a:gd name="T61" fmla="*/ 2147483647 h 6436"/>
              <a:gd name="T62" fmla="*/ 2147483647 w 8636"/>
              <a:gd name="T63" fmla="*/ 2147483647 h 6436"/>
              <a:gd name="T64" fmla="*/ 2147483647 w 8636"/>
              <a:gd name="T65" fmla="*/ 2147483647 h 6436"/>
              <a:gd name="T66" fmla="*/ 2147483647 w 8636"/>
              <a:gd name="T67" fmla="*/ 2147483647 h 6436"/>
              <a:gd name="T68" fmla="*/ 2147483647 w 8636"/>
              <a:gd name="T69" fmla="*/ 2147483647 h 6436"/>
              <a:gd name="T70" fmla="*/ 2147483647 w 8636"/>
              <a:gd name="T71" fmla="*/ 2147483647 h 6436"/>
              <a:gd name="T72" fmla="*/ 2147483647 w 8636"/>
              <a:gd name="T73" fmla="*/ 2147483647 h 6436"/>
              <a:gd name="T74" fmla="*/ 2147483647 w 8636"/>
              <a:gd name="T75" fmla="*/ 2147483647 h 6436"/>
              <a:gd name="T76" fmla="*/ 2147483647 w 8636"/>
              <a:gd name="T77" fmla="*/ 2147483647 h 6436"/>
              <a:gd name="T78" fmla="*/ 2147483647 w 8636"/>
              <a:gd name="T79" fmla="*/ 2147483647 h 6436"/>
              <a:gd name="T80" fmla="*/ 2147483647 w 8636"/>
              <a:gd name="T81" fmla="*/ 2147483647 h 6436"/>
              <a:gd name="T82" fmla="*/ 2147483647 w 8636"/>
              <a:gd name="T83" fmla="*/ 2147483647 h 6436"/>
              <a:gd name="T84" fmla="*/ 2147483647 w 8636"/>
              <a:gd name="T85" fmla="*/ 2147483647 h 6436"/>
              <a:gd name="T86" fmla="*/ 2147483647 w 8636"/>
              <a:gd name="T87" fmla="*/ 2147483647 h 6436"/>
              <a:gd name="T88" fmla="*/ 2147483647 w 8636"/>
              <a:gd name="T89" fmla="*/ 2147483647 h 6436"/>
              <a:gd name="T90" fmla="*/ 2147483647 w 8636"/>
              <a:gd name="T91" fmla="*/ 2147483647 h 6436"/>
              <a:gd name="T92" fmla="*/ 2147483647 w 8636"/>
              <a:gd name="T93" fmla="*/ 2147483647 h 6436"/>
              <a:gd name="T94" fmla="*/ 2147483647 w 8636"/>
              <a:gd name="T95" fmla="*/ 2147483647 h 6436"/>
              <a:gd name="T96" fmla="*/ 2147483647 w 8636"/>
              <a:gd name="T97" fmla="*/ 2147483647 h 6436"/>
              <a:gd name="T98" fmla="*/ 2147483647 w 8636"/>
              <a:gd name="T99" fmla="*/ 2147483647 h 6436"/>
              <a:gd name="T100" fmla="*/ 2147483647 w 8636"/>
              <a:gd name="T101" fmla="*/ 2147483647 h 64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36"/>
              <a:gd name="T154" fmla="*/ 0 h 6436"/>
              <a:gd name="T155" fmla="*/ 8636 w 8636"/>
              <a:gd name="T156" fmla="*/ 6436 h 64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36" h="6436">
                <a:moveTo>
                  <a:pt x="4634" y="0"/>
                </a:moveTo>
                <a:lnTo>
                  <a:pt x="4502" y="1"/>
                </a:lnTo>
                <a:lnTo>
                  <a:pt x="4370" y="7"/>
                </a:lnTo>
                <a:lnTo>
                  <a:pt x="4241" y="16"/>
                </a:lnTo>
                <a:lnTo>
                  <a:pt x="4115" y="30"/>
                </a:lnTo>
                <a:lnTo>
                  <a:pt x="3990" y="46"/>
                </a:lnTo>
                <a:lnTo>
                  <a:pt x="3868" y="67"/>
                </a:lnTo>
                <a:lnTo>
                  <a:pt x="3748" y="91"/>
                </a:lnTo>
                <a:lnTo>
                  <a:pt x="3629" y="120"/>
                </a:lnTo>
                <a:lnTo>
                  <a:pt x="3512" y="151"/>
                </a:lnTo>
                <a:lnTo>
                  <a:pt x="3397" y="186"/>
                </a:lnTo>
                <a:lnTo>
                  <a:pt x="3284" y="227"/>
                </a:lnTo>
                <a:lnTo>
                  <a:pt x="3173" y="270"/>
                </a:lnTo>
                <a:lnTo>
                  <a:pt x="3063" y="318"/>
                </a:lnTo>
                <a:lnTo>
                  <a:pt x="2956" y="370"/>
                </a:lnTo>
                <a:lnTo>
                  <a:pt x="2851" y="424"/>
                </a:lnTo>
                <a:lnTo>
                  <a:pt x="2746" y="483"/>
                </a:lnTo>
                <a:lnTo>
                  <a:pt x="2644" y="546"/>
                </a:lnTo>
                <a:lnTo>
                  <a:pt x="2544" y="614"/>
                </a:lnTo>
                <a:lnTo>
                  <a:pt x="2444" y="685"/>
                </a:lnTo>
                <a:lnTo>
                  <a:pt x="2347" y="761"/>
                </a:lnTo>
                <a:lnTo>
                  <a:pt x="2251" y="839"/>
                </a:lnTo>
                <a:lnTo>
                  <a:pt x="2158" y="923"/>
                </a:lnTo>
                <a:lnTo>
                  <a:pt x="2064" y="1010"/>
                </a:lnTo>
                <a:lnTo>
                  <a:pt x="1973" y="1102"/>
                </a:lnTo>
                <a:lnTo>
                  <a:pt x="1884" y="1197"/>
                </a:lnTo>
                <a:lnTo>
                  <a:pt x="1797" y="1296"/>
                </a:lnTo>
                <a:lnTo>
                  <a:pt x="1709" y="1400"/>
                </a:lnTo>
                <a:lnTo>
                  <a:pt x="1624" y="1508"/>
                </a:lnTo>
                <a:lnTo>
                  <a:pt x="1540" y="1621"/>
                </a:lnTo>
                <a:lnTo>
                  <a:pt x="1457" y="1737"/>
                </a:lnTo>
                <a:lnTo>
                  <a:pt x="1376" y="1857"/>
                </a:lnTo>
                <a:lnTo>
                  <a:pt x="1297" y="1982"/>
                </a:lnTo>
                <a:lnTo>
                  <a:pt x="1231" y="2089"/>
                </a:lnTo>
                <a:lnTo>
                  <a:pt x="1166" y="2199"/>
                </a:lnTo>
                <a:lnTo>
                  <a:pt x="1103" y="2310"/>
                </a:lnTo>
                <a:lnTo>
                  <a:pt x="1043" y="2424"/>
                </a:lnTo>
                <a:lnTo>
                  <a:pt x="983" y="2540"/>
                </a:lnTo>
                <a:lnTo>
                  <a:pt x="925" y="2657"/>
                </a:lnTo>
                <a:lnTo>
                  <a:pt x="870" y="2777"/>
                </a:lnTo>
                <a:lnTo>
                  <a:pt x="814" y="2900"/>
                </a:lnTo>
                <a:lnTo>
                  <a:pt x="762" y="3023"/>
                </a:lnTo>
                <a:lnTo>
                  <a:pt x="711" y="3150"/>
                </a:lnTo>
                <a:lnTo>
                  <a:pt x="661" y="3278"/>
                </a:lnTo>
                <a:lnTo>
                  <a:pt x="613" y="3408"/>
                </a:lnTo>
                <a:lnTo>
                  <a:pt x="567" y="3541"/>
                </a:lnTo>
                <a:lnTo>
                  <a:pt x="522" y="3675"/>
                </a:lnTo>
                <a:lnTo>
                  <a:pt x="479" y="3811"/>
                </a:lnTo>
                <a:lnTo>
                  <a:pt x="438" y="3950"/>
                </a:lnTo>
                <a:lnTo>
                  <a:pt x="397" y="4090"/>
                </a:lnTo>
                <a:lnTo>
                  <a:pt x="360" y="4233"/>
                </a:lnTo>
                <a:lnTo>
                  <a:pt x="323" y="4377"/>
                </a:lnTo>
                <a:lnTo>
                  <a:pt x="289" y="4523"/>
                </a:lnTo>
                <a:lnTo>
                  <a:pt x="256" y="4672"/>
                </a:lnTo>
                <a:lnTo>
                  <a:pt x="224" y="4822"/>
                </a:lnTo>
                <a:lnTo>
                  <a:pt x="194" y="4975"/>
                </a:lnTo>
                <a:lnTo>
                  <a:pt x="166" y="5129"/>
                </a:lnTo>
                <a:lnTo>
                  <a:pt x="139" y="5286"/>
                </a:lnTo>
                <a:lnTo>
                  <a:pt x="115" y="5445"/>
                </a:lnTo>
                <a:lnTo>
                  <a:pt x="91" y="5605"/>
                </a:lnTo>
                <a:lnTo>
                  <a:pt x="69" y="5767"/>
                </a:lnTo>
                <a:lnTo>
                  <a:pt x="49" y="5931"/>
                </a:lnTo>
                <a:lnTo>
                  <a:pt x="31" y="6098"/>
                </a:lnTo>
                <a:lnTo>
                  <a:pt x="15" y="6266"/>
                </a:lnTo>
                <a:lnTo>
                  <a:pt x="0" y="6436"/>
                </a:lnTo>
                <a:lnTo>
                  <a:pt x="1319" y="6436"/>
                </a:lnTo>
                <a:lnTo>
                  <a:pt x="1362" y="6287"/>
                </a:lnTo>
                <a:lnTo>
                  <a:pt x="1406" y="6141"/>
                </a:lnTo>
                <a:lnTo>
                  <a:pt x="1452" y="5995"/>
                </a:lnTo>
                <a:lnTo>
                  <a:pt x="1500" y="5854"/>
                </a:lnTo>
                <a:lnTo>
                  <a:pt x="1549" y="5714"/>
                </a:lnTo>
                <a:lnTo>
                  <a:pt x="1601" y="5576"/>
                </a:lnTo>
                <a:lnTo>
                  <a:pt x="1627" y="5508"/>
                </a:lnTo>
                <a:lnTo>
                  <a:pt x="1654" y="5441"/>
                </a:lnTo>
                <a:lnTo>
                  <a:pt x="1682" y="5374"/>
                </a:lnTo>
                <a:lnTo>
                  <a:pt x="1709" y="5309"/>
                </a:lnTo>
                <a:lnTo>
                  <a:pt x="1737" y="5243"/>
                </a:lnTo>
                <a:lnTo>
                  <a:pt x="1766" y="5177"/>
                </a:lnTo>
                <a:lnTo>
                  <a:pt x="1795" y="5113"/>
                </a:lnTo>
                <a:lnTo>
                  <a:pt x="1824" y="5050"/>
                </a:lnTo>
                <a:lnTo>
                  <a:pt x="1855" y="4987"/>
                </a:lnTo>
                <a:lnTo>
                  <a:pt x="1885" y="4923"/>
                </a:lnTo>
                <a:lnTo>
                  <a:pt x="1917" y="4862"/>
                </a:lnTo>
                <a:lnTo>
                  <a:pt x="1948" y="4800"/>
                </a:lnTo>
                <a:lnTo>
                  <a:pt x="1980" y="4739"/>
                </a:lnTo>
                <a:lnTo>
                  <a:pt x="2013" y="4679"/>
                </a:lnTo>
                <a:lnTo>
                  <a:pt x="2045" y="4619"/>
                </a:lnTo>
                <a:lnTo>
                  <a:pt x="2078" y="4560"/>
                </a:lnTo>
                <a:lnTo>
                  <a:pt x="2112" y="4502"/>
                </a:lnTo>
                <a:lnTo>
                  <a:pt x="2146" y="4444"/>
                </a:lnTo>
                <a:lnTo>
                  <a:pt x="2181" y="4386"/>
                </a:lnTo>
                <a:lnTo>
                  <a:pt x="2216" y="4330"/>
                </a:lnTo>
                <a:lnTo>
                  <a:pt x="2295" y="4205"/>
                </a:lnTo>
                <a:lnTo>
                  <a:pt x="2378" y="4084"/>
                </a:lnTo>
                <a:lnTo>
                  <a:pt x="2460" y="3968"/>
                </a:lnTo>
                <a:lnTo>
                  <a:pt x="2544" y="3857"/>
                </a:lnTo>
                <a:lnTo>
                  <a:pt x="2629" y="3748"/>
                </a:lnTo>
                <a:lnTo>
                  <a:pt x="2716" y="3645"/>
                </a:lnTo>
                <a:lnTo>
                  <a:pt x="2804" y="3545"/>
                </a:lnTo>
                <a:lnTo>
                  <a:pt x="2894" y="3449"/>
                </a:lnTo>
                <a:lnTo>
                  <a:pt x="2985" y="3358"/>
                </a:lnTo>
                <a:lnTo>
                  <a:pt x="3077" y="3271"/>
                </a:lnTo>
                <a:lnTo>
                  <a:pt x="3172" y="3188"/>
                </a:lnTo>
                <a:lnTo>
                  <a:pt x="3268" y="3108"/>
                </a:lnTo>
                <a:lnTo>
                  <a:pt x="3365" y="3033"/>
                </a:lnTo>
                <a:lnTo>
                  <a:pt x="3464" y="2962"/>
                </a:lnTo>
                <a:lnTo>
                  <a:pt x="3565" y="2895"/>
                </a:lnTo>
                <a:lnTo>
                  <a:pt x="3667" y="2831"/>
                </a:lnTo>
                <a:lnTo>
                  <a:pt x="3770" y="2772"/>
                </a:lnTo>
                <a:lnTo>
                  <a:pt x="3876" y="2717"/>
                </a:lnTo>
                <a:lnTo>
                  <a:pt x="3984" y="2666"/>
                </a:lnTo>
                <a:lnTo>
                  <a:pt x="4092" y="2618"/>
                </a:lnTo>
                <a:lnTo>
                  <a:pt x="4204" y="2575"/>
                </a:lnTo>
                <a:lnTo>
                  <a:pt x="4317" y="2535"/>
                </a:lnTo>
                <a:lnTo>
                  <a:pt x="4432" y="2499"/>
                </a:lnTo>
                <a:lnTo>
                  <a:pt x="4548" y="2467"/>
                </a:lnTo>
                <a:lnTo>
                  <a:pt x="4667" y="2439"/>
                </a:lnTo>
                <a:lnTo>
                  <a:pt x="4788" y="2415"/>
                </a:lnTo>
                <a:lnTo>
                  <a:pt x="4911" y="2395"/>
                </a:lnTo>
                <a:lnTo>
                  <a:pt x="5034" y="2377"/>
                </a:lnTo>
                <a:lnTo>
                  <a:pt x="5162" y="2364"/>
                </a:lnTo>
                <a:lnTo>
                  <a:pt x="5291" y="2356"/>
                </a:lnTo>
                <a:lnTo>
                  <a:pt x="5421" y="2349"/>
                </a:lnTo>
                <a:lnTo>
                  <a:pt x="5555" y="2348"/>
                </a:lnTo>
                <a:lnTo>
                  <a:pt x="5671" y="2349"/>
                </a:lnTo>
                <a:lnTo>
                  <a:pt x="5785" y="2353"/>
                </a:lnTo>
                <a:lnTo>
                  <a:pt x="5898" y="2361"/>
                </a:lnTo>
                <a:lnTo>
                  <a:pt x="6009" y="2372"/>
                </a:lnTo>
                <a:lnTo>
                  <a:pt x="6120" y="2385"/>
                </a:lnTo>
                <a:lnTo>
                  <a:pt x="6229" y="2402"/>
                </a:lnTo>
                <a:lnTo>
                  <a:pt x="6336" y="2421"/>
                </a:lnTo>
                <a:lnTo>
                  <a:pt x="6442" y="2444"/>
                </a:lnTo>
                <a:lnTo>
                  <a:pt x="6546" y="2470"/>
                </a:lnTo>
                <a:lnTo>
                  <a:pt x="6650" y="2499"/>
                </a:lnTo>
                <a:lnTo>
                  <a:pt x="6752" y="2531"/>
                </a:lnTo>
                <a:lnTo>
                  <a:pt x="6853" y="2566"/>
                </a:lnTo>
                <a:lnTo>
                  <a:pt x="6951" y="2605"/>
                </a:lnTo>
                <a:lnTo>
                  <a:pt x="7050" y="2647"/>
                </a:lnTo>
                <a:lnTo>
                  <a:pt x="7147" y="2691"/>
                </a:lnTo>
                <a:lnTo>
                  <a:pt x="7243" y="2739"/>
                </a:lnTo>
                <a:lnTo>
                  <a:pt x="7338" y="2790"/>
                </a:lnTo>
                <a:lnTo>
                  <a:pt x="7431" y="2845"/>
                </a:lnTo>
                <a:lnTo>
                  <a:pt x="7523" y="2902"/>
                </a:lnTo>
                <a:lnTo>
                  <a:pt x="7614" y="2963"/>
                </a:lnTo>
                <a:lnTo>
                  <a:pt x="7705" y="3027"/>
                </a:lnTo>
                <a:lnTo>
                  <a:pt x="7795" y="3095"/>
                </a:lnTo>
                <a:lnTo>
                  <a:pt x="7882" y="3166"/>
                </a:lnTo>
                <a:lnTo>
                  <a:pt x="7970" y="3239"/>
                </a:lnTo>
                <a:lnTo>
                  <a:pt x="8056" y="3316"/>
                </a:lnTo>
                <a:lnTo>
                  <a:pt x="8142" y="3397"/>
                </a:lnTo>
                <a:lnTo>
                  <a:pt x="8226" y="3482"/>
                </a:lnTo>
                <a:lnTo>
                  <a:pt x="8310" y="3569"/>
                </a:lnTo>
                <a:lnTo>
                  <a:pt x="8392" y="3660"/>
                </a:lnTo>
                <a:lnTo>
                  <a:pt x="8474" y="3753"/>
                </a:lnTo>
                <a:lnTo>
                  <a:pt x="8555" y="3852"/>
                </a:lnTo>
                <a:lnTo>
                  <a:pt x="8636" y="3951"/>
                </a:lnTo>
                <a:lnTo>
                  <a:pt x="8636" y="3138"/>
                </a:lnTo>
                <a:lnTo>
                  <a:pt x="8584" y="3032"/>
                </a:lnTo>
                <a:lnTo>
                  <a:pt x="8532" y="2927"/>
                </a:lnTo>
                <a:lnTo>
                  <a:pt x="8481" y="2825"/>
                </a:lnTo>
                <a:lnTo>
                  <a:pt x="8429" y="2724"/>
                </a:lnTo>
                <a:lnTo>
                  <a:pt x="8376" y="2626"/>
                </a:lnTo>
                <a:lnTo>
                  <a:pt x="8322" y="2530"/>
                </a:lnTo>
                <a:lnTo>
                  <a:pt x="8269" y="2434"/>
                </a:lnTo>
                <a:lnTo>
                  <a:pt x="8214" y="2342"/>
                </a:lnTo>
                <a:lnTo>
                  <a:pt x="8160" y="2251"/>
                </a:lnTo>
                <a:lnTo>
                  <a:pt x="8104" y="2161"/>
                </a:lnTo>
                <a:lnTo>
                  <a:pt x="8049" y="2074"/>
                </a:lnTo>
                <a:lnTo>
                  <a:pt x="7993" y="1989"/>
                </a:lnTo>
                <a:lnTo>
                  <a:pt x="7938" y="1906"/>
                </a:lnTo>
                <a:lnTo>
                  <a:pt x="7881" y="1825"/>
                </a:lnTo>
                <a:lnTo>
                  <a:pt x="7824" y="1747"/>
                </a:lnTo>
                <a:lnTo>
                  <a:pt x="7767" y="1670"/>
                </a:lnTo>
                <a:lnTo>
                  <a:pt x="7685" y="1564"/>
                </a:lnTo>
                <a:lnTo>
                  <a:pt x="7603" y="1463"/>
                </a:lnTo>
                <a:lnTo>
                  <a:pt x="7520" y="1364"/>
                </a:lnTo>
                <a:lnTo>
                  <a:pt x="7436" y="1271"/>
                </a:lnTo>
                <a:lnTo>
                  <a:pt x="7352" y="1179"/>
                </a:lnTo>
                <a:lnTo>
                  <a:pt x="7266" y="1092"/>
                </a:lnTo>
                <a:lnTo>
                  <a:pt x="7179" y="1008"/>
                </a:lnTo>
                <a:lnTo>
                  <a:pt x="7092" y="928"/>
                </a:lnTo>
                <a:lnTo>
                  <a:pt x="7003" y="851"/>
                </a:lnTo>
                <a:lnTo>
                  <a:pt x="6914" y="777"/>
                </a:lnTo>
                <a:lnTo>
                  <a:pt x="6823" y="707"/>
                </a:lnTo>
                <a:lnTo>
                  <a:pt x="6730" y="640"/>
                </a:lnTo>
                <a:lnTo>
                  <a:pt x="6638" y="577"/>
                </a:lnTo>
                <a:lnTo>
                  <a:pt x="6545" y="517"/>
                </a:lnTo>
                <a:lnTo>
                  <a:pt x="6449" y="460"/>
                </a:lnTo>
                <a:lnTo>
                  <a:pt x="6353" y="407"/>
                </a:lnTo>
                <a:lnTo>
                  <a:pt x="6256" y="357"/>
                </a:lnTo>
                <a:lnTo>
                  <a:pt x="6157" y="310"/>
                </a:lnTo>
                <a:lnTo>
                  <a:pt x="6057" y="267"/>
                </a:lnTo>
                <a:lnTo>
                  <a:pt x="5956" y="227"/>
                </a:lnTo>
                <a:lnTo>
                  <a:pt x="5854" y="190"/>
                </a:lnTo>
                <a:lnTo>
                  <a:pt x="5750" y="157"/>
                </a:lnTo>
                <a:lnTo>
                  <a:pt x="5646" y="127"/>
                </a:lnTo>
                <a:lnTo>
                  <a:pt x="5538" y="101"/>
                </a:lnTo>
                <a:lnTo>
                  <a:pt x="5431" y="77"/>
                </a:lnTo>
                <a:lnTo>
                  <a:pt x="5321" y="56"/>
                </a:lnTo>
                <a:lnTo>
                  <a:pt x="5211" y="39"/>
                </a:lnTo>
                <a:lnTo>
                  <a:pt x="5099" y="25"/>
                </a:lnTo>
                <a:lnTo>
                  <a:pt x="4985" y="14"/>
                </a:lnTo>
                <a:lnTo>
                  <a:pt x="4870" y="6"/>
                </a:lnTo>
                <a:lnTo>
                  <a:pt x="4753" y="1"/>
                </a:lnTo>
                <a:lnTo>
                  <a:pt x="4634" y="0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2537135" y="2455007"/>
            <a:ext cx="6605508" cy="4205480"/>
          </a:xfrm>
          <a:custGeom>
            <a:avLst/>
            <a:gdLst>
              <a:gd name="T0" fmla="*/ 2147483647 w 14599"/>
              <a:gd name="T1" fmla="*/ 2147483647 h 9293"/>
              <a:gd name="T2" fmla="*/ 2147483647 w 14599"/>
              <a:gd name="T3" fmla="*/ 2147483647 h 9293"/>
              <a:gd name="T4" fmla="*/ 2147483647 w 14599"/>
              <a:gd name="T5" fmla="*/ 2147483647 h 9293"/>
              <a:gd name="T6" fmla="*/ 2147483647 w 14599"/>
              <a:gd name="T7" fmla="*/ 2147483647 h 9293"/>
              <a:gd name="T8" fmla="*/ 2147483647 w 14599"/>
              <a:gd name="T9" fmla="*/ 2147483647 h 9293"/>
              <a:gd name="T10" fmla="*/ 2147483647 w 14599"/>
              <a:gd name="T11" fmla="*/ 2147483647 h 9293"/>
              <a:gd name="T12" fmla="*/ 2147483647 w 14599"/>
              <a:gd name="T13" fmla="*/ 2147483647 h 9293"/>
              <a:gd name="T14" fmla="*/ 2147483647 w 14599"/>
              <a:gd name="T15" fmla="*/ 2147483647 h 9293"/>
              <a:gd name="T16" fmla="*/ 2147483647 w 14599"/>
              <a:gd name="T17" fmla="*/ 2147483647 h 9293"/>
              <a:gd name="T18" fmla="*/ 2147483647 w 14599"/>
              <a:gd name="T19" fmla="*/ 2147483647 h 9293"/>
              <a:gd name="T20" fmla="*/ 2147483647 w 14599"/>
              <a:gd name="T21" fmla="*/ 2147483647 h 9293"/>
              <a:gd name="T22" fmla="*/ 2147483647 w 14599"/>
              <a:gd name="T23" fmla="*/ 2147483647 h 9293"/>
              <a:gd name="T24" fmla="*/ 2147483647 w 14599"/>
              <a:gd name="T25" fmla="*/ 2147483647 h 9293"/>
              <a:gd name="T26" fmla="*/ 2147483647 w 14599"/>
              <a:gd name="T27" fmla="*/ 2147483647 h 9293"/>
              <a:gd name="T28" fmla="*/ 2147483647 w 14599"/>
              <a:gd name="T29" fmla="*/ 2147483647 h 9293"/>
              <a:gd name="T30" fmla="*/ 2147483647 w 14599"/>
              <a:gd name="T31" fmla="*/ 2147483647 h 9293"/>
              <a:gd name="T32" fmla="*/ 2147483647 w 14599"/>
              <a:gd name="T33" fmla="*/ 2147483647 h 9293"/>
              <a:gd name="T34" fmla="*/ 2147483647 w 14599"/>
              <a:gd name="T35" fmla="*/ 2147483647 h 9293"/>
              <a:gd name="T36" fmla="*/ 2147483647 w 14599"/>
              <a:gd name="T37" fmla="*/ 2147483647 h 9293"/>
              <a:gd name="T38" fmla="*/ 2147483647 w 14599"/>
              <a:gd name="T39" fmla="*/ 2147483647 h 9293"/>
              <a:gd name="T40" fmla="*/ 2147483647 w 14599"/>
              <a:gd name="T41" fmla="*/ 2147483647 h 9293"/>
              <a:gd name="T42" fmla="*/ 2147483647 w 14599"/>
              <a:gd name="T43" fmla="*/ 2147483647 h 9293"/>
              <a:gd name="T44" fmla="*/ 2147483647 w 14599"/>
              <a:gd name="T45" fmla="*/ 2147483647 h 9293"/>
              <a:gd name="T46" fmla="*/ 2147483647 w 14599"/>
              <a:gd name="T47" fmla="*/ 2147483647 h 9293"/>
              <a:gd name="T48" fmla="*/ 2147483647 w 14599"/>
              <a:gd name="T49" fmla="*/ 2147483647 h 9293"/>
              <a:gd name="T50" fmla="*/ 2147483647 w 14599"/>
              <a:gd name="T51" fmla="*/ 2147483647 h 9293"/>
              <a:gd name="T52" fmla="*/ 2147483647 w 14599"/>
              <a:gd name="T53" fmla="*/ 2147483647 h 9293"/>
              <a:gd name="T54" fmla="*/ 2147483647 w 14599"/>
              <a:gd name="T55" fmla="*/ 2147483647 h 9293"/>
              <a:gd name="T56" fmla="*/ 2147483647 w 14599"/>
              <a:gd name="T57" fmla="*/ 2147483647 h 9293"/>
              <a:gd name="T58" fmla="*/ 2147483647 w 14599"/>
              <a:gd name="T59" fmla="*/ 2147483647 h 9293"/>
              <a:gd name="T60" fmla="*/ 2147483647 w 14599"/>
              <a:gd name="T61" fmla="*/ 2147483647 h 9293"/>
              <a:gd name="T62" fmla="*/ 2147483647 w 14599"/>
              <a:gd name="T63" fmla="*/ 2147483647 h 9293"/>
              <a:gd name="T64" fmla="*/ 2147483647 w 14599"/>
              <a:gd name="T65" fmla="*/ 2147483647 h 9293"/>
              <a:gd name="T66" fmla="*/ 2147483647 w 14599"/>
              <a:gd name="T67" fmla="*/ 2147483647 h 9293"/>
              <a:gd name="T68" fmla="*/ 2147483647 w 14599"/>
              <a:gd name="T69" fmla="*/ 2147483647 h 9293"/>
              <a:gd name="T70" fmla="*/ 2147483647 w 14599"/>
              <a:gd name="T71" fmla="*/ 2147483647 h 9293"/>
              <a:gd name="T72" fmla="*/ 2147483647 w 14599"/>
              <a:gd name="T73" fmla="*/ 2147483647 h 9293"/>
              <a:gd name="T74" fmla="*/ 2147483647 w 14599"/>
              <a:gd name="T75" fmla="*/ 2147483647 h 9293"/>
              <a:gd name="T76" fmla="*/ 2147483647 w 14599"/>
              <a:gd name="T77" fmla="*/ 2147483647 h 9293"/>
              <a:gd name="T78" fmla="*/ 2147483647 w 14599"/>
              <a:gd name="T79" fmla="*/ 2147483647 h 9293"/>
              <a:gd name="T80" fmla="*/ 2147483647 w 14599"/>
              <a:gd name="T81" fmla="*/ 2147483647 h 9293"/>
              <a:gd name="T82" fmla="*/ 2147483647 w 14599"/>
              <a:gd name="T83" fmla="*/ 2147483647 h 9293"/>
              <a:gd name="T84" fmla="*/ 2147483647 w 14599"/>
              <a:gd name="T85" fmla="*/ 2147483647 h 9293"/>
              <a:gd name="T86" fmla="*/ 2147483647 w 14599"/>
              <a:gd name="T87" fmla="*/ 2147483647 h 9293"/>
              <a:gd name="T88" fmla="*/ 2147483647 w 14599"/>
              <a:gd name="T89" fmla="*/ 2147483647 h 9293"/>
              <a:gd name="T90" fmla="*/ 2147483647 w 14599"/>
              <a:gd name="T91" fmla="*/ 2147483647 h 9293"/>
              <a:gd name="T92" fmla="*/ 2147483647 w 14599"/>
              <a:gd name="T93" fmla="*/ 2147483647 h 9293"/>
              <a:gd name="T94" fmla="*/ 2147483647 w 14599"/>
              <a:gd name="T95" fmla="*/ 2147483647 h 92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599"/>
              <a:gd name="T145" fmla="*/ 0 h 9293"/>
              <a:gd name="T146" fmla="*/ 14599 w 14599"/>
              <a:gd name="T147" fmla="*/ 9293 h 929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599" h="9293">
                <a:moveTo>
                  <a:pt x="14599" y="1566"/>
                </a:moveTo>
                <a:lnTo>
                  <a:pt x="14474" y="1469"/>
                </a:lnTo>
                <a:lnTo>
                  <a:pt x="14348" y="1376"/>
                </a:lnTo>
                <a:lnTo>
                  <a:pt x="14220" y="1285"/>
                </a:lnTo>
                <a:lnTo>
                  <a:pt x="14091" y="1196"/>
                </a:lnTo>
                <a:lnTo>
                  <a:pt x="13961" y="1112"/>
                </a:lnTo>
                <a:lnTo>
                  <a:pt x="13829" y="1031"/>
                </a:lnTo>
                <a:lnTo>
                  <a:pt x="13696" y="953"/>
                </a:lnTo>
                <a:lnTo>
                  <a:pt x="13562" y="877"/>
                </a:lnTo>
                <a:lnTo>
                  <a:pt x="13427" y="805"/>
                </a:lnTo>
                <a:lnTo>
                  <a:pt x="13291" y="736"/>
                </a:lnTo>
                <a:lnTo>
                  <a:pt x="13152" y="670"/>
                </a:lnTo>
                <a:lnTo>
                  <a:pt x="13013" y="608"/>
                </a:lnTo>
                <a:lnTo>
                  <a:pt x="12873" y="547"/>
                </a:lnTo>
                <a:lnTo>
                  <a:pt x="12730" y="492"/>
                </a:lnTo>
                <a:lnTo>
                  <a:pt x="12586" y="438"/>
                </a:lnTo>
                <a:lnTo>
                  <a:pt x="12442" y="388"/>
                </a:lnTo>
                <a:lnTo>
                  <a:pt x="12296" y="340"/>
                </a:lnTo>
                <a:lnTo>
                  <a:pt x="12148" y="296"/>
                </a:lnTo>
                <a:lnTo>
                  <a:pt x="11999" y="256"/>
                </a:lnTo>
                <a:lnTo>
                  <a:pt x="11847" y="218"/>
                </a:lnTo>
                <a:lnTo>
                  <a:pt x="11696" y="183"/>
                </a:lnTo>
                <a:lnTo>
                  <a:pt x="11543" y="151"/>
                </a:lnTo>
                <a:lnTo>
                  <a:pt x="11388" y="122"/>
                </a:lnTo>
                <a:lnTo>
                  <a:pt x="11231" y="97"/>
                </a:lnTo>
                <a:lnTo>
                  <a:pt x="11073" y="74"/>
                </a:lnTo>
                <a:lnTo>
                  <a:pt x="10914" y="54"/>
                </a:lnTo>
                <a:lnTo>
                  <a:pt x="10752" y="37"/>
                </a:lnTo>
                <a:lnTo>
                  <a:pt x="10590" y="24"/>
                </a:lnTo>
                <a:lnTo>
                  <a:pt x="10425" y="13"/>
                </a:lnTo>
                <a:lnTo>
                  <a:pt x="10260" y="6"/>
                </a:lnTo>
                <a:lnTo>
                  <a:pt x="10093" y="1"/>
                </a:lnTo>
                <a:lnTo>
                  <a:pt x="9924" y="0"/>
                </a:lnTo>
                <a:lnTo>
                  <a:pt x="9660" y="3"/>
                </a:lnTo>
                <a:lnTo>
                  <a:pt x="9399" y="12"/>
                </a:lnTo>
                <a:lnTo>
                  <a:pt x="9139" y="27"/>
                </a:lnTo>
                <a:lnTo>
                  <a:pt x="8882" y="49"/>
                </a:lnTo>
                <a:lnTo>
                  <a:pt x="8628" y="77"/>
                </a:lnTo>
                <a:lnTo>
                  <a:pt x="8377" y="111"/>
                </a:lnTo>
                <a:lnTo>
                  <a:pt x="8128" y="150"/>
                </a:lnTo>
                <a:lnTo>
                  <a:pt x="7882" y="195"/>
                </a:lnTo>
                <a:lnTo>
                  <a:pt x="7638" y="248"/>
                </a:lnTo>
                <a:lnTo>
                  <a:pt x="7397" y="306"/>
                </a:lnTo>
                <a:lnTo>
                  <a:pt x="7160" y="369"/>
                </a:lnTo>
                <a:lnTo>
                  <a:pt x="6924" y="440"/>
                </a:lnTo>
                <a:lnTo>
                  <a:pt x="6691" y="517"/>
                </a:lnTo>
                <a:lnTo>
                  <a:pt x="6460" y="599"/>
                </a:lnTo>
                <a:lnTo>
                  <a:pt x="6233" y="688"/>
                </a:lnTo>
                <a:lnTo>
                  <a:pt x="6009" y="782"/>
                </a:lnTo>
                <a:lnTo>
                  <a:pt x="5787" y="883"/>
                </a:lnTo>
                <a:lnTo>
                  <a:pt x="5567" y="989"/>
                </a:lnTo>
                <a:lnTo>
                  <a:pt x="5351" y="1102"/>
                </a:lnTo>
                <a:lnTo>
                  <a:pt x="5138" y="1220"/>
                </a:lnTo>
                <a:lnTo>
                  <a:pt x="4927" y="1345"/>
                </a:lnTo>
                <a:lnTo>
                  <a:pt x="4719" y="1477"/>
                </a:lnTo>
                <a:lnTo>
                  <a:pt x="4514" y="1613"/>
                </a:lnTo>
                <a:lnTo>
                  <a:pt x="4311" y="1756"/>
                </a:lnTo>
                <a:lnTo>
                  <a:pt x="4111" y="1905"/>
                </a:lnTo>
                <a:lnTo>
                  <a:pt x="3916" y="2060"/>
                </a:lnTo>
                <a:lnTo>
                  <a:pt x="3721" y="2222"/>
                </a:lnTo>
                <a:lnTo>
                  <a:pt x="3530" y="2388"/>
                </a:lnTo>
                <a:lnTo>
                  <a:pt x="3342" y="2561"/>
                </a:lnTo>
                <a:lnTo>
                  <a:pt x="3158" y="2740"/>
                </a:lnTo>
                <a:lnTo>
                  <a:pt x="2976" y="2925"/>
                </a:lnTo>
                <a:lnTo>
                  <a:pt x="2797" y="3115"/>
                </a:lnTo>
                <a:lnTo>
                  <a:pt x="2652" y="3277"/>
                </a:lnTo>
                <a:lnTo>
                  <a:pt x="2509" y="3441"/>
                </a:lnTo>
                <a:lnTo>
                  <a:pt x="2371" y="3608"/>
                </a:lnTo>
                <a:lnTo>
                  <a:pt x="2237" y="3776"/>
                </a:lnTo>
                <a:lnTo>
                  <a:pt x="2106" y="3947"/>
                </a:lnTo>
                <a:lnTo>
                  <a:pt x="1978" y="4120"/>
                </a:lnTo>
                <a:lnTo>
                  <a:pt x="1856" y="4295"/>
                </a:lnTo>
                <a:lnTo>
                  <a:pt x="1736" y="4473"/>
                </a:lnTo>
                <a:lnTo>
                  <a:pt x="1620" y="4652"/>
                </a:lnTo>
                <a:lnTo>
                  <a:pt x="1507" y="4834"/>
                </a:lnTo>
                <a:lnTo>
                  <a:pt x="1399" y="5017"/>
                </a:lnTo>
                <a:lnTo>
                  <a:pt x="1294" y="5202"/>
                </a:lnTo>
                <a:lnTo>
                  <a:pt x="1193" y="5391"/>
                </a:lnTo>
                <a:lnTo>
                  <a:pt x="1096" y="5580"/>
                </a:lnTo>
                <a:lnTo>
                  <a:pt x="1002" y="5771"/>
                </a:lnTo>
                <a:lnTo>
                  <a:pt x="913" y="5965"/>
                </a:lnTo>
                <a:lnTo>
                  <a:pt x="827" y="6159"/>
                </a:lnTo>
                <a:lnTo>
                  <a:pt x="745" y="6356"/>
                </a:lnTo>
                <a:lnTo>
                  <a:pt x="666" y="6556"/>
                </a:lnTo>
                <a:lnTo>
                  <a:pt x="592" y="6757"/>
                </a:lnTo>
                <a:lnTo>
                  <a:pt x="521" y="6959"/>
                </a:lnTo>
                <a:lnTo>
                  <a:pt x="454" y="7163"/>
                </a:lnTo>
                <a:lnTo>
                  <a:pt x="391" y="7369"/>
                </a:lnTo>
                <a:lnTo>
                  <a:pt x="332" y="7576"/>
                </a:lnTo>
                <a:lnTo>
                  <a:pt x="277" y="7786"/>
                </a:lnTo>
                <a:lnTo>
                  <a:pt x="226" y="7996"/>
                </a:lnTo>
                <a:lnTo>
                  <a:pt x="178" y="8208"/>
                </a:lnTo>
                <a:lnTo>
                  <a:pt x="135" y="8423"/>
                </a:lnTo>
                <a:lnTo>
                  <a:pt x="96" y="8638"/>
                </a:lnTo>
                <a:lnTo>
                  <a:pt x="59" y="8855"/>
                </a:lnTo>
                <a:lnTo>
                  <a:pt x="27" y="9073"/>
                </a:lnTo>
                <a:lnTo>
                  <a:pt x="0" y="9293"/>
                </a:lnTo>
                <a:lnTo>
                  <a:pt x="1446" y="9293"/>
                </a:lnTo>
                <a:lnTo>
                  <a:pt x="1492" y="9160"/>
                </a:lnTo>
                <a:lnTo>
                  <a:pt x="1539" y="9029"/>
                </a:lnTo>
                <a:lnTo>
                  <a:pt x="1588" y="8898"/>
                </a:lnTo>
                <a:lnTo>
                  <a:pt x="1639" y="8768"/>
                </a:lnTo>
                <a:lnTo>
                  <a:pt x="1692" y="8638"/>
                </a:lnTo>
                <a:lnTo>
                  <a:pt x="1746" y="8509"/>
                </a:lnTo>
                <a:lnTo>
                  <a:pt x="1802" y="8381"/>
                </a:lnTo>
                <a:lnTo>
                  <a:pt x="1858" y="8254"/>
                </a:lnTo>
                <a:lnTo>
                  <a:pt x="1918" y="8128"/>
                </a:lnTo>
                <a:lnTo>
                  <a:pt x="1978" y="8003"/>
                </a:lnTo>
                <a:lnTo>
                  <a:pt x="2040" y="7878"/>
                </a:lnTo>
                <a:lnTo>
                  <a:pt x="2105" y="7754"/>
                </a:lnTo>
                <a:lnTo>
                  <a:pt x="2170" y="7630"/>
                </a:lnTo>
                <a:lnTo>
                  <a:pt x="2237" y="7508"/>
                </a:lnTo>
                <a:lnTo>
                  <a:pt x="2306" y="7387"/>
                </a:lnTo>
                <a:lnTo>
                  <a:pt x="2376" y="7267"/>
                </a:lnTo>
                <a:lnTo>
                  <a:pt x="2448" y="7147"/>
                </a:lnTo>
                <a:lnTo>
                  <a:pt x="2521" y="7028"/>
                </a:lnTo>
                <a:lnTo>
                  <a:pt x="2597" y="6911"/>
                </a:lnTo>
                <a:lnTo>
                  <a:pt x="2673" y="6793"/>
                </a:lnTo>
                <a:lnTo>
                  <a:pt x="2751" y="6677"/>
                </a:lnTo>
                <a:lnTo>
                  <a:pt x="2831" y="6562"/>
                </a:lnTo>
                <a:lnTo>
                  <a:pt x="2913" y="6449"/>
                </a:lnTo>
                <a:lnTo>
                  <a:pt x="2996" y="6335"/>
                </a:lnTo>
                <a:lnTo>
                  <a:pt x="3081" y="6223"/>
                </a:lnTo>
                <a:lnTo>
                  <a:pt x="3167" y="6111"/>
                </a:lnTo>
                <a:lnTo>
                  <a:pt x="3254" y="6002"/>
                </a:lnTo>
                <a:lnTo>
                  <a:pt x="3344" y="5892"/>
                </a:lnTo>
                <a:lnTo>
                  <a:pt x="3434" y="5783"/>
                </a:lnTo>
                <a:lnTo>
                  <a:pt x="3527" y="5676"/>
                </a:lnTo>
                <a:lnTo>
                  <a:pt x="3620" y="5570"/>
                </a:lnTo>
                <a:lnTo>
                  <a:pt x="3716" y="5464"/>
                </a:lnTo>
                <a:lnTo>
                  <a:pt x="3895" y="5273"/>
                </a:lnTo>
                <a:lnTo>
                  <a:pt x="4077" y="5088"/>
                </a:lnTo>
                <a:lnTo>
                  <a:pt x="4263" y="4909"/>
                </a:lnTo>
                <a:lnTo>
                  <a:pt x="4451" y="4737"/>
                </a:lnTo>
                <a:lnTo>
                  <a:pt x="4642" y="4569"/>
                </a:lnTo>
                <a:lnTo>
                  <a:pt x="4835" y="4408"/>
                </a:lnTo>
                <a:lnTo>
                  <a:pt x="5032" y="4253"/>
                </a:lnTo>
                <a:lnTo>
                  <a:pt x="5231" y="4104"/>
                </a:lnTo>
                <a:lnTo>
                  <a:pt x="5434" y="3961"/>
                </a:lnTo>
                <a:lnTo>
                  <a:pt x="5639" y="3825"/>
                </a:lnTo>
                <a:lnTo>
                  <a:pt x="5846" y="3694"/>
                </a:lnTo>
                <a:lnTo>
                  <a:pt x="6057" y="3569"/>
                </a:lnTo>
                <a:lnTo>
                  <a:pt x="6271" y="3450"/>
                </a:lnTo>
                <a:lnTo>
                  <a:pt x="6488" y="3338"/>
                </a:lnTo>
                <a:lnTo>
                  <a:pt x="6706" y="3230"/>
                </a:lnTo>
                <a:lnTo>
                  <a:pt x="6929" y="3131"/>
                </a:lnTo>
                <a:lnTo>
                  <a:pt x="7153" y="3036"/>
                </a:lnTo>
                <a:lnTo>
                  <a:pt x="7381" y="2948"/>
                </a:lnTo>
                <a:lnTo>
                  <a:pt x="7611" y="2864"/>
                </a:lnTo>
                <a:lnTo>
                  <a:pt x="7844" y="2788"/>
                </a:lnTo>
                <a:lnTo>
                  <a:pt x="8079" y="2718"/>
                </a:lnTo>
                <a:lnTo>
                  <a:pt x="8318" y="2653"/>
                </a:lnTo>
                <a:lnTo>
                  <a:pt x="8558" y="2595"/>
                </a:lnTo>
                <a:lnTo>
                  <a:pt x="8801" y="2544"/>
                </a:lnTo>
                <a:lnTo>
                  <a:pt x="9048" y="2498"/>
                </a:lnTo>
                <a:lnTo>
                  <a:pt x="9296" y="2458"/>
                </a:lnTo>
                <a:lnTo>
                  <a:pt x="9548" y="2425"/>
                </a:lnTo>
                <a:lnTo>
                  <a:pt x="9802" y="2397"/>
                </a:lnTo>
                <a:lnTo>
                  <a:pt x="10059" y="2376"/>
                </a:lnTo>
                <a:lnTo>
                  <a:pt x="10318" y="2360"/>
                </a:lnTo>
                <a:lnTo>
                  <a:pt x="10579" y="2350"/>
                </a:lnTo>
                <a:lnTo>
                  <a:pt x="10845" y="2348"/>
                </a:lnTo>
                <a:lnTo>
                  <a:pt x="10975" y="2349"/>
                </a:lnTo>
                <a:lnTo>
                  <a:pt x="11106" y="2352"/>
                </a:lnTo>
                <a:lnTo>
                  <a:pt x="11235" y="2355"/>
                </a:lnTo>
                <a:lnTo>
                  <a:pt x="11364" y="2362"/>
                </a:lnTo>
                <a:lnTo>
                  <a:pt x="11491" y="2371"/>
                </a:lnTo>
                <a:lnTo>
                  <a:pt x="11617" y="2381"/>
                </a:lnTo>
                <a:lnTo>
                  <a:pt x="11744" y="2392"/>
                </a:lnTo>
                <a:lnTo>
                  <a:pt x="11868" y="2406"/>
                </a:lnTo>
                <a:lnTo>
                  <a:pt x="11991" y="2421"/>
                </a:lnTo>
                <a:lnTo>
                  <a:pt x="12115" y="2439"/>
                </a:lnTo>
                <a:lnTo>
                  <a:pt x="12236" y="2458"/>
                </a:lnTo>
                <a:lnTo>
                  <a:pt x="12358" y="2479"/>
                </a:lnTo>
                <a:lnTo>
                  <a:pt x="12477" y="2502"/>
                </a:lnTo>
                <a:lnTo>
                  <a:pt x="12597" y="2527"/>
                </a:lnTo>
                <a:lnTo>
                  <a:pt x="12716" y="2554"/>
                </a:lnTo>
                <a:lnTo>
                  <a:pt x="12834" y="2581"/>
                </a:lnTo>
                <a:lnTo>
                  <a:pt x="12950" y="2612"/>
                </a:lnTo>
                <a:lnTo>
                  <a:pt x="13066" y="2645"/>
                </a:lnTo>
                <a:lnTo>
                  <a:pt x="13181" y="2679"/>
                </a:lnTo>
                <a:lnTo>
                  <a:pt x="13295" y="2714"/>
                </a:lnTo>
                <a:lnTo>
                  <a:pt x="13408" y="2752"/>
                </a:lnTo>
                <a:lnTo>
                  <a:pt x="13521" y="2791"/>
                </a:lnTo>
                <a:lnTo>
                  <a:pt x="13632" y="2833"/>
                </a:lnTo>
                <a:lnTo>
                  <a:pt x="13743" y="2876"/>
                </a:lnTo>
                <a:lnTo>
                  <a:pt x="13853" y="2921"/>
                </a:lnTo>
                <a:lnTo>
                  <a:pt x="13961" y="2968"/>
                </a:lnTo>
                <a:lnTo>
                  <a:pt x="14070" y="3017"/>
                </a:lnTo>
                <a:lnTo>
                  <a:pt x="14177" y="3067"/>
                </a:lnTo>
                <a:lnTo>
                  <a:pt x="14285" y="3120"/>
                </a:lnTo>
                <a:lnTo>
                  <a:pt x="14389" y="3175"/>
                </a:lnTo>
                <a:lnTo>
                  <a:pt x="14494" y="3232"/>
                </a:lnTo>
                <a:lnTo>
                  <a:pt x="14599" y="3290"/>
                </a:lnTo>
                <a:lnTo>
                  <a:pt x="14599" y="1566"/>
                </a:lnTo>
                <a:close/>
              </a:path>
            </a:pathLst>
          </a:custGeom>
          <a:solidFill>
            <a:srgbClr val="AE2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3191441" y="3517916"/>
            <a:ext cx="5951202" cy="3142571"/>
          </a:xfrm>
          <a:custGeom>
            <a:avLst/>
            <a:gdLst>
              <a:gd name="T0" fmla="*/ 2147483647 w 13153"/>
              <a:gd name="T1" fmla="*/ 2147483647 h 6945"/>
              <a:gd name="T2" fmla="*/ 2147483647 w 13153"/>
              <a:gd name="T3" fmla="*/ 2147483647 h 6945"/>
              <a:gd name="T4" fmla="*/ 2147483647 w 13153"/>
              <a:gd name="T5" fmla="*/ 2147483647 h 6945"/>
              <a:gd name="T6" fmla="*/ 2147483647 w 13153"/>
              <a:gd name="T7" fmla="*/ 2147483647 h 6945"/>
              <a:gd name="T8" fmla="*/ 2147483647 w 13153"/>
              <a:gd name="T9" fmla="*/ 2147483647 h 6945"/>
              <a:gd name="T10" fmla="*/ 2147483647 w 13153"/>
              <a:gd name="T11" fmla="*/ 2147483647 h 6945"/>
              <a:gd name="T12" fmla="*/ 2147483647 w 13153"/>
              <a:gd name="T13" fmla="*/ 2147483647 h 6945"/>
              <a:gd name="T14" fmla="*/ 2147483647 w 13153"/>
              <a:gd name="T15" fmla="*/ 2147483647 h 6945"/>
              <a:gd name="T16" fmla="*/ 2147483647 w 13153"/>
              <a:gd name="T17" fmla="*/ 2147483647 h 6945"/>
              <a:gd name="T18" fmla="*/ 2147483647 w 13153"/>
              <a:gd name="T19" fmla="*/ 2147483647 h 6945"/>
              <a:gd name="T20" fmla="*/ 2147483647 w 13153"/>
              <a:gd name="T21" fmla="*/ 2147483647 h 6945"/>
              <a:gd name="T22" fmla="*/ 2147483647 w 13153"/>
              <a:gd name="T23" fmla="*/ 2147483647 h 6945"/>
              <a:gd name="T24" fmla="*/ 2147483647 w 13153"/>
              <a:gd name="T25" fmla="*/ 2147483647 h 6945"/>
              <a:gd name="T26" fmla="*/ 2147483647 w 13153"/>
              <a:gd name="T27" fmla="*/ 2147483647 h 6945"/>
              <a:gd name="T28" fmla="*/ 2147483647 w 13153"/>
              <a:gd name="T29" fmla="*/ 2147483647 h 6945"/>
              <a:gd name="T30" fmla="*/ 2147483647 w 13153"/>
              <a:gd name="T31" fmla="*/ 2147483647 h 6945"/>
              <a:gd name="T32" fmla="*/ 2147483647 w 13153"/>
              <a:gd name="T33" fmla="*/ 2147483647 h 6945"/>
              <a:gd name="T34" fmla="*/ 2147483647 w 13153"/>
              <a:gd name="T35" fmla="*/ 2147483647 h 6945"/>
              <a:gd name="T36" fmla="*/ 2147483647 w 13153"/>
              <a:gd name="T37" fmla="*/ 2147483647 h 6945"/>
              <a:gd name="T38" fmla="*/ 2147483647 w 13153"/>
              <a:gd name="T39" fmla="*/ 2147483647 h 6945"/>
              <a:gd name="T40" fmla="*/ 2147483647 w 13153"/>
              <a:gd name="T41" fmla="*/ 2147483647 h 6945"/>
              <a:gd name="T42" fmla="*/ 2147483647 w 13153"/>
              <a:gd name="T43" fmla="*/ 2147483647 h 6945"/>
              <a:gd name="T44" fmla="*/ 2147483647 w 13153"/>
              <a:gd name="T45" fmla="*/ 2147483647 h 6945"/>
              <a:gd name="T46" fmla="*/ 2147483647 w 13153"/>
              <a:gd name="T47" fmla="*/ 2147483647 h 6945"/>
              <a:gd name="T48" fmla="*/ 2147483647 w 13153"/>
              <a:gd name="T49" fmla="*/ 2147483647 h 6945"/>
              <a:gd name="T50" fmla="*/ 2147483647 w 13153"/>
              <a:gd name="T51" fmla="*/ 2147483647 h 6945"/>
              <a:gd name="T52" fmla="*/ 2147483647 w 13153"/>
              <a:gd name="T53" fmla="*/ 2147483647 h 6945"/>
              <a:gd name="T54" fmla="*/ 2147483647 w 13153"/>
              <a:gd name="T55" fmla="*/ 2147483647 h 6945"/>
              <a:gd name="T56" fmla="*/ 2147483647 w 13153"/>
              <a:gd name="T57" fmla="*/ 2147483647 h 6945"/>
              <a:gd name="T58" fmla="*/ 2147483647 w 13153"/>
              <a:gd name="T59" fmla="*/ 2147483647 h 6945"/>
              <a:gd name="T60" fmla="*/ 2147483647 w 13153"/>
              <a:gd name="T61" fmla="*/ 2147483647 h 6945"/>
              <a:gd name="T62" fmla="*/ 2147483647 w 13153"/>
              <a:gd name="T63" fmla="*/ 2147483647 h 6945"/>
              <a:gd name="T64" fmla="*/ 2147483647 w 13153"/>
              <a:gd name="T65" fmla="*/ 2147483647 h 6945"/>
              <a:gd name="T66" fmla="*/ 2147483647 w 13153"/>
              <a:gd name="T67" fmla="*/ 2147483647 h 6945"/>
              <a:gd name="T68" fmla="*/ 2147483647 w 13153"/>
              <a:gd name="T69" fmla="*/ 2147483647 h 6945"/>
              <a:gd name="T70" fmla="*/ 2147483647 w 13153"/>
              <a:gd name="T71" fmla="*/ 2147483647 h 6945"/>
              <a:gd name="T72" fmla="*/ 2147483647 w 13153"/>
              <a:gd name="T73" fmla="*/ 2147483647 h 6945"/>
              <a:gd name="T74" fmla="*/ 2147483647 w 13153"/>
              <a:gd name="T75" fmla="*/ 2147483647 h 6945"/>
              <a:gd name="T76" fmla="*/ 2147483647 w 13153"/>
              <a:gd name="T77" fmla="*/ 2147483647 h 6945"/>
              <a:gd name="T78" fmla="*/ 2147483647 w 13153"/>
              <a:gd name="T79" fmla="*/ 2147483647 h 6945"/>
              <a:gd name="T80" fmla="*/ 2147483647 w 13153"/>
              <a:gd name="T81" fmla="*/ 2147483647 h 6945"/>
              <a:gd name="T82" fmla="*/ 2147483647 w 13153"/>
              <a:gd name="T83" fmla="*/ 2147483647 h 6945"/>
              <a:gd name="T84" fmla="*/ 2147483647 w 13153"/>
              <a:gd name="T85" fmla="*/ 2147483647 h 6945"/>
              <a:gd name="T86" fmla="*/ 2147483647 w 13153"/>
              <a:gd name="T87" fmla="*/ 2147483647 h 6945"/>
              <a:gd name="T88" fmla="*/ 2147483647 w 13153"/>
              <a:gd name="T89" fmla="*/ 2147483647 h 6945"/>
              <a:gd name="T90" fmla="*/ 2147483647 w 13153"/>
              <a:gd name="T91" fmla="*/ 2147483647 h 6945"/>
              <a:gd name="T92" fmla="*/ 2147483647 w 13153"/>
              <a:gd name="T93" fmla="*/ 2147483647 h 6945"/>
              <a:gd name="T94" fmla="*/ 2147483647 w 13153"/>
              <a:gd name="T95" fmla="*/ 2147483647 h 6945"/>
              <a:gd name="T96" fmla="*/ 2147483647 w 13153"/>
              <a:gd name="T97" fmla="*/ 2147483647 h 6945"/>
              <a:gd name="T98" fmla="*/ 2147483647 w 13153"/>
              <a:gd name="T99" fmla="*/ 2147483647 h 6945"/>
              <a:gd name="T100" fmla="*/ 2147483647 w 13153"/>
              <a:gd name="T101" fmla="*/ 2147483647 h 6945"/>
              <a:gd name="T102" fmla="*/ 2147483647 w 13153"/>
              <a:gd name="T103" fmla="*/ 2147483647 h 694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153"/>
              <a:gd name="T157" fmla="*/ 0 h 6945"/>
              <a:gd name="T158" fmla="*/ 13153 w 13153"/>
              <a:gd name="T159" fmla="*/ 6945 h 694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153" h="6945">
                <a:moveTo>
                  <a:pt x="13153" y="942"/>
                </a:moveTo>
                <a:lnTo>
                  <a:pt x="13048" y="884"/>
                </a:lnTo>
                <a:lnTo>
                  <a:pt x="12943" y="827"/>
                </a:lnTo>
                <a:lnTo>
                  <a:pt x="12839" y="772"/>
                </a:lnTo>
                <a:lnTo>
                  <a:pt x="12731" y="719"/>
                </a:lnTo>
                <a:lnTo>
                  <a:pt x="12624" y="669"/>
                </a:lnTo>
                <a:lnTo>
                  <a:pt x="12515" y="620"/>
                </a:lnTo>
                <a:lnTo>
                  <a:pt x="12407" y="573"/>
                </a:lnTo>
                <a:lnTo>
                  <a:pt x="12297" y="528"/>
                </a:lnTo>
                <a:lnTo>
                  <a:pt x="12186" y="485"/>
                </a:lnTo>
                <a:lnTo>
                  <a:pt x="12075" y="443"/>
                </a:lnTo>
                <a:lnTo>
                  <a:pt x="11962" y="404"/>
                </a:lnTo>
                <a:lnTo>
                  <a:pt x="11849" y="366"/>
                </a:lnTo>
                <a:lnTo>
                  <a:pt x="11735" y="331"/>
                </a:lnTo>
                <a:lnTo>
                  <a:pt x="11620" y="297"/>
                </a:lnTo>
                <a:lnTo>
                  <a:pt x="11504" y="264"/>
                </a:lnTo>
                <a:lnTo>
                  <a:pt x="11388" y="233"/>
                </a:lnTo>
                <a:lnTo>
                  <a:pt x="11270" y="206"/>
                </a:lnTo>
                <a:lnTo>
                  <a:pt x="11151" y="179"/>
                </a:lnTo>
                <a:lnTo>
                  <a:pt x="11031" y="154"/>
                </a:lnTo>
                <a:lnTo>
                  <a:pt x="10912" y="131"/>
                </a:lnTo>
                <a:lnTo>
                  <a:pt x="10790" y="110"/>
                </a:lnTo>
                <a:lnTo>
                  <a:pt x="10669" y="91"/>
                </a:lnTo>
                <a:lnTo>
                  <a:pt x="10545" y="73"/>
                </a:lnTo>
                <a:lnTo>
                  <a:pt x="10422" y="58"/>
                </a:lnTo>
                <a:lnTo>
                  <a:pt x="10298" y="44"/>
                </a:lnTo>
                <a:lnTo>
                  <a:pt x="10171" y="33"/>
                </a:lnTo>
                <a:lnTo>
                  <a:pt x="10045" y="23"/>
                </a:lnTo>
                <a:lnTo>
                  <a:pt x="9918" y="14"/>
                </a:lnTo>
                <a:lnTo>
                  <a:pt x="9789" y="7"/>
                </a:lnTo>
                <a:lnTo>
                  <a:pt x="9660" y="4"/>
                </a:lnTo>
                <a:lnTo>
                  <a:pt x="9529" y="1"/>
                </a:lnTo>
                <a:lnTo>
                  <a:pt x="9399" y="0"/>
                </a:lnTo>
                <a:lnTo>
                  <a:pt x="9133" y="2"/>
                </a:lnTo>
                <a:lnTo>
                  <a:pt x="8872" y="12"/>
                </a:lnTo>
                <a:lnTo>
                  <a:pt x="8613" y="28"/>
                </a:lnTo>
                <a:lnTo>
                  <a:pt x="8356" y="49"/>
                </a:lnTo>
                <a:lnTo>
                  <a:pt x="8102" y="77"/>
                </a:lnTo>
                <a:lnTo>
                  <a:pt x="7850" y="110"/>
                </a:lnTo>
                <a:lnTo>
                  <a:pt x="7602" y="150"/>
                </a:lnTo>
                <a:lnTo>
                  <a:pt x="7355" y="196"/>
                </a:lnTo>
                <a:lnTo>
                  <a:pt x="7112" y="247"/>
                </a:lnTo>
                <a:lnTo>
                  <a:pt x="6872" y="305"/>
                </a:lnTo>
                <a:lnTo>
                  <a:pt x="6633" y="370"/>
                </a:lnTo>
                <a:lnTo>
                  <a:pt x="6398" y="440"/>
                </a:lnTo>
                <a:lnTo>
                  <a:pt x="6165" y="516"/>
                </a:lnTo>
                <a:lnTo>
                  <a:pt x="5935" y="600"/>
                </a:lnTo>
                <a:lnTo>
                  <a:pt x="5707" y="688"/>
                </a:lnTo>
                <a:lnTo>
                  <a:pt x="5483" y="783"/>
                </a:lnTo>
                <a:lnTo>
                  <a:pt x="5260" y="882"/>
                </a:lnTo>
                <a:lnTo>
                  <a:pt x="5042" y="990"/>
                </a:lnTo>
                <a:lnTo>
                  <a:pt x="4825" y="1102"/>
                </a:lnTo>
                <a:lnTo>
                  <a:pt x="4611" y="1221"/>
                </a:lnTo>
                <a:lnTo>
                  <a:pt x="4400" y="1346"/>
                </a:lnTo>
                <a:lnTo>
                  <a:pt x="4193" y="1477"/>
                </a:lnTo>
                <a:lnTo>
                  <a:pt x="3988" y="1613"/>
                </a:lnTo>
                <a:lnTo>
                  <a:pt x="3785" y="1756"/>
                </a:lnTo>
                <a:lnTo>
                  <a:pt x="3586" y="1905"/>
                </a:lnTo>
                <a:lnTo>
                  <a:pt x="3389" y="2060"/>
                </a:lnTo>
                <a:lnTo>
                  <a:pt x="3196" y="2221"/>
                </a:lnTo>
                <a:lnTo>
                  <a:pt x="3005" y="2389"/>
                </a:lnTo>
                <a:lnTo>
                  <a:pt x="2817" y="2561"/>
                </a:lnTo>
                <a:lnTo>
                  <a:pt x="2631" y="2740"/>
                </a:lnTo>
                <a:lnTo>
                  <a:pt x="2449" y="2925"/>
                </a:lnTo>
                <a:lnTo>
                  <a:pt x="2270" y="3116"/>
                </a:lnTo>
                <a:lnTo>
                  <a:pt x="2174" y="3222"/>
                </a:lnTo>
                <a:lnTo>
                  <a:pt x="2081" y="3328"/>
                </a:lnTo>
                <a:lnTo>
                  <a:pt x="1988" y="3435"/>
                </a:lnTo>
                <a:lnTo>
                  <a:pt x="1898" y="3544"/>
                </a:lnTo>
                <a:lnTo>
                  <a:pt x="1808" y="3654"/>
                </a:lnTo>
                <a:lnTo>
                  <a:pt x="1721" y="3763"/>
                </a:lnTo>
                <a:lnTo>
                  <a:pt x="1635" y="3875"/>
                </a:lnTo>
                <a:lnTo>
                  <a:pt x="1550" y="3987"/>
                </a:lnTo>
                <a:lnTo>
                  <a:pt x="1467" y="4101"/>
                </a:lnTo>
                <a:lnTo>
                  <a:pt x="1385" y="4214"/>
                </a:lnTo>
                <a:lnTo>
                  <a:pt x="1305" y="4329"/>
                </a:lnTo>
                <a:lnTo>
                  <a:pt x="1227" y="4445"/>
                </a:lnTo>
                <a:lnTo>
                  <a:pt x="1151" y="4563"/>
                </a:lnTo>
                <a:lnTo>
                  <a:pt x="1075" y="4680"/>
                </a:lnTo>
                <a:lnTo>
                  <a:pt x="1002" y="4799"/>
                </a:lnTo>
                <a:lnTo>
                  <a:pt x="930" y="4919"/>
                </a:lnTo>
                <a:lnTo>
                  <a:pt x="860" y="5039"/>
                </a:lnTo>
                <a:lnTo>
                  <a:pt x="791" y="5160"/>
                </a:lnTo>
                <a:lnTo>
                  <a:pt x="724" y="5282"/>
                </a:lnTo>
                <a:lnTo>
                  <a:pt x="659" y="5406"/>
                </a:lnTo>
                <a:lnTo>
                  <a:pt x="594" y="5530"/>
                </a:lnTo>
                <a:lnTo>
                  <a:pt x="532" y="5655"/>
                </a:lnTo>
                <a:lnTo>
                  <a:pt x="472" y="5780"/>
                </a:lnTo>
                <a:lnTo>
                  <a:pt x="412" y="5906"/>
                </a:lnTo>
                <a:lnTo>
                  <a:pt x="356" y="6033"/>
                </a:lnTo>
                <a:lnTo>
                  <a:pt x="300" y="6161"/>
                </a:lnTo>
                <a:lnTo>
                  <a:pt x="246" y="6290"/>
                </a:lnTo>
                <a:lnTo>
                  <a:pt x="193" y="6420"/>
                </a:lnTo>
                <a:lnTo>
                  <a:pt x="142" y="6550"/>
                </a:lnTo>
                <a:lnTo>
                  <a:pt x="93" y="6681"/>
                </a:lnTo>
                <a:lnTo>
                  <a:pt x="46" y="6812"/>
                </a:lnTo>
                <a:lnTo>
                  <a:pt x="0" y="6945"/>
                </a:lnTo>
                <a:lnTo>
                  <a:pt x="4517" y="6945"/>
                </a:lnTo>
                <a:lnTo>
                  <a:pt x="4532" y="6775"/>
                </a:lnTo>
                <a:lnTo>
                  <a:pt x="4548" y="6607"/>
                </a:lnTo>
                <a:lnTo>
                  <a:pt x="4566" y="6440"/>
                </a:lnTo>
                <a:lnTo>
                  <a:pt x="4586" y="6276"/>
                </a:lnTo>
                <a:lnTo>
                  <a:pt x="4608" y="6114"/>
                </a:lnTo>
                <a:lnTo>
                  <a:pt x="4632" y="5954"/>
                </a:lnTo>
                <a:lnTo>
                  <a:pt x="4656" y="5795"/>
                </a:lnTo>
                <a:lnTo>
                  <a:pt x="4683" y="5638"/>
                </a:lnTo>
                <a:lnTo>
                  <a:pt x="4711" y="5484"/>
                </a:lnTo>
                <a:lnTo>
                  <a:pt x="4741" y="5331"/>
                </a:lnTo>
                <a:lnTo>
                  <a:pt x="4773" y="5181"/>
                </a:lnTo>
                <a:lnTo>
                  <a:pt x="4806" y="5032"/>
                </a:lnTo>
                <a:lnTo>
                  <a:pt x="4840" y="4886"/>
                </a:lnTo>
                <a:lnTo>
                  <a:pt x="4877" y="4742"/>
                </a:lnTo>
                <a:lnTo>
                  <a:pt x="4914" y="4599"/>
                </a:lnTo>
                <a:lnTo>
                  <a:pt x="4955" y="4459"/>
                </a:lnTo>
                <a:lnTo>
                  <a:pt x="4996" y="4320"/>
                </a:lnTo>
                <a:lnTo>
                  <a:pt x="5039" y="4184"/>
                </a:lnTo>
                <a:lnTo>
                  <a:pt x="5084" y="4050"/>
                </a:lnTo>
                <a:lnTo>
                  <a:pt x="5130" y="3917"/>
                </a:lnTo>
                <a:lnTo>
                  <a:pt x="5178" y="3787"/>
                </a:lnTo>
                <a:lnTo>
                  <a:pt x="5228" y="3659"/>
                </a:lnTo>
                <a:lnTo>
                  <a:pt x="5279" y="3532"/>
                </a:lnTo>
                <a:lnTo>
                  <a:pt x="5331" y="3409"/>
                </a:lnTo>
                <a:lnTo>
                  <a:pt x="5387" y="3286"/>
                </a:lnTo>
                <a:lnTo>
                  <a:pt x="5442" y="3166"/>
                </a:lnTo>
                <a:lnTo>
                  <a:pt x="5500" y="3049"/>
                </a:lnTo>
                <a:lnTo>
                  <a:pt x="5560" y="2933"/>
                </a:lnTo>
                <a:lnTo>
                  <a:pt x="5620" y="2819"/>
                </a:lnTo>
                <a:lnTo>
                  <a:pt x="5683" y="2708"/>
                </a:lnTo>
                <a:lnTo>
                  <a:pt x="5748" y="2598"/>
                </a:lnTo>
                <a:lnTo>
                  <a:pt x="5814" y="2491"/>
                </a:lnTo>
                <a:lnTo>
                  <a:pt x="5893" y="2366"/>
                </a:lnTo>
                <a:lnTo>
                  <a:pt x="5974" y="2246"/>
                </a:lnTo>
                <a:lnTo>
                  <a:pt x="6057" y="2130"/>
                </a:lnTo>
                <a:lnTo>
                  <a:pt x="6141" y="2017"/>
                </a:lnTo>
                <a:lnTo>
                  <a:pt x="6226" y="1909"/>
                </a:lnTo>
                <a:lnTo>
                  <a:pt x="6314" y="1805"/>
                </a:lnTo>
                <a:lnTo>
                  <a:pt x="6401" y="1706"/>
                </a:lnTo>
                <a:lnTo>
                  <a:pt x="6490" y="1611"/>
                </a:lnTo>
                <a:lnTo>
                  <a:pt x="6581" y="1519"/>
                </a:lnTo>
                <a:lnTo>
                  <a:pt x="6675" y="1432"/>
                </a:lnTo>
                <a:lnTo>
                  <a:pt x="6768" y="1348"/>
                </a:lnTo>
                <a:lnTo>
                  <a:pt x="6864" y="1270"/>
                </a:lnTo>
                <a:lnTo>
                  <a:pt x="6961" y="1194"/>
                </a:lnTo>
                <a:lnTo>
                  <a:pt x="7061" y="1123"/>
                </a:lnTo>
                <a:lnTo>
                  <a:pt x="7161" y="1055"/>
                </a:lnTo>
                <a:lnTo>
                  <a:pt x="7263" y="992"/>
                </a:lnTo>
                <a:lnTo>
                  <a:pt x="7367" y="933"/>
                </a:lnTo>
                <a:lnTo>
                  <a:pt x="7473" y="879"/>
                </a:lnTo>
                <a:lnTo>
                  <a:pt x="7580" y="827"/>
                </a:lnTo>
                <a:lnTo>
                  <a:pt x="7690" y="779"/>
                </a:lnTo>
                <a:lnTo>
                  <a:pt x="7801" y="736"/>
                </a:lnTo>
                <a:lnTo>
                  <a:pt x="7914" y="695"/>
                </a:lnTo>
                <a:lnTo>
                  <a:pt x="8029" y="660"/>
                </a:lnTo>
                <a:lnTo>
                  <a:pt x="8146" y="629"/>
                </a:lnTo>
                <a:lnTo>
                  <a:pt x="8265" y="600"/>
                </a:lnTo>
                <a:lnTo>
                  <a:pt x="8385" y="576"/>
                </a:lnTo>
                <a:lnTo>
                  <a:pt x="8507" y="555"/>
                </a:lnTo>
                <a:lnTo>
                  <a:pt x="8632" y="539"/>
                </a:lnTo>
                <a:lnTo>
                  <a:pt x="8758" y="525"/>
                </a:lnTo>
                <a:lnTo>
                  <a:pt x="8887" y="516"/>
                </a:lnTo>
                <a:lnTo>
                  <a:pt x="9019" y="510"/>
                </a:lnTo>
                <a:lnTo>
                  <a:pt x="9151" y="509"/>
                </a:lnTo>
                <a:lnTo>
                  <a:pt x="9270" y="510"/>
                </a:lnTo>
                <a:lnTo>
                  <a:pt x="9387" y="515"/>
                </a:lnTo>
                <a:lnTo>
                  <a:pt x="9502" y="523"/>
                </a:lnTo>
                <a:lnTo>
                  <a:pt x="9616" y="534"/>
                </a:lnTo>
                <a:lnTo>
                  <a:pt x="9728" y="548"/>
                </a:lnTo>
                <a:lnTo>
                  <a:pt x="9838" y="565"/>
                </a:lnTo>
                <a:lnTo>
                  <a:pt x="9948" y="586"/>
                </a:lnTo>
                <a:lnTo>
                  <a:pt x="10055" y="610"/>
                </a:lnTo>
                <a:lnTo>
                  <a:pt x="10163" y="636"/>
                </a:lnTo>
                <a:lnTo>
                  <a:pt x="10267" y="666"/>
                </a:lnTo>
                <a:lnTo>
                  <a:pt x="10371" y="699"/>
                </a:lnTo>
                <a:lnTo>
                  <a:pt x="10473" y="736"/>
                </a:lnTo>
                <a:lnTo>
                  <a:pt x="10574" y="776"/>
                </a:lnTo>
                <a:lnTo>
                  <a:pt x="10674" y="819"/>
                </a:lnTo>
                <a:lnTo>
                  <a:pt x="10773" y="866"/>
                </a:lnTo>
                <a:lnTo>
                  <a:pt x="10870" y="916"/>
                </a:lnTo>
                <a:lnTo>
                  <a:pt x="10966" y="969"/>
                </a:lnTo>
                <a:lnTo>
                  <a:pt x="11062" y="1026"/>
                </a:lnTo>
                <a:lnTo>
                  <a:pt x="11155" y="1086"/>
                </a:lnTo>
                <a:lnTo>
                  <a:pt x="11247" y="1149"/>
                </a:lnTo>
                <a:lnTo>
                  <a:pt x="11340" y="1216"/>
                </a:lnTo>
                <a:lnTo>
                  <a:pt x="11431" y="1286"/>
                </a:lnTo>
                <a:lnTo>
                  <a:pt x="11520" y="1360"/>
                </a:lnTo>
                <a:lnTo>
                  <a:pt x="11609" y="1437"/>
                </a:lnTo>
                <a:lnTo>
                  <a:pt x="11696" y="1517"/>
                </a:lnTo>
                <a:lnTo>
                  <a:pt x="11783" y="1601"/>
                </a:lnTo>
                <a:lnTo>
                  <a:pt x="11869" y="1688"/>
                </a:lnTo>
                <a:lnTo>
                  <a:pt x="11953" y="1780"/>
                </a:lnTo>
                <a:lnTo>
                  <a:pt x="12037" y="1873"/>
                </a:lnTo>
                <a:lnTo>
                  <a:pt x="12120" y="1972"/>
                </a:lnTo>
                <a:lnTo>
                  <a:pt x="12202" y="2073"/>
                </a:lnTo>
                <a:lnTo>
                  <a:pt x="12284" y="2179"/>
                </a:lnTo>
                <a:lnTo>
                  <a:pt x="12341" y="2256"/>
                </a:lnTo>
                <a:lnTo>
                  <a:pt x="12398" y="2334"/>
                </a:lnTo>
                <a:lnTo>
                  <a:pt x="12455" y="2415"/>
                </a:lnTo>
                <a:lnTo>
                  <a:pt x="12510" y="2498"/>
                </a:lnTo>
                <a:lnTo>
                  <a:pt x="12566" y="2583"/>
                </a:lnTo>
                <a:lnTo>
                  <a:pt x="12621" y="2670"/>
                </a:lnTo>
                <a:lnTo>
                  <a:pt x="12677" y="2760"/>
                </a:lnTo>
                <a:lnTo>
                  <a:pt x="12731" y="2851"/>
                </a:lnTo>
                <a:lnTo>
                  <a:pt x="12786" y="2943"/>
                </a:lnTo>
                <a:lnTo>
                  <a:pt x="12839" y="3039"/>
                </a:lnTo>
                <a:lnTo>
                  <a:pt x="12893" y="3135"/>
                </a:lnTo>
                <a:lnTo>
                  <a:pt x="12946" y="3233"/>
                </a:lnTo>
                <a:lnTo>
                  <a:pt x="12998" y="3334"/>
                </a:lnTo>
                <a:lnTo>
                  <a:pt x="13049" y="3436"/>
                </a:lnTo>
                <a:lnTo>
                  <a:pt x="13101" y="3541"/>
                </a:lnTo>
                <a:lnTo>
                  <a:pt x="13153" y="3647"/>
                </a:lnTo>
                <a:lnTo>
                  <a:pt x="13153" y="942"/>
                </a:lnTo>
                <a:close/>
              </a:path>
            </a:pathLst>
          </a:custGeom>
          <a:solidFill>
            <a:srgbClr val="BC5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6617726" y="5798486"/>
            <a:ext cx="1895045" cy="393670"/>
            <a:chOff x="4875" y="4127"/>
            <a:chExt cx="1532" cy="318"/>
          </a:xfrm>
        </p:grpSpPr>
        <p:sp>
          <p:nvSpPr>
            <p:cNvPr id="38947" name="Freeform 8"/>
            <p:cNvSpPr>
              <a:spLocks noEditPoints="1"/>
            </p:cNvSpPr>
            <p:nvPr/>
          </p:nvSpPr>
          <p:spPr bwMode="auto">
            <a:xfrm>
              <a:off x="4875" y="4127"/>
              <a:ext cx="318" cy="318"/>
            </a:xfrm>
            <a:custGeom>
              <a:avLst/>
              <a:gdLst>
                <a:gd name="T0" fmla="*/ 0 w 955"/>
                <a:gd name="T1" fmla="*/ 0 h 954"/>
                <a:gd name="T2" fmla="*/ 0 w 955"/>
                <a:gd name="T3" fmla="*/ 0 h 954"/>
                <a:gd name="T4" fmla="*/ 0 w 955"/>
                <a:gd name="T5" fmla="*/ 0 h 954"/>
                <a:gd name="T6" fmla="*/ 0 w 955"/>
                <a:gd name="T7" fmla="*/ 0 h 954"/>
                <a:gd name="T8" fmla="*/ 0 w 955"/>
                <a:gd name="T9" fmla="*/ 0 h 954"/>
                <a:gd name="T10" fmla="*/ 0 w 955"/>
                <a:gd name="T11" fmla="*/ 0 h 954"/>
                <a:gd name="T12" fmla="*/ 0 w 955"/>
                <a:gd name="T13" fmla="*/ 0 h 954"/>
                <a:gd name="T14" fmla="*/ 0 w 955"/>
                <a:gd name="T15" fmla="*/ 0 h 954"/>
                <a:gd name="T16" fmla="*/ 0 w 955"/>
                <a:gd name="T17" fmla="*/ 0 h 954"/>
                <a:gd name="T18" fmla="*/ 0 w 955"/>
                <a:gd name="T19" fmla="*/ 0 h 954"/>
                <a:gd name="T20" fmla="*/ 0 w 955"/>
                <a:gd name="T21" fmla="*/ 0 h 954"/>
                <a:gd name="T22" fmla="*/ 0 w 955"/>
                <a:gd name="T23" fmla="*/ 0 h 954"/>
                <a:gd name="T24" fmla="*/ 0 w 955"/>
                <a:gd name="T25" fmla="*/ 0 h 954"/>
                <a:gd name="T26" fmla="*/ 0 w 955"/>
                <a:gd name="T27" fmla="*/ 0 h 954"/>
                <a:gd name="T28" fmla="*/ 0 w 955"/>
                <a:gd name="T29" fmla="*/ 0 h 954"/>
                <a:gd name="T30" fmla="*/ 0 w 955"/>
                <a:gd name="T31" fmla="*/ 0 h 954"/>
                <a:gd name="T32" fmla="*/ 0 w 955"/>
                <a:gd name="T33" fmla="*/ 0 h 954"/>
                <a:gd name="T34" fmla="*/ 0 w 955"/>
                <a:gd name="T35" fmla="*/ 0 h 954"/>
                <a:gd name="T36" fmla="*/ 0 w 955"/>
                <a:gd name="T37" fmla="*/ 0 h 954"/>
                <a:gd name="T38" fmla="*/ 0 w 955"/>
                <a:gd name="T39" fmla="*/ 0 h 954"/>
                <a:gd name="T40" fmla="*/ 0 w 955"/>
                <a:gd name="T41" fmla="*/ 0 h 954"/>
                <a:gd name="T42" fmla="*/ 0 w 955"/>
                <a:gd name="T43" fmla="*/ 0 h 954"/>
                <a:gd name="T44" fmla="*/ 0 w 955"/>
                <a:gd name="T45" fmla="*/ 0 h 954"/>
                <a:gd name="T46" fmla="*/ 0 w 955"/>
                <a:gd name="T47" fmla="*/ 0 h 954"/>
                <a:gd name="T48" fmla="*/ 0 w 955"/>
                <a:gd name="T49" fmla="*/ 0 h 954"/>
                <a:gd name="T50" fmla="*/ 0 w 955"/>
                <a:gd name="T51" fmla="*/ 0 h 954"/>
                <a:gd name="T52" fmla="*/ 0 w 955"/>
                <a:gd name="T53" fmla="*/ 0 h 954"/>
                <a:gd name="T54" fmla="*/ 0 w 955"/>
                <a:gd name="T55" fmla="*/ 0 h 954"/>
                <a:gd name="T56" fmla="*/ 0 w 955"/>
                <a:gd name="T57" fmla="*/ 0 h 954"/>
                <a:gd name="T58" fmla="*/ 0 w 955"/>
                <a:gd name="T59" fmla="*/ 0 h 954"/>
                <a:gd name="T60" fmla="*/ 0 w 955"/>
                <a:gd name="T61" fmla="*/ 0 h 954"/>
                <a:gd name="T62" fmla="*/ 0 w 955"/>
                <a:gd name="T63" fmla="*/ 0 h 954"/>
                <a:gd name="T64" fmla="*/ 0 w 955"/>
                <a:gd name="T65" fmla="*/ 0 h 954"/>
                <a:gd name="T66" fmla="*/ 0 w 955"/>
                <a:gd name="T67" fmla="*/ 0 h 954"/>
                <a:gd name="T68" fmla="*/ 0 w 955"/>
                <a:gd name="T69" fmla="*/ 0 h 954"/>
                <a:gd name="T70" fmla="*/ 0 w 955"/>
                <a:gd name="T71" fmla="*/ 0 h 954"/>
                <a:gd name="T72" fmla="*/ 0 w 955"/>
                <a:gd name="T73" fmla="*/ 0 h 954"/>
                <a:gd name="T74" fmla="*/ 0 w 955"/>
                <a:gd name="T75" fmla="*/ 0 h 954"/>
                <a:gd name="T76" fmla="*/ 0 w 955"/>
                <a:gd name="T77" fmla="*/ 0 h 954"/>
                <a:gd name="T78" fmla="*/ 0 w 955"/>
                <a:gd name="T79" fmla="*/ 0 h 954"/>
                <a:gd name="T80" fmla="*/ 0 w 955"/>
                <a:gd name="T81" fmla="*/ 0 h 954"/>
                <a:gd name="T82" fmla="*/ 0 w 955"/>
                <a:gd name="T83" fmla="*/ 0 h 954"/>
                <a:gd name="T84" fmla="*/ 0 w 955"/>
                <a:gd name="T85" fmla="*/ 0 h 954"/>
                <a:gd name="T86" fmla="*/ 0 w 955"/>
                <a:gd name="T87" fmla="*/ 0 h 954"/>
                <a:gd name="T88" fmla="*/ 0 w 955"/>
                <a:gd name="T89" fmla="*/ 0 h 954"/>
                <a:gd name="T90" fmla="*/ 0 w 955"/>
                <a:gd name="T91" fmla="*/ 0 h 954"/>
                <a:gd name="T92" fmla="*/ 0 w 955"/>
                <a:gd name="T93" fmla="*/ 0 h 954"/>
                <a:gd name="T94" fmla="*/ 0 w 955"/>
                <a:gd name="T95" fmla="*/ 0 h 954"/>
                <a:gd name="T96" fmla="*/ 0 w 955"/>
                <a:gd name="T97" fmla="*/ 0 h 954"/>
                <a:gd name="T98" fmla="*/ 0 w 955"/>
                <a:gd name="T99" fmla="*/ 0 h 954"/>
                <a:gd name="T100" fmla="*/ 0 w 955"/>
                <a:gd name="T101" fmla="*/ 0 h 954"/>
                <a:gd name="T102" fmla="*/ 0 w 955"/>
                <a:gd name="T103" fmla="*/ 0 h 954"/>
                <a:gd name="T104" fmla="*/ 0 w 955"/>
                <a:gd name="T105" fmla="*/ 0 h 954"/>
                <a:gd name="T106" fmla="*/ 0 w 955"/>
                <a:gd name="T107" fmla="*/ 0 h 954"/>
                <a:gd name="T108" fmla="*/ 0 w 955"/>
                <a:gd name="T109" fmla="*/ 0 h 954"/>
                <a:gd name="T110" fmla="*/ 0 w 955"/>
                <a:gd name="T111" fmla="*/ 0 h 954"/>
                <a:gd name="T112" fmla="*/ 0 w 955"/>
                <a:gd name="T113" fmla="*/ 0 h 954"/>
                <a:gd name="T114" fmla="*/ 0 w 955"/>
                <a:gd name="T115" fmla="*/ 0 h 9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954"/>
                <a:gd name="T176" fmla="*/ 955 w 955"/>
                <a:gd name="T177" fmla="*/ 954 h 9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954">
                  <a:moveTo>
                    <a:pt x="846" y="625"/>
                  </a:moveTo>
                  <a:lnTo>
                    <a:pt x="846" y="643"/>
                  </a:lnTo>
                  <a:lnTo>
                    <a:pt x="845" y="659"/>
                  </a:lnTo>
                  <a:lnTo>
                    <a:pt x="844" y="674"/>
                  </a:lnTo>
                  <a:lnTo>
                    <a:pt x="841" y="687"/>
                  </a:lnTo>
                  <a:lnTo>
                    <a:pt x="838" y="699"/>
                  </a:lnTo>
                  <a:lnTo>
                    <a:pt x="836" y="711"/>
                  </a:lnTo>
                  <a:lnTo>
                    <a:pt x="831" y="721"/>
                  </a:lnTo>
                  <a:lnTo>
                    <a:pt x="826" y="730"/>
                  </a:lnTo>
                  <a:lnTo>
                    <a:pt x="820" y="740"/>
                  </a:lnTo>
                  <a:lnTo>
                    <a:pt x="812" y="749"/>
                  </a:lnTo>
                  <a:lnTo>
                    <a:pt x="803" y="756"/>
                  </a:lnTo>
                  <a:lnTo>
                    <a:pt x="793" y="763"/>
                  </a:lnTo>
                  <a:lnTo>
                    <a:pt x="783" y="769"/>
                  </a:lnTo>
                  <a:lnTo>
                    <a:pt x="772" y="773"/>
                  </a:lnTo>
                  <a:lnTo>
                    <a:pt x="759" y="774"/>
                  </a:lnTo>
                  <a:lnTo>
                    <a:pt x="746" y="775"/>
                  </a:lnTo>
                  <a:lnTo>
                    <a:pt x="735" y="774"/>
                  </a:lnTo>
                  <a:lnTo>
                    <a:pt x="722" y="773"/>
                  </a:lnTo>
                  <a:lnTo>
                    <a:pt x="712" y="769"/>
                  </a:lnTo>
                  <a:lnTo>
                    <a:pt x="701" y="764"/>
                  </a:lnTo>
                  <a:lnTo>
                    <a:pt x="691" y="757"/>
                  </a:lnTo>
                  <a:lnTo>
                    <a:pt x="681" y="750"/>
                  </a:lnTo>
                  <a:lnTo>
                    <a:pt x="672" y="741"/>
                  </a:lnTo>
                  <a:lnTo>
                    <a:pt x="664" y="732"/>
                  </a:lnTo>
                  <a:lnTo>
                    <a:pt x="655" y="718"/>
                  </a:lnTo>
                  <a:lnTo>
                    <a:pt x="647" y="702"/>
                  </a:lnTo>
                  <a:lnTo>
                    <a:pt x="639" y="682"/>
                  </a:lnTo>
                  <a:lnTo>
                    <a:pt x="631" y="659"/>
                  </a:lnTo>
                  <a:lnTo>
                    <a:pt x="612" y="683"/>
                  </a:lnTo>
                  <a:lnTo>
                    <a:pt x="593" y="703"/>
                  </a:lnTo>
                  <a:lnTo>
                    <a:pt x="583" y="713"/>
                  </a:lnTo>
                  <a:lnTo>
                    <a:pt x="573" y="722"/>
                  </a:lnTo>
                  <a:lnTo>
                    <a:pt x="563" y="730"/>
                  </a:lnTo>
                  <a:lnTo>
                    <a:pt x="553" y="737"/>
                  </a:lnTo>
                  <a:lnTo>
                    <a:pt x="535" y="747"/>
                  </a:lnTo>
                  <a:lnTo>
                    <a:pt x="519" y="756"/>
                  </a:lnTo>
                  <a:lnTo>
                    <a:pt x="501" y="764"/>
                  </a:lnTo>
                  <a:lnTo>
                    <a:pt x="485" y="770"/>
                  </a:lnTo>
                  <a:lnTo>
                    <a:pt x="466" y="775"/>
                  </a:lnTo>
                  <a:lnTo>
                    <a:pt x="448" y="778"/>
                  </a:lnTo>
                  <a:lnTo>
                    <a:pt x="431" y="780"/>
                  </a:lnTo>
                  <a:lnTo>
                    <a:pt x="412" y="781"/>
                  </a:lnTo>
                  <a:lnTo>
                    <a:pt x="396" y="780"/>
                  </a:lnTo>
                  <a:lnTo>
                    <a:pt x="381" y="780"/>
                  </a:lnTo>
                  <a:lnTo>
                    <a:pt x="366" y="778"/>
                  </a:lnTo>
                  <a:lnTo>
                    <a:pt x="351" y="776"/>
                  </a:lnTo>
                  <a:lnTo>
                    <a:pt x="337" y="773"/>
                  </a:lnTo>
                  <a:lnTo>
                    <a:pt x="324" y="769"/>
                  </a:lnTo>
                  <a:lnTo>
                    <a:pt x="311" y="765"/>
                  </a:lnTo>
                  <a:lnTo>
                    <a:pt x="298" y="760"/>
                  </a:lnTo>
                  <a:lnTo>
                    <a:pt x="285" y="754"/>
                  </a:lnTo>
                  <a:lnTo>
                    <a:pt x="274" y="747"/>
                  </a:lnTo>
                  <a:lnTo>
                    <a:pt x="261" y="741"/>
                  </a:lnTo>
                  <a:lnTo>
                    <a:pt x="250" y="733"/>
                  </a:lnTo>
                  <a:lnTo>
                    <a:pt x="239" y="725"/>
                  </a:lnTo>
                  <a:lnTo>
                    <a:pt x="229" y="716"/>
                  </a:lnTo>
                  <a:lnTo>
                    <a:pt x="217" y="706"/>
                  </a:lnTo>
                  <a:lnTo>
                    <a:pt x="207" y="694"/>
                  </a:lnTo>
                  <a:lnTo>
                    <a:pt x="198" y="684"/>
                  </a:lnTo>
                  <a:lnTo>
                    <a:pt x="189" y="673"/>
                  </a:lnTo>
                  <a:lnTo>
                    <a:pt x="181" y="660"/>
                  </a:lnTo>
                  <a:lnTo>
                    <a:pt x="173" y="649"/>
                  </a:lnTo>
                  <a:lnTo>
                    <a:pt x="165" y="636"/>
                  </a:lnTo>
                  <a:lnTo>
                    <a:pt x="159" y="624"/>
                  </a:lnTo>
                  <a:lnTo>
                    <a:pt x="154" y="610"/>
                  </a:lnTo>
                  <a:lnTo>
                    <a:pt x="149" y="596"/>
                  </a:lnTo>
                  <a:lnTo>
                    <a:pt x="144" y="582"/>
                  </a:lnTo>
                  <a:lnTo>
                    <a:pt x="140" y="568"/>
                  </a:lnTo>
                  <a:lnTo>
                    <a:pt x="136" y="553"/>
                  </a:lnTo>
                  <a:lnTo>
                    <a:pt x="134" y="538"/>
                  </a:lnTo>
                  <a:lnTo>
                    <a:pt x="131" y="521"/>
                  </a:lnTo>
                  <a:lnTo>
                    <a:pt x="130" y="505"/>
                  </a:lnTo>
                  <a:lnTo>
                    <a:pt x="129" y="489"/>
                  </a:lnTo>
                  <a:lnTo>
                    <a:pt x="129" y="472"/>
                  </a:lnTo>
                  <a:lnTo>
                    <a:pt x="129" y="457"/>
                  </a:lnTo>
                  <a:lnTo>
                    <a:pt x="130" y="442"/>
                  </a:lnTo>
                  <a:lnTo>
                    <a:pt x="131" y="427"/>
                  </a:lnTo>
                  <a:lnTo>
                    <a:pt x="134" y="412"/>
                  </a:lnTo>
                  <a:lnTo>
                    <a:pt x="136" y="398"/>
                  </a:lnTo>
                  <a:lnTo>
                    <a:pt x="140" y="384"/>
                  </a:lnTo>
                  <a:lnTo>
                    <a:pt x="144" y="370"/>
                  </a:lnTo>
                  <a:lnTo>
                    <a:pt x="149" y="356"/>
                  </a:lnTo>
                  <a:lnTo>
                    <a:pt x="154" y="343"/>
                  </a:lnTo>
                  <a:lnTo>
                    <a:pt x="160" y="329"/>
                  </a:lnTo>
                  <a:lnTo>
                    <a:pt x="167" y="317"/>
                  </a:lnTo>
                  <a:lnTo>
                    <a:pt x="174" y="304"/>
                  </a:lnTo>
                  <a:lnTo>
                    <a:pt x="182" y="293"/>
                  </a:lnTo>
                  <a:lnTo>
                    <a:pt x="191" y="281"/>
                  </a:lnTo>
                  <a:lnTo>
                    <a:pt x="199" y="270"/>
                  </a:lnTo>
                  <a:lnTo>
                    <a:pt x="210" y="259"/>
                  </a:lnTo>
                  <a:lnTo>
                    <a:pt x="220" y="249"/>
                  </a:lnTo>
                  <a:lnTo>
                    <a:pt x="230" y="239"/>
                  </a:lnTo>
                  <a:lnTo>
                    <a:pt x="240" y="230"/>
                  </a:lnTo>
                  <a:lnTo>
                    <a:pt x="251" y="221"/>
                  </a:lnTo>
                  <a:lnTo>
                    <a:pt x="263" y="213"/>
                  </a:lnTo>
                  <a:lnTo>
                    <a:pt x="274" y="206"/>
                  </a:lnTo>
                  <a:lnTo>
                    <a:pt x="287" y="199"/>
                  </a:lnTo>
                  <a:lnTo>
                    <a:pt x="299" y="193"/>
                  </a:lnTo>
                  <a:lnTo>
                    <a:pt x="312" y="188"/>
                  </a:lnTo>
                  <a:lnTo>
                    <a:pt x="324" y="184"/>
                  </a:lnTo>
                  <a:lnTo>
                    <a:pt x="337" y="180"/>
                  </a:lnTo>
                  <a:lnTo>
                    <a:pt x="351" y="177"/>
                  </a:lnTo>
                  <a:lnTo>
                    <a:pt x="365" y="175"/>
                  </a:lnTo>
                  <a:lnTo>
                    <a:pt x="379" y="173"/>
                  </a:lnTo>
                  <a:lnTo>
                    <a:pt x="394" y="172"/>
                  </a:lnTo>
                  <a:lnTo>
                    <a:pt x="408" y="172"/>
                  </a:lnTo>
                  <a:lnTo>
                    <a:pt x="429" y="173"/>
                  </a:lnTo>
                  <a:lnTo>
                    <a:pt x="450" y="175"/>
                  </a:lnTo>
                  <a:lnTo>
                    <a:pt x="468" y="179"/>
                  </a:lnTo>
                  <a:lnTo>
                    <a:pt x="487" y="186"/>
                  </a:lnTo>
                  <a:lnTo>
                    <a:pt x="505" y="193"/>
                  </a:lnTo>
                  <a:lnTo>
                    <a:pt x="521" y="203"/>
                  </a:lnTo>
                  <a:lnTo>
                    <a:pt x="538" y="215"/>
                  </a:lnTo>
                  <a:lnTo>
                    <a:pt x="553" y="228"/>
                  </a:lnTo>
                  <a:lnTo>
                    <a:pt x="571" y="246"/>
                  </a:lnTo>
                  <a:lnTo>
                    <a:pt x="586" y="266"/>
                  </a:lnTo>
                  <a:lnTo>
                    <a:pt x="600" y="288"/>
                  </a:lnTo>
                  <a:lnTo>
                    <a:pt x="611" y="309"/>
                  </a:lnTo>
                  <a:lnTo>
                    <a:pt x="611" y="312"/>
                  </a:lnTo>
                  <a:lnTo>
                    <a:pt x="612" y="313"/>
                  </a:lnTo>
                  <a:lnTo>
                    <a:pt x="623" y="266"/>
                  </a:lnTo>
                  <a:lnTo>
                    <a:pt x="631" y="225"/>
                  </a:lnTo>
                  <a:lnTo>
                    <a:pt x="638" y="194"/>
                  </a:lnTo>
                  <a:lnTo>
                    <a:pt x="640" y="183"/>
                  </a:lnTo>
                  <a:lnTo>
                    <a:pt x="797" y="183"/>
                  </a:lnTo>
                  <a:lnTo>
                    <a:pt x="793" y="196"/>
                  </a:lnTo>
                  <a:lnTo>
                    <a:pt x="784" y="230"/>
                  </a:lnTo>
                  <a:lnTo>
                    <a:pt x="769" y="280"/>
                  </a:lnTo>
                  <a:lnTo>
                    <a:pt x="753" y="340"/>
                  </a:lnTo>
                  <a:lnTo>
                    <a:pt x="734" y="404"/>
                  </a:lnTo>
                  <a:lnTo>
                    <a:pt x="716" y="467"/>
                  </a:lnTo>
                  <a:lnTo>
                    <a:pt x="700" y="523"/>
                  </a:lnTo>
                  <a:lnTo>
                    <a:pt x="688" y="566"/>
                  </a:lnTo>
                  <a:lnTo>
                    <a:pt x="694" y="583"/>
                  </a:lnTo>
                  <a:lnTo>
                    <a:pt x="702" y="597"/>
                  </a:lnTo>
                  <a:lnTo>
                    <a:pt x="710" y="608"/>
                  </a:lnTo>
                  <a:lnTo>
                    <a:pt x="717" y="617"/>
                  </a:lnTo>
                  <a:lnTo>
                    <a:pt x="724" y="624"/>
                  </a:lnTo>
                  <a:lnTo>
                    <a:pt x="731" y="629"/>
                  </a:lnTo>
                  <a:lnTo>
                    <a:pt x="740" y="631"/>
                  </a:lnTo>
                  <a:lnTo>
                    <a:pt x="749" y="632"/>
                  </a:lnTo>
                  <a:lnTo>
                    <a:pt x="755" y="631"/>
                  </a:lnTo>
                  <a:lnTo>
                    <a:pt x="761" y="630"/>
                  </a:lnTo>
                  <a:lnTo>
                    <a:pt x="765" y="626"/>
                  </a:lnTo>
                  <a:lnTo>
                    <a:pt x="770" y="622"/>
                  </a:lnTo>
                  <a:lnTo>
                    <a:pt x="773" y="617"/>
                  </a:lnTo>
                  <a:lnTo>
                    <a:pt x="775" y="611"/>
                  </a:lnTo>
                  <a:lnTo>
                    <a:pt x="778" y="605"/>
                  </a:lnTo>
                  <a:lnTo>
                    <a:pt x="778" y="600"/>
                  </a:lnTo>
                  <a:lnTo>
                    <a:pt x="779" y="595"/>
                  </a:lnTo>
                  <a:lnTo>
                    <a:pt x="846" y="595"/>
                  </a:lnTo>
                  <a:lnTo>
                    <a:pt x="846" y="625"/>
                  </a:lnTo>
                  <a:close/>
                  <a:moveTo>
                    <a:pt x="670" y="0"/>
                  </a:moveTo>
                  <a:lnTo>
                    <a:pt x="284" y="0"/>
                  </a:lnTo>
                  <a:lnTo>
                    <a:pt x="269" y="0"/>
                  </a:lnTo>
                  <a:lnTo>
                    <a:pt x="255" y="1"/>
                  </a:lnTo>
                  <a:lnTo>
                    <a:pt x="240" y="4"/>
                  </a:lnTo>
                  <a:lnTo>
                    <a:pt x="226" y="6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8"/>
                  </a:lnTo>
                  <a:lnTo>
                    <a:pt x="173" y="23"/>
                  </a:lnTo>
                  <a:lnTo>
                    <a:pt x="160" y="28"/>
                  </a:lnTo>
                  <a:lnTo>
                    <a:pt x="148" y="34"/>
                  </a:lnTo>
                  <a:lnTo>
                    <a:pt x="136" y="42"/>
                  </a:lnTo>
                  <a:lnTo>
                    <a:pt x="125" y="48"/>
                  </a:lnTo>
                  <a:lnTo>
                    <a:pt x="114" y="57"/>
                  </a:lnTo>
                  <a:lnTo>
                    <a:pt x="103" y="64"/>
                  </a:lnTo>
                  <a:lnTo>
                    <a:pt x="92" y="73"/>
                  </a:lnTo>
                  <a:lnTo>
                    <a:pt x="83" y="83"/>
                  </a:lnTo>
                  <a:lnTo>
                    <a:pt x="73" y="93"/>
                  </a:lnTo>
                  <a:lnTo>
                    <a:pt x="64" y="103"/>
                  </a:lnTo>
                  <a:lnTo>
                    <a:pt x="56" y="114"/>
                  </a:lnTo>
                  <a:lnTo>
                    <a:pt x="48" y="125"/>
                  </a:lnTo>
                  <a:lnTo>
                    <a:pt x="40" y="136"/>
                  </a:lnTo>
                  <a:lnTo>
                    <a:pt x="34" y="149"/>
                  </a:lnTo>
                  <a:lnTo>
                    <a:pt x="28" y="162"/>
                  </a:lnTo>
                  <a:lnTo>
                    <a:pt x="21" y="173"/>
                  </a:lnTo>
                  <a:lnTo>
                    <a:pt x="16" y="187"/>
                  </a:lnTo>
                  <a:lnTo>
                    <a:pt x="13" y="199"/>
                  </a:lnTo>
                  <a:lnTo>
                    <a:pt x="9" y="213"/>
                  </a:lnTo>
                  <a:lnTo>
                    <a:pt x="5" y="227"/>
                  </a:lnTo>
                  <a:lnTo>
                    <a:pt x="2" y="241"/>
                  </a:lnTo>
                  <a:lnTo>
                    <a:pt x="1" y="255"/>
                  </a:lnTo>
                  <a:lnTo>
                    <a:pt x="0" y="269"/>
                  </a:lnTo>
                  <a:lnTo>
                    <a:pt x="0" y="284"/>
                  </a:lnTo>
                  <a:lnTo>
                    <a:pt x="0" y="670"/>
                  </a:lnTo>
                  <a:lnTo>
                    <a:pt x="0" y="686"/>
                  </a:lnTo>
                  <a:lnTo>
                    <a:pt x="1" y="699"/>
                  </a:lnTo>
                  <a:lnTo>
                    <a:pt x="2" y="715"/>
                  </a:lnTo>
                  <a:lnTo>
                    <a:pt x="5" y="728"/>
                  </a:lnTo>
                  <a:lnTo>
                    <a:pt x="9" y="742"/>
                  </a:lnTo>
                  <a:lnTo>
                    <a:pt x="13" y="755"/>
                  </a:lnTo>
                  <a:lnTo>
                    <a:pt x="16" y="769"/>
                  </a:lnTo>
                  <a:lnTo>
                    <a:pt x="21" y="781"/>
                  </a:lnTo>
                  <a:lnTo>
                    <a:pt x="28" y="794"/>
                  </a:lnTo>
                  <a:lnTo>
                    <a:pt x="34" y="807"/>
                  </a:lnTo>
                  <a:lnTo>
                    <a:pt x="40" y="818"/>
                  </a:lnTo>
                  <a:lnTo>
                    <a:pt x="48" y="829"/>
                  </a:lnTo>
                  <a:lnTo>
                    <a:pt x="56" y="841"/>
                  </a:lnTo>
                  <a:lnTo>
                    <a:pt x="64" y="851"/>
                  </a:lnTo>
                  <a:lnTo>
                    <a:pt x="73" y="862"/>
                  </a:lnTo>
                  <a:lnTo>
                    <a:pt x="83" y="871"/>
                  </a:lnTo>
                  <a:lnTo>
                    <a:pt x="92" y="881"/>
                  </a:lnTo>
                  <a:lnTo>
                    <a:pt x="103" y="890"/>
                  </a:lnTo>
                  <a:lnTo>
                    <a:pt x="114" y="899"/>
                  </a:lnTo>
                  <a:lnTo>
                    <a:pt x="125" y="906"/>
                  </a:lnTo>
                  <a:lnTo>
                    <a:pt x="136" y="914"/>
                  </a:lnTo>
                  <a:lnTo>
                    <a:pt x="148" y="920"/>
                  </a:lnTo>
                  <a:lnTo>
                    <a:pt x="160" y="927"/>
                  </a:lnTo>
                  <a:lnTo>
                    <a:pt x="173" y="933"/>
                  </a:lnTo>
                  <a:lnTo>
                    <a:pt x="186" y="938"/>
                  </a:lnTo>
                  <a:lnTo>
                    <a:pt x="199" y="942"/>
                  </a:lnTo>
                  <a:lnTo>
                    <a:pt x="212" y="946"/>
                  </a:lnTo>
                  <a:lnTo>
                    <a:pt x="226" y="949"/>
                  </a:lnTo>
                  <a:lnTo>
                    <a:pt x="240" y="952"/>
                  </a:lnTo>
                  <a:lnTo>
                    <a:pt x="255" y="953"/>
                  </a:lnTo>
                  <a:lnTo>
                    <a:pt x="269" y="954"/>
                  </a:lnTo>
                  <a:lnTo>
                    <a:pt x="284" y="954"/>
                  </a:lnTo>
                  <a:lnTo>
                    <a:pt x="670" y="954"/>
                  </a:lnTo>
                  <a:lnTo>
                    <a:pt x="686" y="954"/>
                  </a:lnTo>
                  <a:lnTo>
                    <a:pt x="700" y="953"/>
                  </a:lnTo>
                  <a:lnTo>
                    <a:pt x="713" y="952"/>
                  </a:lnTo>
                  <a:lnTo>
                    <a:pt x="727" y="949"/>
                  </a:lnTo>
                  <a:lnTo>
                    <a:pt x="741" y="946"/>
                  </a:lnTo>
                  <a:lnTo>
                    <a:pt x="755" y="942"/>
                  </a:lnTo>
                  <a:lnTo>
                    <a:pt x="768" y="938"/>
                  </a:lnTo>
                  <a:lnTo>
                    <a:pt x="782" y="933"/>
                  </a:lnTo>
                  <a:lnTo>
                    <a:pt x="793" y="927"/>
                  </a:lnTo>
                  <a:lnTo>
                    <a:pt x="806" y="920"/>
                  </a:lnTo>
                  <a:lnTo>
                    <a:pt x="818" y="914"/>
                  </a:lnTo>
                  <a:lnTo>
                    <a:pt x="830" y="906"/>
                  </a:lnTo>
                  <a:lnTo>
                    <a:pt x="841" y="899"/>
                  </a:lnTo>
                  <a:lnTo>
                    <a:pt x="851" y="890"/>
                  </a:lnTo>
                  <a:lnTo>
                    <a:pt x="861" y="881"/>
                  </a:lnTo>
                  <a:lnTo>
                    <a:pt x="871" y="871"/>
                  </a:lnTo>
                  <a:lnTo>
                    <a:pt x="881" y="862"/>
                  </a:lnTo>
                  <a:lnTo>
                    <a:pt x="890" y="851"/>
                  </a:lnTo>
                  <a:lnTo>
                    <a:pt x="898" y="841"/>
                  </a:lnTo>
                  <a:lnTo>
                    <a:pt x="907" y="829"/>
                  </a:lnTo>
                  <a:lnTo>
                    <a:pt x="913" y="818"/>
                  </a:lnTo>
                  <a:lnTo>
                    <a:pt x="921" y="807"/>
                  </a:lnTo>
                  <a:lnTo>
                    <a:pt x="927" y="794"/>
                  </a:lnTo>
                  <a:lnTo>
                    <a:pt x="932" y="781"/>
                  </a:lnTo>
                  <a:lnTo>
                    <a:pt x="937" y="769"/>
                  </a:lnTo>
                  <a:lnTo>
                    <a:pt x="942" y="755"/>
                  </a:lnTo>
                  <a:lnTo>
                    <a:pt x="946" y="742"/>
                  </a:lnTo>
                  <a:lnTo>
                    <a:pt x="948" y="728"/>
                  </a:lnTo>
                  <a:lnTo>
                    <a:pt x="951" y="715"/>
                  </a:lnTo>
                  <a:lnTo>
                    <a:pt x="953" y="699"/>
                  </a:lnTo>
                  <a:lnTo>
                    <a:pt x="955" y="686"/>
                  </a:lnTo>
                  <a:lnTo>
                    <a:pt x="955" y="670"/>
                  </a:lnTo>
                  <a:lnTo>
                    <a:pt x="955" y="284"/>
                  </a:lnTo>
                  <a:lnTo>
                    <a:pt x="955" y="269"/>
                  </a:lnTo>
                  <a:lnTo>
                    <a:pt x="953" y="255"/>
                  </a:lnTo>
                  <a:lnTo>
                    <a:pt x="951" y="241"/>
                  </a:lnTo>
                  <a:lnTo>
                    <a:pt x="948" y="227"/>
                  </a:lnTo>
                  <a:lnTo>
                    <a:pt x="946" y="213"/>
                  </a:lnTo>
                  <a:lnTo>
                    <a:pt x="942" y="199"/>
                  </a:lnTo>
                  <a:lnTo>
                    <a:pt x="937" y="187"/>
                  </a:lnTo>
                  <a:lnTo>
                    <a:pt x="932" y="173"/>
                  </a:lnTo>
                  <a:lnTo>
                    <a:pt x="927" y="162"/>
                  </a:lnTo>
                  <a:lnTo>
                    <a:pt x="921" y="149"/>
                  </a:lnTo>
                  <a:lnTo>
                    <a:pt x="913" y="136"/>
                  </a:lnTo>
                  <a:lnTo>
                    <a:pt x="907" y="125"/>
                  </a:lnTo>
                  <a:lnTo>
                    <a:pt x="898" y="114"/>
                  </a:lnTo>
                  <a:lnTo>
                    <a:pt x="890" y="103"/>
                  </a:lnTo>
                  <a:lnTo>
                    <a:pt x="881" y="93"/>
                  </a:lnTo>
                  <a:lnTo>
                    <a:pt x="871" y="83"/>
                  </a:lnTo>
                  <a:lnTo>
                    <a:pt x="861" y="73"/>
                  </a:lnTo>
                  <a:lnTo>
                    <a:pt x="851" y="64"/>
                  </a:lnTo>
                  <a:lnTo>
                    <a:pt x="841" y="57"/>
                  </a:lnTo>
                  <a:lnTo>
                    <a:pt x="830" y="48"/>
                  </a:lnTo>
                  <a:lnTo>
                    <a:pt x="818" y="42"/>
                  </a:lnTo>
                  <a:lnTo>
                    <a:pt x="806" y="34"/>
                  </a:lnTo>
                  <a:lnTo>
                    <a:pt x="793" y="28"/>
                  </a:lnTo>
                  <a:lnTo>
                    <a:pt x="782" y="23"/>
                  </a:lnTo>
                  <a:lnTo>
                    <a:pt x="768" y="18"/>
                  </a:lnTo>
                  <a:lnTo>
                    <a:pt x="755" y="13"/>
                  </a:lnTo>
                  <a:lnTo>
                    <a:pt x="741" y="9"/>
                  </a:lnTo>
                  <a:lnTo>
                    <a:pt x="727" y="6"/>
                  </a:lnTo>
                  <a:lnTo>
                    <a:pt x="713" y="4"/>
                  </a:lnTo>
                  <a:lnTo>
                    <a:pt x="700" y="1"/>
                  </a:lnTo>
                  <a:lnTo>
                    <a:pt x="686" y="0"/>
                  </a:lnTo>
                  <a:lnTo>
                    <a:pt x="670" y="0"/>
                  </a:lnTo>
                  <a:close/>
                  <a:moveTo>
                    <a:pt x="427" y="251"/>
                  </a:moveTo>
                  <a:lnTo>
                    <a:pt x="413" y="252"/>
                  </a:lnTo>
                  <a:lnTo>
                    <a:pt x="399" y="255"/>
                  </a:lnTo>
                  <a:lnTo>
                    <a:pt x="386" y="259"/>
                  </a:lnTo>
                  <a:lnTo>
                    <a:pt x="374" y="265"/>
                  </a:lnTo>
                  <a:lnTo>
                    <a:pt x="364" y="273"/>
                  </a:lnTo>
                  <a:lnTo>
                    <a:pt x="352" y="283"/>
                  </a:lnTo>
                  <a:lnTo>
                    <a:pt x="343" y="294"/>
                  </a:lnTo>
                  <a:lnTo>
                    <a:pt x="333" y="307"/>
                  </a:lnTo>
                  <a:lnTo>
                    <a:pt x="324" y="323"/>
                  </a:lnTo>
                  <a:lnTo>
                    <a:pt x="317" y="340"/>
                  </a:lnTo>
                  <a:lnTo>
                    <a:pt x="311" y="359"/>
                  </a:lnTo>
                  <a:lnTo>
                    <a:pt x="306" y="379"/>
                  </a:lnTo>
                  <a:lnTo>
                    <a:pt x="302" y="401"/>
                  </a:lnTo>
                  <a:lnTo>
                    <a:pt x="298" y="424"/>
                  </a:lnTo>
                  <a:lnTo>
                    <a:pt x="297" y="448"/>
                  </a:lnTo>
                  <a:lnTo>
                    <a:pt x="295" y="475"/>
                  </a:lnTo>
                  <a:lnTo>
                    <a:pt x="297" y="502"/>
                  </a:lnTo>
                  <a:lnTo>
                    <a:pt x="298" y="529"/>
                  </a:lnTo>
                  <a:lnTo>
                    <a:pt x="300" y="553"/>
                  </a:lnTo>
                  <a:lnTo>
                    <a:pt x="304" y="577"/>
                  </a:lnTo>
                  <a:lnTo>
                    <a:pt x="309" y="597"/>
                  </a:lnTo>
                  <a:lnTo>
                    <a:pt x="316" y="617"/>
                  </a:lnTo>
                  <a:lnTo>
                    <a:pt x="323" y="635"/>
                  </a:lnTo>
                  <a:lnTo>
                    <a:pt x="332" y="650"/>
                  </a:lnTo>
                  <a:lnTo>
                    <a:pt x="341" y="664"/>
                  </a:lnTo>
                  <a:lnTo>
                    <a:pt x="350" y="675"/>
                  </a:lnTo>
                  <a:lnTo>
                    <a:pt x="361" y="684"/>
                  </a:lnTo>
                  <a:lnTo>
                    <a:pt x="372" y="692"/>
                  </a:lnTo>
                  <a:lnTo>
                    <a:pt x="384" y="698"/>
                  </a:lnTo>
                  <a:lnTo>
                    <a:pt x="398" y="703"/>
                  </a:lnTo>
                  <a:lnTo>
                    <a:pt x="412" y="706"/>
                  </a:lnTo>
                  <a:lnTo>
                    <a:pt x="426" y="706"/>
                  </a:lnTo>
                  <a:lnTo>
                    <a:pt x="439" y="706"/>
                  </a:lnTo>
                  <a:lnTo>
                    <a:pt x="451" y="703"/>
                  </a:lnTo>
                  <a:lnTo>
                    <a:pt x="463" y="698"/>
                  </a:lnTo>
                  <a:lnTo>
                    <a:pt x="475" y="693"/>
                  </a:lnTo>
                  <a:lnTo>
                    <a:pt x="486" y="686"/>
                  </a:lnTo>
                  <a:lnTo>
                    <a:pt x="496" y="675"/>
                  </a:lnTo>
                  <a:lnTo>
                    <a:pt x="506" y="665"/>
                  </a:lnTo>
                  <a:lnTo>
                    <a:pt x="515" y="653"/>
                  </a:lnTo>
                  <a:lnTo>
                    <a:pt x="524" y="639"/>
                  </a:lnTo>
                  <a:lnTo>
                    <a:pt x="533" y="622"/>
                  </a:lnTo>
                  <a:lnTo>
                    <a:pt x="540" y="603"/>
                  </a:lnTo>
                  <a:lnTo>
                    <a:pt x="548" y="581"/>
                  </a:lnTo>
                  <a:lnTo>
                    <a:pt x="556" y="557"/>
                  </a:lnTo>
                  <a:lnTo>
                    <a:pt x="563" y="528"/>
                  </a:lnTo>
                  <a:lnTo>
                    <a:pt x="571" y="496"/>
                  </a:lnTo>
                  <a:lnTo>
                    <a:pt x="578" y="462"/>
                  </a:lnTo>
                  <a:lnTo>
                    <a:pt x="572" y="436"/>
                  </a:lnTo>
                  <a:lnTo>
                    <a:pt x="566" y="410"/>
                  </a:lnTo>
                  <a:lnTo>
                    <a:pt x="558" y="388"/>
                  </a:lnTo>
                  <a:lnTo>
                    <a:pt x="551" y="365"/>
                  </a:lnTo>
                  <a:lnTo>
                    <a:pt x="542" y="346"/>
                  </a:lnTo>
                  <a:lnTo>
                    <a:pt x="533" y="328"/>
                  </a:lnTo>
                  <a:lnTo>
                    <a:pt x="524" y="312"/>
                  </a:lnTo>
                  <a:lnTo>
                    <a:pt x="515" y="298"/>
                  </a:lnTo>
                  <a:lnTo>
                    <a:pt x="505" y="287"/>
                  </a:lnTo>
                  <a:lnTo>
                    <a:pt x="496" y="278"/>
                  </a:lnTo>
                  <a:lnTo>
                    <a:pt x="486" y="270"/>
                  </a:lnTo>
                  <a:lnTo>
                    <a:pt x="475" y="263"/>
                  </a:lnTo>
                  <a:lnTo>
                    <a:pt x="465" y="258"/>
                  </a:lnTo>
                  <a:lnTo>
                    <a:pt x="452" y="255"/>
                  </a:lnTo>
                  <a:lnTo>
                    <a:pt x="441" y="252"/>
                  </a:lnTo>
                  <a:lnTo>
                    <a:pt x="427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48" name="Freeform 9"/>
            <p:cNvSpPr>
              <a:spLocks noEditPoints="1"/>
            </p:cNvSpPr>
            <p:nvPr/>
          </p:nvSpPr>
          <p:spPr bwMode="auto">
            <a:xfrm>
              <a:off x="5263" y="4165"/>
              <a:ext cx="106" cy="102"/>
            </a:xfrm>
            <a:custGeom>
              <a:avLst/>
              <a:gdLst>
                <a:gd name="T0" fmla="*/ 0 w 316"/>
                <a:gd name="T1" fmla="*/ 0 h 304"/>
                <a:gd name="T2" fmla="*/ 0 w 316"/>
                <a:gd name="T3" fmla="*/ 0 h 304"/>
                <a:gd name="T4" fmla="*/ 0 w 316"/>
                <a:gd name="T5" fmla="*/ 0 h 304"/>
                <a:gd name="T6" fmla="*/ 0 w 316"/>
                <a:gd name="T7" fmla="*/ 0 h 304"/>
                <a:gd name="T8" fmla="*/ 0 w 316"/>
                <a:gd name="T9" fmla="*/ 0 h 304"/>
                <a:gd name="T10" fmla="*/ 0 w 316"/>
                <a:gd name="T11" fmla="*/ 0 h 304"/>
                <a:gd name="T12" fmla="*/ 0 w 316"/>
                <a:gd name="T13" fmla="*/ 0 h 304"/>
                <a:gd name="T14" fmla="*/ 0 w 316"/>
                <a:gd name="T15" fmla="*/ 0 h 304"/>
                <a:gd name="T16" fmla="*/ 0 w 316"/>
                <a:gd name="T17" fmla="*/ 0 h 304"/>
                <a:gd name="T18" fmla="*/ 0 w 316"/>
                <a:gd name="T19" fmla="*/ 0 h 304"/>
                <a:gd name="T20" fmla="*/ 0 w 316"/>
                <a:gd name="T21" fmla="*/ 0 h 304"/>
                <a:gd name="T22" fmla="*/ 0 w 316"/>
                <a:gd name="T23" fmla="*/ 0 h 304"/>
                <a:gd name="T24" fmla="*/ 0 w 316"/>
                <a:gd name="T25" fmla="*/ 0 h 304"/>
                <a:gd name="T26" fmla="*/ 0 w 316"/>
                <a:gd name="T27" fmla="*/ 0 h 304"/>
                <a:gd name="T28" fmla="*/ 0 w 316"/>
                <a:gd name="T29" fmla="*/ 0 h 304"/>
                <a:gd name="T30" fmla="*/ 0 w 316"/>
                <a:gd name="T31" fmla="*/ 0 h 304"/>
                <a:gd name="T32" fmla="*/ 0 w 316"/>
                <a:gd name="T33" fmla="*/ 0 h 304"/>
                <a:gd name="T34" fmla="*/ 0 w 316"/>
                <a:gd name="T35" fmla="*/ 0 h 304"/>
                <a:gd name="T36" fmla="*/ 0 w 316"/>
                <a:gd name="T37" fmla="*/ 0 h 304"/>
                <a:gd name="T38" fmla="*/ 0 w 316"/>
                <a:gd name="T39" fmla="*/ 0 h 304"/>
                <a:gd name="T40" fmla="*/ 0 w 316"/>
                <a:gd name="T41" fmla="*/ 0 h 304"/>
                <a:gd name="T42" fmla="*/ 0 w 316"/>
                <a:gd name="T43" fmla="*/ 0 h 304"/>
                <a:gd name="T44" fmla="*/ 0 w 316"/>
                <a:gd name="T45" fmla="*/ 0 h 304"/>
                <a:gd name="T46" fmla="*/ 0 w 316"/>
                <a:gd name="T47" fmla="*/ 0 h 304"/>
                <a:gd name="T48" fmla="*/ 0 w 316"/>
                <a:gd name="T49" fmla="*/ 0 h 304"/>
                <a:gd name="T50" fmla="*/ 0 w 316"/>
                <a:gd name="T51" fmla="*/ 0 h 304"/>
                <a:gd name="T52" fmla="*/ 0 w 316"/>
                <a:gd name="T53" fmla="*/ 0 h 304"/>
                <a:gd name="T54" fmla="*/ 0 w 316"/>
                <a:gd name="T55" fmla="*/ 0 h 304"/>
                <a:gd name="T56" fmla="*/ 0 w 316"/>
                <a:gd name="T57" fmla="*/ 0 h 304"/>
                <a:gd name="T58" fmla="*/ 0 w 316"/>
                <a:gd name="T59" fmla="*/ 0 h 304"/>
                <a:gd name="T60" fmla="*/ 0 w 316"/>
                <a:gd name="T61" fmla="*/ 0 h 304"/>
                <a:gd name="T62" fmla="*/ 0 w 316"/>
                <a:gd name="T63" fmla="*/ 0 h 304"/>
                <a:gd name="T64" fmla="*/ 0 w 316"/>
                <a:gd name="T65" fmla="*/ 0 h 304"/>
                <a:gd name="T66" fmla="*/ 0 w 316"/>
                <a:gd name="T67" fmla="*/ 0 h 304"/>
                <a:gd name="T68" fmla="*/ 0 w 316"/>
                <a:gd name="T69" fmla="*/ 0 h 304"/>
                <a:gd name="T70" fmla="*/ 0 w 316"/>
                <a:gd name="T71" fmla="*/ 0 h 304"/>
                <a:gd name="T72" fmla="*/ 0 w 316"/>
                <a:gd name="T73" fmla="*/ 0 h 3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6"/>
                <a:gd name="T112" fmla="*/ 0 h 304"/>
                <a:gd name="T113" fmla="*/ 316 w 316"/>
                <a:gd name="T114" fmla="*/ 304 h 3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6" h="304">
                  <a:moveTo>
                    <a:pt x="102" y="175"/>
                  </a:moveTo>
                  <a:lnTo>
                    <a:pt x="119" y="97"/>
                  </a:lnTo>
                  <a:lnTo>
                    <a:pt x="121" y="92"/>
                  </a:lnTo>
                  <a:lnTo>
                    <a:pt x="123" y="87"/>
                  </a:lnTo>
                  <a:lnTo>
                    <a:pt x="126" y="82"/>
                  </a:lnTo>
                  <a:lnTo>
                    <a:pt x="130" y="77"/>
                  </a:lnTo>
                  <a:lnTo>
                    <a:pt x="135" y="72"/>
                  </a:lnTo>
                  <a:lnTo>
                    <a:pt x="141" y="68"/>
                  </a:lnTo>
                  <a:lnTo>
                    <a:pt x="149" y="66"/>
                  </a:lnTo>
                  <a:lnTo>
                    <a:pt x="157" y="65"/>
                  </a:lnTo>
                  <a:lnTo>
                    <a:pt x="166" y="66"/>
                  </a:lnTo>
                  <a:lnTo>
                    <a:pt x="174" y="68"/>
                  </a:lnTo>
                  <a:lnTo>
                    <a:pt x="180" y="72"/>
                  </a:lnTo>
                  <a:lnTo>
                    <a:pt x="185" y="77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2"/>
                  </a:lnTo>
                  <a:lnTo>
                    <a:pt x="197" y="97"/>
                  </a:lnTo>
                  <a:lnTo>
                    <a:pt x="213" y="175"/>
                  </a:lnTo>
                  <a:lnTo>
                    <a:pt x="102" y="175"/>
                  </a:lnTo>
                  <a:close/>
                  <a:moveTo>
                    <a:pt x="267" y="83"/>
                  </a:moveTo>
                  <a:lnTo>
                    <a:pt x="262" y="65"/>
                  </a:lnTo>
                  <a:lnTo>
                    <a:pt x="255" y="49"/>
                  </a:lnTo>
                  <a:lnTo>
                    <a:pt x="251" y="43"/>
                  </a:lnTo>
                  <a:lnTo>
                    <a:pt x="246" y="35"/>
                  </a:lnTo>
                  <a:lnTo>
                    <a:pt x="239" y="29"/>
                  </a:lnTo>
                  <a:lnTo>
                    <a:pt x="233" y="24"/>
                  </a:lnTo>
                  <a:lnTo>
                    <a:pt x="227" y="19"/>
                  </a:lnTo>
                  <a:lnTo>
                    <a:pt x="219" y="13"/>
                  </a:lnTo>
                  <a:lnTo>
                    <a:pt x="210" y="10"/>
                  </a:lnTo>
                  <a:lnTo>
                    <a:pt x="202" y="6"/>
                  </a:lnTo>
                  <a:lnTo>
                    <a:pt x="191" y="3"/>
                  </a:lnTo>
                  <a:lnTo>
                    <a:pt x="181" y="2"/>
                  </a:lnTo>
                  <a:lnTo>
                    <a:pt x="170" y="1"/>
                  </a:lnTo>
                  <a:lnTo>
                    <a:pt x="157" y="0"/>
                  </a:lnTo>
                  <a:lnTo>
                    <a:pt x="146" y="1"/>
                  </a:lnTo>
                  <a:lnTo>
                    <a:pt x="136" y="2"/>
                  </a:lnTo>
                  <a:lnTo>
                    <a:pt x="125" y="3"/>
                  </a:lnTo>
                  <a:lnTo>
                    <a:pt x="116" y="6"/>
                  </a:lnTo>
                  <a:lnTo>
                    <a:pt x="107" y="10"/>
                  </a:lnTo>
                  <a:lnTo>
                    <a:pt x="98" y="13"/>
                  </a:lnTo>
                  <a:lnTo>
                    <a:pt x="90" y="19"/>
                  </a:lnTo>
                  <a:lnTo>
                    <a:pt x="83" y="24"/>
                  </a:lnTo>
                  <a:lnTo>
                    <a:pt x="77" y="29"/>
                  </a:lnTo>
                  <a:lnTo>
                    <a:pt x="72" y="35"/>
                  </a:lnTo>
                  <a:lnTo>
                    <a:pt x="66" y="43"/>
                  </a:lnTo>
                  <a:lnTo>
                    <a:pt x="61" y="49"/>
                  </a:lnTo>
                  <a:lnTo>
                    <a:pt x="58" y="58"/>
                  </a:lnTo>
                  <a:lnTo>
                    <a:pt x="54" y="65"/>
                  </a:lnTo>
                  <a:lnTo>
                    <a:pt x="51" y="74"/>
                  </a:lnTo>
                  <a:lnTo>
                    <a:pt x="49" y="83"/>
                  </a:lnTo>
                  <a:lnTo>
                    <a:pt x="0" y="304"/>
                  </a:lnTo>
                  <a:lnTo>
                    <a:pt x="53" y="304"/>
                  </a:lnTo>
                  <a:lnTo>
                    <a:pt x="56" y="304"/>
                  </a:lnTo>
                  <a:lnTo>
                    <a:pt x="60" y="303"/>
                  </a:lnTo>
                  <a:lnTo>
                    <a:pt x="65" y="300"/>
                  </a:lnTo>
                  <a:lnTo>
                    <a:pt x="69" y="298"/>
                  </a:lnTo>
                  <a:lnTo>
                    <a:pt x="72" y="295"/>
                  </a:lnTo>
                  <a:lnTo>
                    <a:pt x="75" y="291"/>
                  </a:lnTo>
                  <a:lnTo>
                    <a:pt x="77" y="287"/>
                  </a:lnTo>
                  <a:lnTo>
                    <a:pt x="78" y="282"/>
                  </a:lnTo>
                  <a:lnTo>
                    <a:pt x="88" y="238"/>
                  </a:lnTo>
                  <a:lnTo>
                    <a:pt x="227" y="238"/>
                  </a:lnTo>
                  <a:lnTo>
                    <a:pt x="237" y="282"/>
                  </a:lnTo>
                  <a:lnTo>
                    <a:pt x="238" y="287"/>
                  </a:lnTo>
                  <a:lnTo>
                    <a:pt x="241" y="291"/>
                  </a:lnTo>
                  <a:lnTo>
                    <a:pt x="243" y="295"/>
                  </a:lnTo>
                  <a:lnTo>
                    <a:pt x="247" y="298"/>
                  </a:lnTo>
                  <a:lnTo>
                    <a:pt x="251" y="300"/>
                  </a:lnTo>
                  <a:lnTo>
                    <a:pt x="255" y="303"/>
                  </a:lnTo>
                  <a:lnTo>
                    <a:pt x="260" y="304"/>
                  </a:lnTo>
                  <a:lnTo>
                    <a:pt x="263" y="304"/>
                  </a:lnTo>
                  <a:lnTo>
                    <a:pt x="316" y="304"/>
                  </a:lnTo>
                  <a:lnTo>
                    <a:pt x="26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49" name="Freeform 10"/>
            <p:cNvSpPr>
              <a:spLocks/>
            </p:cNvSpPr>
            <p:nvPr/>
          </p:nvSpPr>
          <p:spPr bwMode="auto">
            <a:xfrm>
              <a:off x="5374" y="4168"/>
              <a:ext cx="101" cy="99"/>
            </a:xfrm>
            <a:custGeom>
              <a:avLst/>
              <a:gdLst>
                <a:gd name="T0" fmla="*/ 0 w 302"/>
                <a:gd name="T1" fmla="*/ 0 h 297"/>
                <a:gd name="T2" fmla="*/ 0 w 302"/>
                <a:gd name="T3" fmla="*/ 0 h 297"/>
                <a:gd name="T4" fmla="*/ 0 w 302"/>
                <a:gd name="T5" fmla="*/ 0 h 297"/>
                <a:gd name="T6" fmla="*/ 0 w 302"/>
                <a:gd name="T7" fmla="*/ 0 h 297"/>
                <a:gd name="T8" fmla="*/ 0 w 302"/>
                <a:gd name="T9" fmla="*/ 0 h 297"/>
                <a:gd name="T10" fmla="*/ 0 w 302"/>
                <a:gd name="T11" fmla="*/ 0 h 297"/>
                <a:gd name="T12" fmla="*/ 0 w 302"/>
                <a:gd name="T13" fmla="*/ 0 h 297"/>
                <a:gd name="T14" fmla="*/ 0 w 302"/>
                <a:gd name="T15" fmla="*/ 0 h 297"/>
                <a:gd name="T16" fmla="*/ 0 w 302"/>
                <a:gd name="T17" fmla="*/ 0 h 297"/>
                <a:gd name="T18" fmla="*/ 0 w 302"/>
                <a:gd name="T19" fmla="*/ 0 h 297"/>
                <a:gd name="T20" fmla="*/ 0 w 302"/>
                <a:gd name="T21" fmla="*/ 0 h 297"/>
                <a:gd name="T22" fmla="*/ 0 w 302"/>
                <a:gd name="T23" fmla="*/ 0 h 297"/>
                <a:gd name="T24" fmla="*/ 0 w 302"/>
                <a:gd name="T25" fmla="*/ 0 h 297"/>
                <a:gd name="T26" fmla="*/ 0 w 302"/>
                <a:gd name="T27" fmla="*/ 0 h 297"/>
                <a:gd name="T28" fmla="*/ 0 w 302"/>
                <a:gd name="T29" fmla="*/ 0 h 297"/>
                <a:gd name="T30" fmla="*/ 0 w 302"/>
                <a:gd name="T31" fmla="*/ 0 h 297"/>
                <a:gd name="T32" fmla="*/ 0 w 302"/>
                <a:gd name="T33" fmla="*/ 0 h 297"/>
                <a:gd name="T34" fmla="*/ 0 w 302"/>
                <a:gd name="T35" fmla="*/ 0 h 297"/>
                <a:gd name="T36" fmla="*/ 0 w 302"/>
                <a:gd name="T37" fmla="*/ 0 h 297"/>
                <a:gd name="T38" fmla="*/ 0 w 302"/>
                <a:gd name="T39" fmla="*/ 0 h 297"/>
                <a:gd name="T40" fmla="*/ 0 w 302"/>
                <a:gd name="T41" fmla="*/ 0 h 297"/>
                <a:gd name="T42" fmla="*/ 0 w 302"/>
                <a:gd name="T43" fmla="*/ 0 h 297"/>
                <a:gd name="T44" fmla="*/ 0 w 302"/>
                <a:gd name="T45" fmla="*/ 0 h 297"/>
                <a:gd name="T46" fmla="*/ 0 w 302"/>
                <a:gd name="T47" fmla="*/ 0 h 297"/>
                <a:gd name="T48" fmla="*/ 0 w 302"/>
                <a:gd name="T49" fmla="*/ 0 h 297"/>
                <a:gd name="T50" fmla="*/ 0 w 302"/>
                <a:gd name="T51" fmla="*/ 0 h 297"/>
                <a:gd name="T52" fmla="*/ 0 w 302"/>
                <a:gd name="T53" fmla="*/ 0 h 297"/>
                <a:gd name="T54" fmla="*/ 0 w 302"/>
                <a:gd name="T55" fmla="*/ 0 h 297"/>
                <a:gd name="T56" fmla="*/ 0 w 302"/>
                <a:gd name="T57" fmla="*/ 0 h 297"/>
                <a:gd name="T58" fmla="*/ 0 w 302"/>
                <a:gd name="T59" fmla="*/ 0 h 297"/>
                <a:gd name="T60" fmla="*/ 0 w 302"/>
                <a:gd name="T61" fmla="*/ 0 h 297"/>
                <a:gd name="T62" fmla="*/ 0 w 302"/>
                <a:gd name="T63" fmla="*/ 0 h 297"/>
                <a:gd name="T64" fmla="*/ 0 w 302"/>
                <a:gd name="T65" fmla="*/ 0 h 297"/>
                <a:gd name="T66" fmla="*/ 0 w 302"/>
                <a:gd name="T67" fmla="*/ 0 h 297"/>
                <a:gd name="T68" fmla="*/ 0 w 302"/>
                <a:gd name="T69" fmla="*/ 0 h 297"/>
                <a:gd name="T70" fmla="*/ 0 w 302"/>
                <a:gd name="T71" fmla="*/ 0 h 297"/>
                <a:gd name="T72" fmla="*/ 0 w 302"/>
                <a:gd name="T73" fmla="*/ 0 h 297"/>
                <a:gd name="T74" fmla="*/ 0 w 302"/>
                <a:gd name="T75" fmla="*/ 0 h 297"/>
                <a:gd name="T76" fmla="*/ 0 w 302"/>
                <a:gd name="T77" fmla="*/ 0 h 297"/>
                <a:gd name="T78" fmla="*/ 0 w 302"/>
                <a:gd name="T79" fmla="*/ 0 h 297"/>
                <a:gd name="T80" fmla="*/ 0 w 302"/>
                <a:gd name="T81" fmla="*/ 0 h 297"/>
                <a:gd name="T82" fmla="*/ 0 w 302"/>
                <a:gd name="T83" fmla="*/ 0 h 297"/>
                <a:gd name="T84" fmla="*/ 0 w 302"/>
                <a:gd name="T85" fmla="*/ 0 h 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"/>
                <a:gd name="T130" fmla="*/ 0 h 297"/>
                <a:gd name="T131" fmla="*/ 302 w 302"/>
                <a:gd name="T132" fmla="*/ 297 h 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" h="297">
                  <a:moveTo>
                    <a:pt x="112" y="67"/>
                  </a:moveTo>
                  <a:lnTo>
                    <a:pt x="230" y="67"/>
                  </a:lnTo>
                  <a:lnTo>
                    <a:pt x="230" y="297"/>
                  </a:lnTo>
                  <a:lnTo>
                    <a:pt x="302" y="297"/>
                  </a:lnTo>
                  <a:lnTo>
                    <a:pt x="302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3" y="13"/>
                  </a:lnTo>
                  <a:lnTo>
                    <a:pt x="48" y="19"/>
                  </a:lnTo>
                  <a:lnTo>
                    <a:pt x="43" y="27"/>
                  </a:lnTo>
                  <a:lnTo>
                    <a:pt x="40" y="36"/>
                  </a:lnTo>
                  <a:lnTo>
                    <a:pt x="40" y="43"/>
                  </a:lnTo>
                  <a:lnTo>
                    <a:pt x="40" y="193"/>
                  </a:lnTo>
                  <a:lnTo>
                    <a:pt x="39" y="201"/>
                  </a:lnTo>
                  <a:lnTo>
                    <a:pt x="38" y="207"/>
                  </a:lnTo>
                  <a:lnTo>
                    <a:pt x="37" y="214"/>
                  </a:lnTo>
                  <a:lnTo>
                    <a:pt x="33" y="217"/>
                  </a:lnTo>
                  <a:lnTo>
                    <a:pt x="30" y="222"/>
                  </a:lnTo>
                  <a:lnTo>
                    <a:pt x="25" y="225"/>
                  </a:lnTo>
                  <a:lnTo>
                    <a:pt x="20" y="227"/>
                  </a:lnTo>
                  <a:lnTo>
                    <a:pt x="15" y="230"/>
                  </a:lnTo>
                  <a:lnTo>
                    <a:pt x="0" y="234"/>
                  </a:lnTo>
                  <a:lnTo>
                    <a:pt x="14" y="297"/>
                  </a:lnTo>
                  <a:lnTo>
                    <a:pt x="26" y="297"/>
                  </a:lnTo>
                  <a:lnTo>
                    <a:pt x="37" y="297"/>
                  </a:lnTo>
                  <a:lnTo>
                    <a:pt x="45" y="296"/>
                  </a:lnTo>
                  <a:lnTo>
                    <a:pt x="53" y="293"/>
                  </a:lnTo>
                  <a:lnTo>
                    <a:pt x="62" y="291"/>
                  </a:lnTo>
                  <a:lnTo>
                    <a:pt x="68" y="287"/>
                  </a:lnTo>
                  <a:lnTo>
                    <a:pt x="76" y="282"/>
                  </a:lnTo>
                  <a:lnTo>
                    <a:pt x="82" y="277"/>
                  </a:lnTo>
                  <a:lnTo>
                    <a:pt x="88" y="270"/>
                  </a:lnTo>
                  <a:lnTo>
                    <a:pt x="93" y="264"/>
                  </a:lnTo>
                  <a:lnTo>
                    <a:pt x="98" y="256"/>
                  </a:lnTo>
                  <a:lnTo>
                    <a:pt x="102" y="248"/>
                  </a:lnTo>
                  <a:lnTo>
                    <a:pt x="106" y="239"/>
                  </a:lnTo>
                  <a:lnTo>
                    <a:pt x="109" y="230"/>
                  </a:lnTo>
                  <a:lnTo>
                    <a:pt x="111" y="220"/>
                  </a:lnTo>
                  <a:lnTo>
                    <a:pt x="112" y="208"/>
                  </a:lnTo>
                  <a:lnTo>
                    <a:pt x="112" y="197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0" name="Freeform 11"/>
            <p:cNvSpPr>
              <a:spLocks noEditPoints="1"/>
            </p:cNvSpPr>
            <p:nvPr/>
          </p:nvSpPr>
          <p:spPr bwMode="auto">
            <a:xfrm>
              <a:off x="5594" y="4156"/>
              <a:ext cx="139" cy="122"/>
            </a:xfrm>
            <a:custGeom>
              <a:avLst/>
              <a:gdLst>
                <a:gd name="T0" fmla="*/ 0 w 417"/>
                <a:gd name="T1" fmla="*/ 0 h 366"/>
                <a:gd name="T2" fmla="*/ 0 w 417"/>
                <a:gd name="T3" fmla="*/ 0 h 366"/>
                <a:gd name="T4" fmla="*/ 0 w 417"/>
                <a:gd name="T5" fmla="*/ 0 h 366"/>
                <a:gd name="T6" fmla="*/ 0 w 417"/>
                <a:gd name="T7" fmla="*/ 0 h 366"/>
                <a:gd name="T8" fmla="*/ 0 w 417"/>
                <a:gd name="T9" fmla="*/ 0 h 366"/>
                <a:gd name="T10" fmla="*/ 0 w 417"/>
                <a:gd name="T11" fmla="*/ 0 h 366"/>
                <a:gd name="T12" fmla="*/ 0 w 417"/>
                <a:gd name="T13" fmla="*/ 0 h 366"/>
                <a:gd name="T14" fmla="*/ 0 w 417"/>
                <a:gd name="T15" fmla="*/ 0 h 366"/>
                <a:gd name="T16" fmla="*/ 0 w 417"/>
                <a:gd name="T17" fmla="*/ 0 h 366"/>
                <a:gd name="T18" fmla="*/ 0 w 417"/>
                <a:gd name="T19" fmla="*/ 0 h 366"/>
                <a:gd name="T20" fmla="*/ 0 w 417"/>
                <a:gd name="T21" fmla="*/ 0 h 366"/>
                <a:gd name="T22" fmla="*/ 0 w 417"/>
                <a:gd name="T23" fmla="*/ 0 h 366"/>
                <a:gd name="T24" fmla="*/ 0 w 417"/>
                <a:gd name="T25" fmla="*/ 0 h 366"/>
                <a:gd name="T26" fmla="*/ 0 w 417"/>
                <a:gd name="T27" fmla="*/ 0 h 366"/>
                <a:gd name="T28" fmla="*/ 0 w 417"/>
                <a:gd name="T29" fmla="*/ 0 h 366"/>
                <a:gd name="T30" fmla="*/ 0 w 417"/>
                <a:gd name="T31" fmla="*/ 0 h 366"/>
                <a:gd name="T32" fmla="*/ 0 w 417"/>
                <a:gd name="T33" fmla="*/ 0 h 366"/>
                <a:gd name="T34" fmla="*/ 0 w 417"/>
                <a:gd name="T35" fmla="*/ 0 h 366"/>
                <a:gd name="T36" fmla="*/ 0 w 417"/>
                <a:gd name="T37" fmla="*/ 0 h 366"/>
                <a:gd name="T38" fmla="*/ 0 w 417"/>
                <a:gd name="T39" fmla="*/ 0 h 366"/>
                <a:gd name="T40" fmla="*/ 0 w 417"/>
                <a:gd name="T41" fmla="*/ 0 h 366"/>
                <a:gd name="T42" fmla="*/ 0 w 417"/>
                <a:gd name="T43" fmla="*/ 0 h 366"/>
                <a:gd name="T44" fmla="*/ 0 w 417"/>
                <a:gd name="T45" fmla="*/ 0 h 366"/>
                <a:gd name="T46" fmla="*/ 0 w 417"/>
                <a:gd name="T47" fmla="*/ 0 h 366"/>
                <a:gd name="T48" fmla="*/ 0 w 417"/>
                <a:gd name="T49" fmla="*/ 0 h 366"/>
                <a:gd name="T50" fmla="*/ 0 w 417"/>
                <a:gd name="T51" fmla="*/ 0 h 366"/>
                <a:gd name="T52" fmla="*/ 0 w 417"/>
                <a:gd name="T53" fmla="*/ 0 h 366"/>
                <a:gd name="T54" fmla="*/ 0 w 417"/>
                <a:gd name="T55" fmla="*/ 0 h 366"/>
                <a:gd name="T56" fmla="*/ 0 w 417"/>
                <a:gd name="T57" fmla="*/ 0 h 366"/>
                <a:gd name="T58" fmla="*/ 0 w 417"/>
                <a:gd name="T59" fmla="*/ 0 h 366"/>
                <a:gd name="T60" fmla="*/ 0 w 417"/>
                <a:gd name="T61" fmla="*/ 0 h 366"/>
                <a:gd name="T62" fmla="*/ 0 w 417"/>
                <a:gd name="T63" fmla="*/ 0 h 366"/>
                <a:gd name="T64" fmla="*/ 0 w 417"/>
                <a:gd name="T65" fmla="*/ 0 h 366"/>
                <a:gd name="T66" fmla="*/ 0 w 417"/>
                <a:gd name="T67" fmla="*/ 0 h 366"/>
                <a:gd name="T68" fmla="*/ 0 w 417"/>
                <a:gd name="T69" fmla="*/ 0 h 366"/>
                <a:gd name="T70" fmla="*/ 0 w 417"/>
                <a:gd name="T71" fmla="*/ 0 h 366"/>
                <a:gd name="T72" fmla="*/ 0 w 417"/>
                <a:gd name="T73" fmla="*/ 0 h 366"/>
                <a:gd name="T74" fmla="*/ 0 w 417"/>
                <a:gd name="T75" fmla="*/ 0 h 366"/>
                <a:gd name="T76" fmla="*/ 0 w 417"/>
                <a:gd name="T77" fmla="*/ 0 h 366"/>
                <a:gd name="T78" fmla="*/ 0 w 417"/>
                <a:gd name="T79" fmla="*/ 0 h 366"/>
                <a:gd name="T80" fmla="*/ 0 w 417"/>
                <a:gd name="T81" fmla="*/ 0 h 366"/>
                <a:gd name="T82" fmla="*/ 0 w 417"/>
                <a:gd name="T83" fmla="*/ 0 h 366"/>
                <a:gd name="T84" fmla="*/ 0 w 417"/>
                <a:gd name="T85" fmla="*/ 0 h 366"/>
                <a:gd name="T86" fmla="*/ 0 w 417"/>
                <a:gd name="T87" fmla="*/ 0 h 366"/>
                <a:gd name="T88" fmla="*/ 0 w 417"/>
                <a:gd name="T89" fmla="*/ 0 h 366"/>
                <a:gd name="T90" fmla="*/ 0 w 417"/>
                <a:gd name="T91" fmla="*/ 0 h 366"/>
                <a:gd name="T92" fmla="*/ 0 w 417"/>
                <a:gd name="T93" fmla="*/ 0 h 366"/>
                <a:gd name="T94" fmla="*/ 0 w 417"/>
                <a:gd name="T95" fmla="*/ 0 h 366"/>
                <a:gd name="T96" fmla="*/ 0 w 417"/>
                <a:gd name="T97" fmla="*/ 0 h 366"/>
                <a:gd name="T98" fmla="*/ 0 w 417"/>
                <a:gd name="T99" fmla="*/ 0 h 366"/>
                <a:gd name="T100" fmla="*/ 0 w 417"/>
                <a:gd name="T101" fmla="*/ 0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7"/>
                <a:gd name="T154" fmla="*/ 0 h 366"/>
                <a:gd name="T155" fmla="*/ 417 w 417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7" h="366">
                  <a:moveTo>
                    <a:pt x="272" y="265"/>
                  </a:moveTo>
                  <a:lnTo>
                    <a:pt x="245" y="265"/>
                  </a:lnTo>
                  <a:lnTo>
                    <a:pt x="245" y="100"/>
                  </a:lnTo>
                  <a:lnTo>
                    <a:pt x="272" y="100"/>
                  </a:lnTo>
                  <a:lnTo>
                    <a:pt x="281" y="100"/>
                  </a:lnTo>
                  <a:lnTo>
                    <a:pt x="288" y="101"/>
                  </a:lnTo>
                  <a:lnTo>
                    <a:pt x="296" y="102"/>
                  </a:lnTo>
                  <a:lnTo>
                    <a:pt x="303" y="105"/>
                  </a:lnTo>
                  <a:lnTo>
                    <a:pt x="310" y="109"/>
                  </a:lnTo>
                  <a:lnTo>
                    <a:pt x="316" y="112"/>
                  </a:lnTo>
                  <a:lnTo>
                    <a:pt x="321" y="116"/>
                  </a:lnTo>
                  <a:lnTo>
                    <a:pt x="326" y="121"/>
                  </a:lnTo>
                  <a:lnTo>
                    <a:pt x="330" y="128"/>
                  </a:lnTo>
                  <a:lnTo>
                    <a:pt x="334" y="134"/>
                  </a:lnTo>
                  <a:lnTo>
                    <a:pt x="338" y="140"/>
                  </a:lnTo>
                  <a:lnTo>
                    <a:pt x="340" y="148"/>
                  </a:lnTo>
                  <a:lnTo>
                    <a:pt x="343" y="164"/>
                  </a:lnTo>
                  <a:lnTo>
                    <a:pt x="344" y="183"/>
                  </a:lnTo>
                  <a:lnTo>
                    <a:pt x="343" y="201"/>
                  </a:lnTo>
                  <a:lnTo>
                    <a:pt x="340" y="217"/>
                  </a:lnTo>
                  <a:lnTo>
                    <a:pt x="338" y="225"/>
                  </a:lnTo>
                  <a:lnTo>
                    <a:pt x="334" y="231"/>
                  </a:lnTo>
                  <a:lnTo>
                    <a:pt x="330" y="237"/>
                  </a:lnTo>
                  <a:lnTo>
                    <a:pt x="326" y="244"/>
                  </a:lnTo>
                  <a:lnTo>
                    <a:pt x="321" y="249"/>
                  </a:lnTo>
                  <a:lnTo>
                    <a:pt x="316" y="253"/>
                  </a:lnTo>
                  <a:lnTo>
                    <a:pt x="310" y="256"/>
                  </a:lnTo>
                  <a:lnTo>
                    <a:pt x="303" y="260"/>
                  </a:lnTo>
                  <a:lnTo>
                    <a:pt x="296" y="263"/>
                  </a:lnTo>
                  <a:lnTo>
                    <a:pt x="288" y="264"/>
                  </a:lnTo>
                  <a:lnTo>
                    <a:pt x="281" y="265"/>
                  </a:lnTo>
                  <a:lnTo>
                    <a:pt x="272" y="265"/>
                  </a:lnTo>
                  <a:close/>
                  <a:moveTo>
                    <a:pt x="146" y="265"/>
                  </a:moveTo>
                  <a:lnTo>
                    <a:pt x="137" y="265"/>
                  </a:lnTo>
                  <a:lnTo>
                    <a:pt x="129" y="264"/>
                  </a:lnTo>
                  <a:lnTo>
                    <a:pt x="120" y="263"/>
                  </a:lnTo>
                  <a:lnTo>
                    <a:pt x="114" y="260"/>
                  </a:lnTo>
                  <a:lnTo>
                    <a:pt x="108" y="256"/>
                  </a:lnTo>
                  <a:lnTo>
                    <a:pt x="101" y="253"/>
                  </a:lnTo>
                  <a:lnTo>
                    <a:pt x="96" y="249"/>
                  </a:lnTo>
                  <a:lnTo>
                    <a:pt x="91" y="244"/>
                  </a:lnTo>
                  <a:lnTo>
                    <a:pt x="86" y="237"/>
                  </a:lnTo>
                  <a:lnTo>
                    <a:pt x="82" y="231"/>
                  </a:lnTo>
                  <a:lnTo>
                    <a:pt x="80" y="225"/>
                  </a:lnTo>
                  <a:lnTo>
                    <a:pt x="77" y="217"/>
                  </a:lnTo>
                  <a:lnTo>
                    <a:pt x="74" y="201"/>
                  </a:lnTo>
                  <a:lnTo>
                    <a:pt x="74" y="183"/>
                  </a:lnTo>
                  <a:lnTo>
                    <a:pt x="74" y="164"/>
                  </a:lnTo>
                  <a:lnTo>
                    <a:pt x="77" y="148"/>
                  </a:lnTo>
                  <a:lnTo>
                    <a:pt x="80" y="140"/>
                  </a:lnTo>
                  <a:lnTo>
                    <a:pt x="82" y="134"/>
                  </a:lnTo>
                  <a:lnTo>
                    <a:pt x="86" y="128"/>
                  </a:lnTo>
                  <a:lnTo>
                    <a:pt x="91" y="121"/>
                  </a:lnTo>
                  <a:lnTo>
                    <a:pt x="96" y="116"/>
                  </a:lnTo>
                  <a:lnTo>
                    <a:pt x="101" y="112"/>
                  </a:lnTo>
                  <a:lnTo>
                    <a:pt x="108" y="109"/>
                  </a:lnTo>
                  <a:lnTo>
                    <a:pt x="114" y="105"/>
                  </a:lnTo>
                  <a:lnTo>
                    <a:pt x="120" y="102"/>
                  </a:lnTo>
                  <a:lnTo>
                    <a:pt x="129" y="101"/>
                  </a:lnTo>
                  <a:lnTo>
                    <a:pt x="137" y="100"/>
                  </a:lnTo>
                  <a:lnTo>
                    <a:pt x="146" y="100"/>
                  </a:lnTo>
                  <a:lnTo>
                    <a:pt x="172" y="100"/>
                  </a:lnTo>
                  <a:lnTo>
                    <a:pt x="172" y="265"/>
                  </a:lnTo>
                  <a:lnTo>
                    <a:pt x="146" y="265"/>
                  </a:lnTo>
                  <a:close/>
                  <a:moveTo>
                    <a:pt x="272" y="34"/>
                  </a:moveTo>
                  <a:lnTo>
                    <a:pt x="245" y="34"/>
                  </a:lnTo>
                  <a:lnTo>
                    <a:pt x="245" y="0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6" y="1"/>
                  </a:lnTo>
                  <a:lnTo>
                    <a:pt x="182" y="4"/>
                  </a:lnTo>
                  <a:lnTo>
                    <a:pt x="178" y="6"/>
                  </a:lnTo>
                  <a:lnTo>
                    <a:pt x="176" y="9"/>
                  </a:lnTo>
                  <a:lnTo>
                    <a:pt x="175" y="13"/>
                  </a:lnTo>
                  <a:lnTo>
                    <a:pt x="173" y="16"/>
                  </a:lnTo>
                  <a:lnTo>
                    <a:pt x="172" y="22"/>
                  </a:lnTo>
                  <a:lnTo>
                    <a:pt x="172" y="34"/>
                  </a:lnTo>
                  <a:lnTo>
                    <a:pt x="146" y="34"/>
                  </a:lnTo>
                  <a:lnTo>
                    <a:pt x="129" y="35"/>
                  </a:lnTo>
                  <a:lnTo>
                    <a:pt x="114" y="37"/>
                  </a:lnTo>
                  <a:lnTo>
                    <a:pt x="99" y="40"/>
                  </a:lnTo>
                  <a:lnTo>
                    <a:pt x="85" y="46"/>
                  </a:lnTo>
                  <a:lnTo>
                    <a:pt x="72" y="51"/>
                  </a:lnTo>
                  <a:lnTo>
                    <a:pt x="61" y="58"/>
                  </a:lnTo>
                  <a:lnTo>
                    <a:pt x="50" y="66"/>
                  </a:lnTo>
                  <a:lnTo>
                    <a:pt x="40" y="76"/>
                  </a:lnTo>
                  <a:lnTo>
                    <a:pt x="31" y="86"/>
                  </a:lnTo>
                  <a:lnTo>
                    <a:pt x="23" y="97"/>
                  </a:lnTo>
                  <a:lnTo>
                    <a:pt x="17" y="110"/>
                  </a:lnTo>
                  <a:lnTo>
                    <a:pt x="10" y="123"/>
                  </a:lnTo>
                  <a:lnTo>
                    <a:pt x="7" y="136"/>
                  </a:lnTo>
                  <a:lnTo>
                    <a:pt x="3" y="152"/>
                  </a:lnTo>
                  <a:lnTo>
                    <a:pt x="2" y="167"/>
                  </a:lnTo>
                  <a:lnTo>
                    <a:pt x="0" y="183"/>
                  </a:lnTo>
                  <a:lnTo>
                    <a:pt x="2" y="198"/>
                  </a:lnTo>
                  <a:lnTo>
                    <a:pt x="3" y="213"/>
                  </a:lnTo>
                  <a:lnTo>
                    <a:pt x="7" y="229"/>
                  </a:lnTo>
                  <a:lnTo>
                    <a:pt x="10" y="242"/>
                  </a:lnTo>
                  <a:lnTo>
                    <a:pt x="17" y="255"/>
                  </a:lnTo>
                  <a:lnTo>
                    <a:pt x="23" y="268"/>
                  </a:lnTo>
                  <a:lnTo>
                    <a:pt x="31" y="279"/>
                  </a:lnTo>
                  <a:lnTo>
                    <a:pt x="40" y="289"/>
                  </a:lnTo>
                  <a:lnTo>
                    <a:pt x="50" y="299"/>
                  </a:lnTo>
                  <a:lnTo>
                    <a:pt x="61" y="307"/>
                  </a:lnTo>
                  <a:lnTo>
                    <a:pt x="72" y="314"/>
                  </a:lnTo>
                  <a:lnTo>
                    <a:pt x="85" y="319"/>
                  </a:lnTo>
                  <a:lnTo>
                    <a:pt x="99" y="325"/>
                  </a:lnTo>
                  <a:lnTo>
                    <a:pt x="114" y="328"/>
                  </a:lnTo>
                  <a:lnTo>
                    <a:pt x="129" y="330"/>
                  </a:lnTo>
                  <a:lnTo>
                    <a:pt x="146" y="331"/>
                  </a:lnTo>
                  <a:lnTo>
                    <a:pt x="172" y="331"/>
                  </a:lnTo>
                  <a:lnTo>
                    <a:pt x="172" y="366"/>
                  </a:lnTo>
                  <a:lnTo>
                    <a:pt x="223" y="366"/>
                  </a:lnTo>
                  <a:lnTo>
                    <a:pt x="228" y="366"/>
                  </a:lnTo>
                  <a:lnTo>
                    <a:pt x="231" y="365"/>
                  </a:lnTo>
                  <a:lnTo>
                    <a:pt x="235" y="364"/>
                  </a:lnTo>
                  <a:lnTo>
                    <a:pt x="239" y="360"/>
                  </a:lnTo>
                  <a:lnTo>
                    <a:pt x="242" y="357"/>
                  </a:lnTo>
                  <a:lnTo>
                    <a:pt x="243" y="354"/>
                  </a:lnTo>
                  <a:lnTo>
                    <a:pt x="244" y="350"/>
                  </a:lnTo>
                  <a:lnTo>
                    <a:pt x="245" y="345"/>
                  </a:lnTo>
                  <a:lnTo>
                    <a:pt x="245" y="331"/>
                  </a:lnTo>
                  <a:lnTo>
                    <a:pt x="272" y="331"/>
                  </a:lnTo>
                  <a:lnTo>
                    <a:pt x="287" y="330"/>
                  </a:lnTo>
                  <a:lnTo>
                    <a:pt x="303" y="328"/>
                  </a:lnTo>
                  <a:lnTo>
                    <a:pt x="317" y="325"/>
                  </a:lnTo>
                  <a:lnTo>
                    <a:pt x="331" y="319"/>
                  </a:lnTo>
                  <a:lnTo>
                    <a:pt x="345" y="314"/>
                  </a:lnTo>
                  <a:lnTo>
                    <a:pt x="356" y="307"/>
                  </a:lnTo>
                  <a:lnTo>
                    <a:pt x="368" y="299"/>
                  </a:lnTo>
                  <a:lnTo>
                    <a:pt x="378" y="289"/>
                  </a:lnTo>
                  <a:lnTo>
                    <a:pt x="387" y="279"/>
                  </a:lnTo>
                  <a:lnTo>
                    <a:pt x="394" y="268"/>
                  </a:lnTo>
                  <a:lnTo>
                    <a:pt x="401" y="255"/>
                  </a:lnTo>
                  <a:lnTo>
                    <a:pt x="407" y="242"/>
                  </a:lnTo>
                  <a:lnTo>
                    <a:pt x="411" y="229"/>
                  </a:lnTo>
                  <a:lnTo>
                    <a:pt x="415" y="213"/>
                  </a:lnTo>
                  <a:lnTo>
                    <a:pt x="416" y="198"/>
                  </a:lnTo>
                  <a:lnTo>
                    <a:pt x="417" y="183"/>
                  </a:lnTo>
                  <a:lnTo>
                    <a:pt x="416" y="167"/>
                  </a:lnTo>
                  <a:lnTo>
                    <a:pt x="415" y="152"/>
                  </a:lnTo>
                  <a:lnTo>
                    <a:pt x="411" y="136"/>
                  </a:lnTo>
                  <a:lnTo>
                    <a:pt x="407" y="123"/>
                  </a:lnTo>
                  <a:lnTo>
                    <a:pt x="401" y="110"/>
                  </a:lnTo>
                  <a:lnTo>
                    <a:pt x="394" y="97"/>
                  </a:lnTo>
                  <a:lnTo>
                    <a:pt x="387" y="86"/>
                  </a:lnTo>
                  <a:lnTo>
                    <a:pt x="378" y="76"/>
                  </a:lnTo>
                  <a:lnTo>
                    <a:pt x="368" y="66"/>
                  </a:lnTo>
                  <a:lnTo>
                    <a:pt x="356" y="58"/>
                  </a:lnTo>
                  <a:lnTo>
                    <a:pt x="345" y="51"/>
                  </a:lnTo>
                  <a:lnTo>
                    <a:pt x="331" y="46"/>
                  </a:lnTo>
                  <a:lnTo>
                    <a:pt x="317" y="40"/>
                  </a:lnTo>
                  <a:lnTo>
                    <a:pt x="303" y="37"/>
                  </a:lnTo>
                  <a:lnTo>
                    <a:pt x="287" y="35"/>
                  </a:lnTo>
                  <a:lnTo>
                    <a:pt x="27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1" name="Freeform 12"/>
            <p:cNvSpPr>
              <a:spLocks noEditPoints="1"/>
            </p:cNvSpPr>
            <p:nvPr/>
          </p:nvSpPr>
          <p:spPr bwMode="auto">
            <a:xfrm>
              <a:off x="5491" y="4168"/>
              <a:ext cx="96" cy="99"/>
            </a:xfrm>
            <a:custGeom>
              <a:avLst/>
              <a:gdLst>
                <a:gd name="T0" fmla="*/ 0 w 288"/>
                <a:gd name="T1" fmla="*/ 0 h 297"/>
                <a:gd name="T2" fmla="*/ 0 w 288"/>
                <a:gd name="T3" fmla="*/ 0 h 297"/>
                <a:gd name="T4" fmla="*/ 0 w 288"/>
                <a:gd name="T5" fmla="*/ 0 h 297"/>
                <a:gd name="T6" fmla="*/ 0 w 288"/>
                <a:gd name="T7" fmla="*/ 0 h 297"/>
                <a:gd name="T8" fmla="*/ 0 w 288"/>
                <a:gd name="T9" fmla="*/ 0 h 297"/>
                <a:gd name="T10" fmla="*/ 0 w 288"/>
                <a:gd name="T11" fmla="*/ 0 h 297"/>
                <a:gd name="T12" fmla="*/ 0 w 288"/>
                <a:gd name="T13" fmla="*/ 0 h 297"/>
                <a:gd name="T14" fmla="*/ 0 w 288"/>
                <a:gd name="T15" fmla="*/ 0 h 297"/>
                <a:gd name="T16" fmla="*/ 0 w 288"/>
                <a:gd name="T17" fmla="*/ 0 h 297"/>
                <a:gd name="T18" fmla="*/ 0 w 288"/>
                <a:gd name="T19" fmla="*/ 0 h 297"/>
                <a:gd name="T20" fmla="*/ 0 w 288"/>
                <a:gd name="T21" fmla="*/ 0 h 297"/>
                <a:gd name="T22" fmla="*/ 0 w 288"/>
                <a:gd name="T23" fmla="*/ 0 h 297"/>
                <a:gd name="T24" fmla="*/ 0 w 288"/>
                <a:gd name="T25" fmla="*/ 0 h 297"/>
                <a:gd name="T26" fmla="*/ 0 w 288"/>
                <a:gd name="T27" fmla="*/ 0 h 297"/>
                <a:gd name="T28" fmla="*/ 0 w 288"/>
                <a:gd name="T29" fmla="*/ 0 h 297"/>
                <a:gd name="T30" fmla="*/ 0 w 288"/>
                <a:gd name="T31" fmla="*/ 0 h 297"/>
                <a:gd name="T32" fmla="*/ 0 w 288"/>
                <a:gd name="T33" fmla="*/ 0 h 297"/>
                <a:gd name="T34" fmla="*/ 0 w 288"/>
                <a:gd name="T35" fmla="*/ 0 h 297"/>
                <a:gd name="T36" fmla="*/ 0 w 288"/>
                <a:gd name="T37" fmla="*/ 0 h 297"/>
                <a:gd name="T38" fmla="*/ 0 w 288"/>
                <a:gd name="T39" fmla="*/ 0 h 297"/>
                <a:gd name="T40" fmla="*/ 0 w 288"/>
                <a:gd name="T41" fmla="*/ 0 h 297"/>
                <a:gd name="T42" fmla="*/ 0 w 288"/>
                <a:gd name="T43" fmla="*/ 0 h 297"/>
                <a:gd name="T44" fmla="*/ 0 w 288"/>
                <a:gd name="T45" fmla="*/ 0 h 297"/>
                <a:gd name="T46" fmla="*/ 0 w 288"/>
                <a:gd name="T47" fmla="*/ 0 h 297"/>
                <a:gd name="T48" fmla="*/ 0 w 288"/>
                <a:gd name="T49" fmla="*/ 0 h 297"/>
                <a:gd name="T50" fmla="*/ 0 w 288"/>
                <a:gd name="T51" fmla="*/ 0 h 297"/>
                <a:gd name="T52" fmla="*/ 0 w 288"/>
                <a:gd name="T53" fmla="*/ 0 h 297"/>
                <a:gd name="T54" fmla="*/ 0 w 288"/>
                <a:gd name="T55" fmla="*/ 0 h 297"/>
                <a:gd name="T56" fmla="*/ 0 w 288"/>
                <a:gd name="T57" fmla="*/ 0 h 297"/>
                <a:gd name="T58" fmla="*/ 0 w 288"/>
                <a:gd name="T59" fmla="*/ 0 h 297"/>
                <a:gd name="T60" fmla="*/ 0 w 288"/>
                <a:gd name="T61" fmla="*/ 0 h 297"/>
                <a:gd name="T62" fmla="*/ 0 w 288"/>
                <a:gd name="T63" fmla="*/ 0 h 297"/>
                <a:gd name="T64" fmla="*/ 0 w 288"/>
                <a:gd name="T65" fmla="*/ 0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97"/>
                <a:gd name="T101" fmla="*/ 288 w 288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97">
                  <a:moveTo>
                    <a:pt x="176" y="230"/>
                  </a:moveTo>
                  <a:lnTo>
                    <a:pt x="73" y="230"/>
                  </a:lnTo>
                  <a:lnTo>
                    <a:pt x="73" y="142"/>
                  </a:lnTo>
                  <a:lnTo>
                    <a:pt x="176" y="142"/>
                  </a:lnTo>
                  <a:lnTo>
                    <a:pt x="183" y="143"/>
                  </a:lnTo>
                  <a:lnTo>
                    <a:pt x="190" y="145"/>
                  </a:lnTo>
                  <a:lnTo>
                    <a:pt x="197" y="149"/>
                  </a:lnTo>
                  <a:lnTo>
                    <a:pt x="202" y="153"/>
                  </a:lnTo>
                  <a:lnTo>
                    <a:pt x="207" y="159"/>
                  </a:lnTo>
                  <a:lnTo>
                    <a:pt x="212" y="167"/>
                  </a:lnTo>
                  <a:lnTo>
                    <a:pt x="214" y="176"/>
                  </a:lnTo>
                  <a:lnTo>
                    <a:pt x="214" y="186"/>
                  </a:lnTo>
                  <a:lnTo>
                    <a:pt x="214" y="196"/>
                  </a:lnTo>
                  <a:lnTo>
                    <a:pt x="212" y="205"/>
                  </a:lnTo>
                  <a:lnTo>
                    <a:pt x="207" y="212"/>
                  </a:lnTo>
                  <a:lnTo>
                    <a:pt x="202" y="219"/>
                  </a:lnTo>
                  <a:lnTo>
                    <a:pt x="197" y="224"/>
                  </a:lnTo>
                  <a:lnTo>
                    <a:pt x="190" y="227"/>
                  </a:lnTo>
                  <a:lnTo>
                    <a:pt x="183" y="230"/>
                  </a:lnTo>
                  <a:lnTo>
                    <a:pt x="176" y="230"/>
                  </a:lnTo>
                  <a:close/>
                  <a:moveTo>
                    <a:pt x="176" y="76"/>
                  </a:moveTo>
                  <a:lnTo>
                    <a:pt x="73" y="76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3" y="287"/>
                  </a:lnTo>
                  <a:lnTo>
                    <a:pt x="6" y="291"/>
                  </a:lnTo>
                  <a:lnTo>
                    <a:pt x="10" y="293"/>
                  </a:lnTo>
                  <a:lnTo>
                    <a:pt x="14" y="296"/>
                  </a:lnTo>
                  <a:lnTo>
                    <a:pt x="17" y="297"/>
                  </a:lnTo>
                  <a:lnTo>
                    <a:pt x="22" y="297"/>
                  </a:lnTo>
                  <a:lnTo>
                    <a:pt x="176" y="297"/>
                  </a:lnTo>
                  <a:lnTo>
                    <a:pt x="188" y="297"/>
                  </a:lnTo>
                  <a:lnTo>
                    <a:pt x="199" y="294"/>
                  </a:lnTo>
                  <a:lnTo>
                    <a:pt x="211" y="292"/>
                  </a:lnTo>
                  <a:lnTo>
                    <a:pt x="221" y="288"/>
                  </a:lnTo>
                  <a:lnTo>
                    <a:pt x="231" y="284"/>
                  </a:lnTo>
                  <a:lnTo>
                    <a:pt x="240" y="278"/>
                  </a:lnTo>
                  <a:lnTo>
                    <a:pt x="247" y="273"/>
                  </a:lnTo>
                  <a:lnTo>
                    <a:pt x="256" y="265"/>
                  </a:lnTo>
                  <a:lnTo>
                    <a:pt x="262" y="258"/>
                  </a:lnTo>
                  <a:lnTo>
                    <a:pt x="269" y="249"/>
                  </a:lnTo>
                  <a:lnTo>
                    <a:pt x="274" y="240"/>
                  </a:lnTo>
                  <a:lnTo>
                    <a:pt x="279" y="230"/>
                  </a:lnTo>
                  <a:lnTo>
                    <a:pt x="283" y="220"/>
                  </a:lnTo>
                  <a:lnTo>
                    <a:pt x="285" y="208"/>
                  </a:lnTo>
                  <a:lnTo>
                    <a:pt x="286" y="198"/>
                  </a:lnTo>
                  <a:lnTo>
                    <a:pt x="288" y="186"/>
                  </a:lnTo>
                  <a:lnTo>
                    <a:pt x="286" y="174"/>
                  </a:lnTo>
                  <a:lnTo>
                    <a:pt x="285" y="163"/>
                  </a:lnTo>
                  <a:lnTo>
                    <a:pt x="283" y="153"/>
                  </a:lnTo>
                  <a:lnTo>
                    <a:pt x="280" y="143"/>
                  </a:lnTo>
                  <a:lnTo>
                    <a:pt x="276" y="133"/>
                  </a:lnTo>
                  <a:lnTo>
                    <a:pt x="271" y="124"/>
                  </a:lnTo>
                  <a:lnTo>
                    <a:pt x="265" y="115"/>
                  </a:lnTo>
                  <a:lnTo>
                    <a:pt x="259" y="107"/>
                  </a:lnTo>
                  <a:lnTo>
                    <a:pt x="251" y="100"/>
                  </a:lnTo>
                  <a:lnTo>
                    <a:pt x="242" y="94"/>
                  </a:lnTo>
                  <a:lnTo>
                    <a:pt x="233" y="89"/>
                  </a:lnTo>
                  <a:lnTo>
                    <a:pt x="223" y="83"/>
                  </a:lnTo>
                  <a:lnTo>
                    <a:pt x="213" y="80"/>
                  </a:lnTo>
                  <a:lnTo>
                    <a:pt x="202" y="77"/>
                  </a:lnTo>
                  <a:lnTo>
                    <a:pt x="189" y="76"/>
                  </a:lnTo>
                  <a:lnTo>
                    <a:pt x="17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2" name="Freeform 13"/>
            <p:cNvSpPr>
              <a:spLocks noEditPoints="1"/>
            </p:cNvSpPr>
            <p:nvPr/>
          </p:nvSpPr>
          <p:spPr bwMode="auto">
            <a:xfrm>
              <a:off x="5734" y="4165"/>
              <a:ext cx="105" cy="102"/>
            </a:xfrm>
            <a:custGeom>
              <a:avLst/>
              <a:gdLst>
                <a:gd name="T0" fmla="*/ 0 w 315"/>
                <a:gd name="T1" fmla="*/ 0 h 304"/>
                <a:gd name="T2" fmla="*/ 0 w 315"/>
                <a:gd name="T3" fmla="*/ 0 h 304"/>
                <a:gd name="T4" fmla="*/ 0 w 315"/>
                <a:gd name="T5" fmla="*/ 0 h 304"/>
                <a:gd name="T6" fmla="*/ 0 w 315"/>
                <a:gd name="T7" fmla="*/ 0 h 304"/>
                <a:gd name="T8" fmla="*/ 0 w 315"/>
                <a:gd name="T9" fmla="*/ 0 h 304"/>
                <a:gd name="T10" fmla="*/ 0 w 315"/>
                <a:gd name="T11" fmla="*/ 0 h 304"/>
                <a:gd name="T12" fmla="*/ 0 w 315"/>
                <a:gd name="T13" fmla="*/ 0 h 304"/>
                <a:gd name="T14" fmla="*/ 0 w 315"/>
                <a:gd name="T15" fmla="*/ 0 h 304"/>
                <a:gd name="T16" fmla="*/ 0 w 315"/>
                <a:gd name="T17" fmla="*/ 0 h 304"/>
                <a:gd name="T18" fmla="*/ 0 w 315"/>
                <a:gd name="T19" fmla="*/ 0 h 304"/>
                <a:gd name="T20" fmla="*/ 0 w 315"/>
                <a:gd name="T21" fmla="*/ 0 h 304"/>
                <a:gd name="T22" fmla="*/ 0 w 315"/>
                <a:gd name="T23" fmla="*/ 0 h 304"/>
                <a:gd name="T24" fmla="*/ 0 w 315"/>
                <a:gd name="T25" fmla="*/ 0 h 304"/>
                <a:gd name="T26" fmla="*/ 0 w 315"/>
                <a:gd name="T27" fmla="*/ 0 h 304"/>
                <a:gd name="T28" fmla="*/ 0 w 315"/>
                <a:gd name="T29" fmla="*/ 0 h 304"/>
                <a:gd name="T30" fmla="*/ 0 w 315"/>
                <a:gd name="T31" fmla="*/ 0 h 304"/>
                <a:gd name="T32" fmla="*/ 0 w 315"/>
                <a:gd name="T33" fmla="*/ 0 h 304"/>
                <a:gd name="T34" fmla="*/ 0 w 315"/>
                <a:gd name="T35" fmla="*/ 0 h 304"/>
                <a:gd name="T36" fmla="*/ 0 w 315"/>
                <a:gd name="T37" fmla="*/ 0 h 304"/>
                <a:gd name="T38" fmla="*/ 0 w 315"/>
                <a:gd name="T39" fmla="*/ 0 h 304"/>
                <a:gd name="T40" fmla="*/ 0 w 315"/>
                <a:gd name="T41" fmla="*/ 0 h 304"/>
                <a:gd name="T42" fmla="*/ 0 w 315"/>
                <a:gd name="T43" fmla="*/ 0 h 304"/>
                <a:gd name="T44" fmla="*/ 0 w 315"/>
                <a:gd name="T45" fmla="*/ 0 h 304"/>
                <a:gd name="T46" fmla="*/ 0 w 315"/>
                <a:gd name="T47" fmla="*/ 0 h 304"/>
                <a:gd name="T48" fmla="*/ 0 w 315"/>
                <a:gd name="T49" fmla="*/ 0 h 304"/>
                <a:gd name="T50" fmla="*/ 0 w 315"/>
                <a:gd name="T51" fmla="*/ 0 h 304"/>
                <a:gd name="T52" fmla="*/ 0 w 315"/>
                <a:gd name="T53" fmla="*/ 0 h 304"/>
                <a:gd name="T54" fmla="*/ 0 w 315"/>
                <a:gd name="T55" fmla="*/ 0 h 304"/>
                <a:gd name="T56" fmla="*/ 0 w 315"/>
                <a:gd name="T57" fmla="*/ 0 h 304"/>
                <a:gd name="T58" fmla="*/ 0 w 315"/>
                <a:gd name="T59" fmla="*/ 0 h 304"/>
                <a:gd name="T60" fmla="*/ 0 w 315"/>
                <a:gd name="T61" fmla="*/ 0 h 304"/>
                <a:gd name="T62" fmla="*/ 0 w 315"/>
                <a:gd name="T63" fmla="*/ 0 h 304"/>
                <a:gd name="T64" fmla="*/ 0 w 315"/>
                <a:gd name="T65" fmla="*/ 0 h 304"/>
                <a:gd name="T66" fmla="*/ 0 w 315"/>
                <a:gd name="T67" fmla="*/ 0 h 304"/>
                <a:gd name="T68" fmla="*/ 0 w 315"/>
                <a:gd name="T69" fmla="*/ 0 h 304"/>
                <a:gd name="T70" fmla="*/ 0 w 315"/>
                <a:gd name="T71" fmla="*/ 0 h 304"/>
                <a:gd name="T72" fmla="*/ 0 w 315"/>
                <a:gd name="T73" fmla="*/ 0 h 3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5"/>
                <a:gd name="T112" fmla="*/ 0 h 304"/>
                <a:gd name="T113" fmla="*/ 315 w 315"/>
                <a:gd name="T114" fmla="*/ 304 h 3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5" h="304">
                  <a:moveTo>
                    <a:pt x="102" y="175"/>
                  </a:moveTo>
                  <a:lnTo>
                    <a:pt x="120" y="97"/>
                  </a:lnTo>
                  <a:lnTo>
                    <a:pt x="121" y="92"/>
                  </a:lnTo>
                  <a:lnTo>
                    <a:pt x="122" y="87"/>
                  </a:lnTo>
                  <a:lnTo>
                    <a:pt x="126" y="82"/>
                  </a:lnTo>
                  <a:lnTo>
                    <a:pt x="130" y="77"/>
                  </a:lnTo>
                  <a:lnTo>
                    <a:pt x="135" y="72"/>
                  </a:lnTo>
                  <a:lnTo>
                    <a:pt x="141" y="68"/>
                  </a:lnTo>
                  <a:lnTo>
                    <a:pt x="149" y="66"/>
                  </a:lnTo>
                  <a:lnTo>
                    <a:pt x="157" y="65"/>
                  </a:lnTo>
                  <a:lnTo>
                    <a:pt x="166" y="66"/>
                  </a:lnTo>
                  <a:lnTo>
                    <a:pt x="174" y="68"/>
                  </a:lnTo>
                  <a:lnTo>
                    <a:pt x="180" y="72"/>
                  </a:lnTo>
                  <a:lnTo>
                    <a:pt x="185" y="77"/>
                  </a:lnTo>
                  <a:lnTo>
                    <a:pt x="189" y="82"/>
                  </a:lnTo>
                  <a:lnTo>
                    <a:pt x="193" y="87"/>
                  </a:lnTo>
                  <a:lnTo>
                    <a:pt x="195" y="92"/>
                  </a:lnTo>
                  <a:lnTo>
                    <a:pt x="197" y="97"/>
                  </a:lnTo>
                  <a:lnTo>
                    <a:pt x="213" y="175"/>
                  </a:lnTo>
                  <a:lnTo>
                    <a:pt x="102" y="175"/>
                  </a:lnTo>
                  <a:close/>
                  <a:moveTo>
                    <a:pt x="267" y="83"/>
                  </a:moveTo>
                  <a:lnTo>
                    <a:pt x="262" y="65"/>
                  </a:lnTo>
                  <a:lnTo>
                    <a:pt x="255" y="49"/>
                  </a:lnTo>
                  <a:lnTo>
                    <a:pt x="251" y="43"/>
                  </a:lnTo>
                  <a:lnTo>
                    <a:pt x="246" y="35"/>
                  </a:lnTo>
                  <a:lnTo>
                    <a:pt x="240" y="29"/>
                  </a:lnTo>
                  <a:lnTo>
                    <a:pt x="233" y="24"/>
                  </a:lnTo>
                  <a:lnTo>
                    <a:pt x="227" y="19"/>
                  </a:lnTo>
                  <a:lnTo>
                    <a:pt x="219" y="13"/>
                  </a:lnTo>
                  <a:lnTo>
                    <a:pt x="210" y="10"/>
                  </a:lnTo>
                  <a:lnTo>
                    <a:pt x="202" y="6"/>
                  </a:lnTo>
                  <a:lnTo>
                    <a:pt x="192" y="3"/>
                  </a:lnTo>
                  <a:lnTo>
                    <a:pt x="181" y="2"/>
                  </a:lnTo>
                  <a:lnTo>
                    <a:pt x="170" y="1"/>
                  </a:lnTo>
                  <a:lnTo>
                    <a:pt x="157" y="0"/>
                  </a:lnTo>
                  <a:lnTo>
                    <a:pt x="146" y="1"/>
                  </a:lnTo>
                  <a:lnTo>
                    <a:pt x="135" y="2"/>
                  </a:lnTo>
                  <a:lnTo>
                    <a:pt x="125" y="3"/>
                  </a:lnTo>
                  <a:lnTo>
                    <a:pt x="116" y="6"/>
                  </a:lnTo>
                  <a:lnTo>
                    <a:pt x="107" y="10"/>
                  </a:lnTo>
                  <a:lnTo>
                    <a:pt x="98" y="13"/>
                  </a:lnTo>
                  <a:lnTo>
                    <a:pt x="91" y="19"/>
                  </a:lnTo>
                  <a:lnTo>
                    <a:pt x="83" y="24"/>
                  </a:lnTo>
                  <a:lnTo>
                    <a:pt x="77" y="29"/>
                  </a:lnTo>
                  <a:lnTo>
                    <a:pt x="72" y="35"/>
                  </a:lnTo>
                  <a:lnTo>
                    <a:pt x="65" y="43"/>
                  </a:lnTo>
                  <a:lnTo>
                    <a:pt x="61" y="49"/>
                  </a:lnTo>
                  <a:lnTo>
                    <a:pt x="58" y="58"/>
                  </a:lnTo>
                  <a:lnTo>
                    <a:pt x="54" y="65"/>
                  </a:lnTo>
                  <a:lnTo>
                    <a:pt x="50" y="74"/>
                  </a:lnTo>
                  <a:lnTo>
                    <a:pt x="49" y="83"/>
                  </a:lnTo>
                  <a:lnTo>
                    <a:pt x="0" y="304"/>
                  </a:lnTo>
                  <a:lnTo>
                    <a:pt x="51" y="304"/>
                  </a:lnTo>
                  <a:lnTo>
                    <a:pt x="56" y="304"/>
                  </a:lnTo>
                  <a:lnTo>
                    <a:pt x="60" y="303"/>
                  </a:lnTo>
                  <a:lnTo>
                    <a:pt x="65" y="300"/>
                  </a:lnTo>
                  <a:lnTo>
                    <a:pt x="69" y="298"/>
                  </a:lnTo>
                  <a:lnTo>
                    <a:pt x="72" y="295"/>
                  </a:lnTo>
                  <a:lnTo>
                    <a:pt x="74" y="291"/>
                  </a:lnTo>
                  <a:lnTo>
                    <a:pt x="77" y="287"/>
                  </a:lnTo>
                  <a:lnTo>
                    <a:pt x="78" y="282"/>
                  </a:lnTo>
                  <a:lnTo>
                    <a:pt x="88" y="238"/>
                  </a:lnTo>
                  <a:lnTo>
                    <a:pt x="227" y="238"/>
                  </a:lnTo>
                  <a:lnTo>
                    <a:pt x="237" y="282"/>
                  </a:lnTo>
                  <a:lnTo>
                    <a:pt x="238" y="287"/>
                  </a:lnTo>
                  <a:lnTo>
                    <a:pt x="241" y="291"/>
                  </a:lnTo>
                  <a:lnTo>
                    <a:pt x="243" y="295"/>
                  </a:lnTo>
                  <a:lnTo>
                    <a:pt x="247" y="298"/>
                  </a:lnTo>
                  <a:lnTo>
                    <a:pt x="251" y="300"/>
                  </a:lnTo>
                  <a:lnTo>
                    <a:pt x="255" y="303"/>
                  </a:lnTo>
                  <a:lnTo>
                    <a:pt x="258" y="304"/>
                  </a:lnTo>
                  <a:lnTo>
                    <a:pt x="264" y="304"/>
                  </a:lnTo>
                  <a:lnTo>
                    <a:pt x="315" y="304"/>
                  </a:lnTo>
                  <a:lnTo>
                    <a:pt x="26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3" name="Freeform 14"/>
            <p:cNvSpPr>
              <a:spLocks noEditPoints="1"/>
            </p:cNvSpPr>
            <p:nvPr/>
          </p:nvSpPr>
          <p:spPr bwMode="auto">
            <a:xfrm>
              <a:off x="5873" y="4307"/>
              <a:ext cx="101" cy="98"/>
            </a:xfrm>
            <a:custGeom>
              <a:avLst/>
              <a:gdLst>
                <a:gd name="T0" fmla="*/ 0 w 303"/>
                <a:gd name="T1" fmla="*/ 0 h 296"/>
                <a:gd name="T2" fmla="*/ 0 w 303"/>
                <a:gd name="T3" fmla="*/ 0 h 296"/>
                <a:gd name="T4" fmla="*/ 0 w 303"/>
                <a:gd name="T5" fmla="*/ 0 h 296"/>
                <a:gd name="T6" fmla="*/ 0 w 303"/>
                <a:gd name="T7" fmla="*/ 0 h 296"/>
                <a:gd name="T8" fmla="*/ 0 w 303"/>
                <a:gd name="T9" fmla="*/ 0 h 296"/>
                <a:gd name="T10" fmla="*/ 0 w 303"/>
                <a:gd name="T11" fmla="*/ 0 h 296"/>
                <a:gd name="T12" fmla="*/ 0 w 303"/>
                <a:gd name="T13" fmla="*/ 0 h 296"/>
                <a:gd name="T14" fmla="*/ 0 w 303"/>
                <a:gd name="T15" fmla="*/ 0 h 296"/>
                <a:gd name="T16" fmla="*/ 0 w 303"/>
                <a:gd name="T17" fmla="*/ 0 h 296"/>
                <a:gd name="T18" fmla="*/ 0 w 303"/>
                <a:gd name="T19" fmla="*/ 0 h 296"/>
                <a:gd name="T20" fmla="*/ 0 w 303"/>
                <a:gd name="T21" fmla="*/ 0 h 296"/>
                <a:gd name="T22" fmla="*/ 0 w 303"/>
                <a:gd name="T23" fmla="*/ 0 h 296"/>
                <a:gd name="T24" fmla="*/ 0 w 303"/>
                <a:gd name="T25" fmla="*/ 0 h 296"/>
                <a:gd name="T26" fmla="*/ 0 w 303"/>
                <a:gd name="T27" fmla="*/ 0 h 296"/>
                <a:gd name="T28" fmla="*/ 0 w 303"/>
                <a:gd name="T29" fmla="*/ 0 h 296"/>
                <a:gd name="T30" fmla="*/ 0 w 303"/>
                <a:gd name="T31" fmla="*/ 0 h 296"/>
                <a:gd name="T32" fmla="*/ 0 w 303"/>
                <a:gd name="T33" fmla="*/ 0 h 296"/>
                <a:gd name="T34" fmla="*/ 0 w 303"/>
                <a:gd name="T35" fmla="*/ 0 h 296"/>
                <a:gd name="T36" fmla="*/ 0 w 303"/>
                <a:gd name="T37" fmla="*/ 0 h 296"/>
                <a:gd name="T38" fmla="*/ 0 w 303"/>
                <a:gd name="T39" fmla="*/ 0 h 296"/>
                <a:gd name="T40" fmla="*/ 0 w 303"/>
                <a:gd name="T41" fmla="*/ 0 h 296"/>
                <a:gd name="T42" fmla="*/ 0 w 303"/>
                <a:gd name="T43" fmla="*/ 0 h 296"/>
                <a:gd name="T44" fmla="*/ 0 w 303"/>
                <a:gd name="T45" fmla="*/ 0 h 296"/>
                <a:gd name="T46" fmla="*/ 0 w 303"/>
                <a:gd name="T47" fmla="*/ 0 h 296"/>
                <a:gd name="T48" fmla="*/ 0 w 303"/>
                <a:gd name="T49" fmla="*/ 0 h 296"/>
                <a:gd name="T50" fmla="*/ 0 w 303"/>
                <a:gd name="T51" fmla="*/ 0 h 296"/>
                <a:gd name="T52" fmla="*/ 0 w 303"/>
                <a:gd name="T53" fmla="*/ 0 h 296"/>
                <a:gd name="T54" fmla="*/ 0 w 303"/>
                <a:gd name="T55" fmla="*/ 0 h 296"/>
                <a:gd name="T56" fmla="*/ 0 w 303"/>
                <a:gd name="T57" fmla="*/ 0 h 296"/>
                <a:gd name="T58" fmla="*/ 0 w 303"/>
                <a:gd name="T59" fmla="*/ 0 h 296"/>
                <a:gd name="T60" fmla="*/ 0 w 303"/>
                <a:gd name="T61" fmla="*/ 0 h 296"/>
                <a:gd name="T62" fmla="*/ 0 w 303"/>
                <a:gd name="T63" fmla="*/ 0 h 296"/>
                <a:gd name="T64" fmla="*/ 0 w 303"/>
                <a:gd name="T65" fmla="*/ 0 h 296"/>
                <a:gd name="T66" fmla="*/ 0 w 303"/>
                <a:gd name="T67" fmla="*/ 0 h 296"/>
                <a:gd name="T68" fmla="*/ 0 w 303"/>
                <a:gd name="T69" fmla="*/ 0 h 296"/>
                <a:gd name="T70" fmla="*/ 0 w 303"/>
                <a:gd name="T71" fmla="*/ 0 h 296"/>
                <a:gd name="T72" fmla="*/ 0 w 303"/>
                <a:gd name="T73" fmla="*/ 0 h 296"/>
                <a:gd name="T74" fmla="*/ 0 w 303"/>
                <a:gd name="T75" fmla="*/ 0 h 296"/>
                <a:gd name="T76" fmla="*/ 0 w 303"/>
                <a:gd name="T77" fmla="*/ 0 h 296"/>
                <a:gd name="T78" fmla="*/ 0 w 303"/>
                <a:gd name="T79" fmla="*/ 0 h 296"/>
                <a:gd name="T80" fmla="*/ 0 w 303"/>
                <a:gd name="T81" fmla="*/ 0 h 296"/>
                <a:gd name="T82" fmla="*/ 0 w 303"/>
                <a:gd name="T83" fmla="*/ 0 h 296"/>
                <a:gd name="T84" fmla="*/ 0 w 303"/>
                <a:gd name="T85" fmla="*/ 0 h 296"/>
                <a:gd name="T86" fmla="*/ 0 w 303"/>
                <a:gd name="T87" fmla="*/ 0 h 296"/>
                <a:gd name="T88" fmla="*/ 0 w 303"/>
                <a:gd name="T89" fmla="*/ 0 h 296"/>
                <a:gd name="T90" fmla="*/ 0 w 303"/>
                <a:gd name="T91" fmla="*/ 0 h 296"/>
                <a:gd name="T92" fmla="*/ 0 w 303"/>
                <a:gd name="T93" fmla="*/ 0 h 296"/>
                <a:gd name="T94" fmla="*/ 0 w 303"/>
                <a:gd name="T95" fmla="*/ 0 h 296"/>
                <a:gd name="T96" fmla="*/ 0 w 303"/>
                <a:gd name="T97" fmla="*/ 0 h 296"/>
                <a:gd name="T98" fmla="*/ 0 w 303"/>
                <a:gd name="T99" fmla="*/ 0 h 296"/>
                <a:gd name="T100" fmla="*/ 0 w 303"/>
                <a:gd name="T101" fmla="*/ 0 h 296"/>
                <a:gd name="T102" fmla="*/ 0 w 303"/>
                <a:gd name="T103" fmla="*/ 0 h 296"/>
                <a:gd name="T104" fmla="*/ 0 w 303"/>
                <a:gd name="T105" fmla="*/ 0 h 296"/>
                <a:gd name="T106" fmla="*/ 0 w 303"/>
                <a:gd name="T107" fmla="*/ 0 h 2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296"/>
                <a:gd name="T164" fmla="*/ 303 w 303"/>
                <a:gd name="T165" fmla="*/ 296 h 2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296">
                  <a:moveTo>
                    <a:pt x="205" y="235"/>
                  </a:moveTo>
                  <a:lnTo>
                    <a:pt x="72" y="235"/>
                  </a:lnTo>
                  <a:lnTo>
                    <a:pt x="72" y="177"/>
                  </a:lnTo>
                  <a:lnTo>
                    <a:pt x="205" y="177"/>
                  </a:lnTo>
                  <a:lnTo>
                    <a:pt x="208" y="177"/>
                  </a:lnTo>
                  <a:lnTo>
                    <a:pt x="212" y="179"/>
                  </a:lnTo>
                  <a:lnTo>
                    <a:pt x="216" y="180"/>
                  </a:lnTo>
                  <a:lnTo>
                    <a:pt x="220" y="184"/>
                  </a:lnTo>
                  <a:lnTo>
                    <a:pt x="224" y="188"/>
                  </a:lnTo>
                  <a:lnTo>
                    <a:pt x="226" y="193"/>
                  </a:lnTo>
                  <a:lnTo>
                    <a:pt x="227" y="199"/>
                  </a:lnTo>
                  <a:lnTo>
                    <a:pt x="227" y="206"/>
                  </a:lnTo>
                  <a:lnTo>
                    <a:pt x="227" y="212"/>
                  </a:lnTo>
                  <a:lnTo>
                    <a:pt x="226" y="218"/>
                  </a:lnTo>
                  <a:lnTo>
                    <a:pt x="224" y="223"/>
                  </a:lnTo>
                  <a:lnTo>
                    <a:pt x="220" y="227"/>
                  </a:lnTo>
                  <a:lnTo>
                    <a:pt x="216" y="230"/>
                  </a:lnTo>
                  <a:lnTo>
                    <a:pt x="212" y="232"/>
                  </a:lnTo>
                  <a:lnTo>
                    <a:pt x="208" y="235"/>
                  </a:lnTo>
                  <a:lnTo>
                    <a:pt x="205" y="235"/>
                  </a:lnTo>
                  <a:close/>
                  <a:moveTo>
                    <a:pt x="200" y="60"/>
                  </a:moveTo>
                  <a:lnTo>
                    <a:pt x="203" y="62"/>
                  </a:lnTo>
                  <a:lnTo>
                    <a:pt x="207" y="63"/>
                  </a:lnTo>
                  <a:lnTo>
                    <a:pt x="211" y="65"/>
                  </a:lnTo>
                  <a:lnTo>
                    <a:pt x="215" y="69"/>
                  </a:lnTo>
                  <a:lnTo>
                    <a:pt x="217" y="73"/>
                  </a:lnTo>
                  <a:lnTo>
                    <a:pt x="220" y="78"/>
                  </a:lnTo>
                  <a:lnTo>
                    <a:pt x="221" y="83"/>
                  </a:lnTo>
                  <a:lnTo>
                    <a:pt x="222" y="91"/>
                  </a:lnTo>
                  <a:lnTo>
                    <a:pt x="221" y="97"/>
                  </a:lnTo>
                  <a:lnTo>
                    <a:pt x="220" y="102"/>
                  </a:lnTo>
                  <a:lnTo>
                    <a:pt x="217" y="107"/>
                  </a:lnTo>
                  <a:lnTo>
                    <a:pt x="215" y="111"/>
                  </a:lnTo>
                  <a:lnTo>
                    <a:pt x="211" y="115"/>
                  </a:lnTo>
                  <a:lnTo>
                    <a:pt x="207" y="117"/>
                  </a:lnTo>
                  <a:lnTo>
                    <a:pt x="203" y="118"/>
                  </a:lnTo>
                  <a:lnTo>
                    <a:pt x="200" y="120"/>
                  </a:lnTo>
                  <a:lnTo>
                    <a:pt x="72" y="120"/>
                  </a:lnTo>
                  <a:lnTo>
                    <a:pt x="72" y="60"/>
                  </a:lnTo>
                  <a:lnTo>
                    <a:pt x="200" y="60"/>
                  </a:lnTo>
                  <a:close/>
                  <a:moveTo>
                    <a:pt x="272" y="142"/>
                  </a:moveTo>
                  <a:lnTo>
                    <a:pt x="277" y="137"/>
                  </a:lnTo>
                  <a:lnTo>
                    <a:pt x="280" y="132"/>
                  </a:lnTo>
                  <a:lnTo>
                    <a:pt x="284" y="126"/>
                  </a:lnTo>
                  <a:lnTo>
                    <a:pt x="287" y="120"/>
                  </a:lnTo>
                  <a:lnTo>
                    <a:pt x="289" y="113"/>
                  </a:lnTo>
                  <a:lnTo>
                    <a:pt x="292" y="106"/>
                  </a:lnTo>
                  <a:lnTo>
                    <a:pt x="292" y="97"/>
                  </a:lnTo>
                  <a:lnTo>
                    <a:pt x="293" y="88"/>
                  </a:lnTo>
                  <a:lnTo>
                    <a:pt x="292" y="79"/>
                  </a:lnTo>
                  <a:lnTo>
                    <a:pt x="291" y="69"/>
                  </a:lnTo>
                  <a:lnTo>
                    <a:pt x="288" y="60"/>
                  </a:lnTo>
                  <a:lnTo>
                    <a:pt x="285" y="53"/>
                  </a:lnTo>
                  <a:lnTo>
                    <a:pt x="282" y="45"/>
                  </a:lnTo>
                  <a:lnTo>
                    <a:pt x="277" y="38"/>
                  </a:lnTo>
                  <a:lnTo>
                    <a:pt x="272" y="30"/>
                  </a:lnTo>
                  <a:lnTo>
                    <a:pt x="265" y="24"/>
                  </a:lnTo>
                  <a:lnTo>
                    <a:pt x="259" y="19"/>
                  </a:lnTo>
                  <a:lnTo>
                    <a:pt x="253" y="14"/>
                  </a:lnTo>
                  <a:lnTo>
                    <a:pt x="244" y="10"/>
                  </a:lnTo>
                  <a:lnTo>
                    <a:pt x="236" y="6"/>
                  </a:lnTo>
                  <a:lnTo>
                    <a:pt x="227" y="4"/>
                  </a:lnTo>
                  <a:lnTo>
                    <a:pt x="219" y="1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75"/>
                  </a:lnTo>
                  <a:lnTo>
                    <a:pt x="1" y="279"/>
                  </a:lnTo>
                  <a:lnTo>
                    <a:pt x="3" y="283"/>
                  </a:lnTo>
                  <a:lnTo>
                    <a:pt x="4" y="286"/>
                  </a:lnTo>
                  <a:lnTo>
                    <a:pt x="6" y="290"/>
                  </a:lnTo>
                  <a:lnTo>
                    <a:pt x="10" y="293"/>
                  </a:lnTo>
                  <a:lnTo>
                    <a:pt x="14" y="294"/>
                  </a:lnTo>
                  <a:lnTo>
                    <a:pt x="18" y="295"/>
                  </a:lnTo>
                  <a:lnTo>
                    <a:pt x="23" y="296"/>
                  </a:lnTo>
                  <a:lnTo>
                    <a:pt x="211" y="296"/>
                  </a:lnTo>
                  <a:lnTo>
                    <a:pt x="221" y="295"/>
                  </a:lnTo>
                  <a:lnTo>
                    <a:pt x="230" y="294"/>
                  </a:lnTo>
                  <a:lnTo>
                    <a:pt x="240" y="293"/>
                  </a:lnTo>
                  <a:lnTo>
                    <a:pt x="249" y="289"/>
                  </a:lnTo>
                  <a:lnTo>
                    <a:pt x="256" y="285"/>
                  </a:lnTo>
                  <a:lnTo>
                    <a:pt x="264" y="281"/>
                  </a:lnTo>
                  <a:lnTo>
                    <a:pt x="272" y="275"/>
                  </a:lnTo>
                  <a:lnTo>
                    <a:pt x="278" y="270"/>
                  </a:lnTo>
                  <a:lnTo>
                    <a:pt x="283" y="264"/>
                  </a:lnTo>
                  <a:lnTo>
                    <a:pt x="288" y="256"/>
                  </a:lnTo>
                  <a:lnTo>
                    <a:pt x="293" y="249"/>
                  </a:lnTo>
                  <a:lnTo>
                    <a:pt x="297" y="241"/>
                  </a:lnTo>
                  <a:lnTo>
                    <a:pt x="299" y="232"/>
                  </a:lnTo>
                  <a:lnTo>
                    <a:pt x="301" y="223"/>
                  </a:lnTo>
                  <a:lnTo>
                    <a:pt x="302" y="213"/>
                  </a:lnTo>
                  <a:lnTo>
                    <a:pt x="303" y="204"/>
                  </a:lnTo>
                  <a:lnTo>
                    <a:pt x="302" y="194"/>
                  </a:lnTo>
                  <a:lnTo>
                    <a:pt x="301" y="185"/>
                  </a:lnTo>
                  <a:lnTo>
                    <a:pt x="298" y="177"/>
                  </a:lnTo>
                  <a:lnTo>
                    <a:pt x="294" y="169"/>
                  </a:lnTo>
                  <a:lnTo>
                    <a:pt x="289" y="161"/>
                  </a:lnTo>
                  <a:lnTo>
                    <a:pt x="284" y="154"/>
                  </a:lnTo>
                  <a:lnTo>
                    <a:pt x="278" y="148"/>
                  </a:lnTo>
                  <a:lnTo>
                    <a:pt x="27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4" name="Freeform 15"/>
            <p:cNvSpPr>
              <a:spLocks noEditPoints="1"/>
            </p:cNvSpPr>
            <p:nvPr/>
          </p:nvSpPr>
          <p:spPr bwMode="auto">
            <a:xfrm>
              <a:off x="5753" y="4304"/>
              <a:ext cx="110" cy="104"/>
            </a:xfrm>
            <a:custGeom>
              <a:avLst/>
              <a:gdLst>
                <a:gd name="T0" fmla="*/ 0 w 329"/>
                <a:gd name="T1" fmla="*/ 0 h 311"/>
                <a:gd name="T2" fmla="*/ 0 w 329"/>
                <a:gd name="T3" fmla="*/ 0 h 311"/>
                <a:gd name="T4" fmla="*/ 0 w 329"/>
                <a:gd name="T5" fmla="*/ 0 h 311"/>
                <a:gd name="T6" fmla="*/ 0 w 329"/>
                <a:gd name="T7" fmla="*/ 0 h 311"/>
                <a:gd name="T8" fmla="*/ 0 w 329"/>
                <a:gd name="T9" fmla="*/ 0 h 311"/>
                <a:gd name="T10" fmla="*/ 0 w 329"/>
                <a:gd name="T11" fmla="*/ 0 h 311"/>
                <a:gd name="T12" fmla="*/ 0 w 329"/>
                <a:gd name="T13" fmla="*/ 0 h 311"/>
                <a:gd name="T14" fmla="*/ 0 w 329"/>
                <a:gd name="T15" fmla="*/ 0 h 311"/>
                <a:gd name="T16" fmla="*/ 0 w 329"/>
                <a:gd name="T17" fmla="*/ 0 h 311"/>
                <a:gd name="T18" fmla="*/ 0 w 329"/>
                <a:gd name="T19" fmla="*/ 0 h 311"/>
                <a:gd name="T20" fmla="*/ 0 w 329"/>
                <a:gd name="T21" fmla="*/ 0 h 311"/>
                <a:gd name="T22" fmla="*/ 0 w 329"/>
                <a:gd name="T23" fmla="*/ 0 h 311"/>
                <a:gd name="T24" fmla="*/ 0 w 329"/>
                <a:gd name="T25" fmla="*/ 0 h 311"/>
                <a:gd name="T26" fmla="*/ 0 w 329"/>
                <a:gd name="T27" fmla="*/ 0 h 311"/>
                <a:gd name="T28" fmla="*/ 0 w 329"/>
                <a:gd name="T29" fmla="*/ 0 h 311"/>
                <a:gd name="T30" fmla="*/ 0 w 329"/>
                <a:gd name="T31" fmla="*/ 0 h 311"/>
                <a:gd name="T32" fmla="*/ 0 w 329"/>
                <a:gd name="T33" fmla="*/ 0 h 311"/>
                <a:gd name="T34" fmla="*/ 0 w 329"/>
                <a:gd name="T35" fmla="*/ 0 h 311"/>
                <a:gd name="T36" fmla="*/ 0 w 329"/>
                <a:gd name="T37" fmla="*/ 0 h 311"/>
                <a:gd name="T38" fmla="*/ 0 w 329"/>
                <a:gd name="T39" fmla="*/ 0 h 311"/>
                <a:gd name="T40" fmla="*/ 0 w 329"/>
                <a:gd name="T41" fmla="*/ 0 h 311"/>
                <a:gd name="T42" fmla="*/ 0 w 329"/>
                <a:gd name="T43" fmla="*/ 0 h 311"/>
                <a:gd name="T44" fmla="*/ 0 w 329"/>
                <a:gd name="T45" fmla="*/ 0 h 311"/>
                <a:gd name="T46" fmla="*/ 0 w 329"/>
                <a:gd name="T47" fmla="*/ 0 h 311"/>
                <a:gd name="T48" fmla="*/ 0 w 329"/>
                <a:gd name="T49" fmla="*/ 0 h 311"/>
                <a:gd name="T50" fmla="*/ 0 w 329"/>
                <a:gd name="T51" fmla="*/ 0 h 311"/>
                <a:gd name="T52" fmla="*/ 0 w 329"/>
                <a:gd name="T53" fmla="*/ 0 h 311"/>
                <a:gd name="T54" fmla="*/ 0 w 329"/>
                <a:gd name="T55" fmla="*/ 0 h 311"/>
                <a:gd name="T56" fmla="*/ 0 w 329"/>
                <a:gd name="T57" fmla="*/ 0 h 311"/>
                <a:gd name="T58" fmla="*/ 0 w 329"/>
                <a:gd name="T59" fmla="*/ 0 h 311"/>
                <a:gd name="T60" fmla="*/ 0 w 329"/>
                <a:gd name="T61" fmla="*/ 0 h 311"/>
                <a:gd name="T62" fmla="*/ 0 w 329"/>
                <a:gd name="T63" fmla="*/ 0 h 311"/>
                <a:gd name="T64" fmla="*/ 0 w 329"/>
                <a:gd name="T65" fmla="*/ 0 h 311"/>
                <a:gd name="T66" fmla="*/ 0 w 329"/>
                <a:gd name="T67" fmla="*/ 0 h 311"/>
                <a:gd name="T68" fmla="*/ 0 w 329"/>
                <a:gd name="T69" fmla="*/ 0 h 311"/>
                <a:gd name="T70" fmla="*/ 0 w 329"/>
                <a:gd name="T71" fmla="*/ 0 h 311"/>
                <a:gd name="T72" fmla="*/ 0 w 329"/>
                <a:gd name="T73" fmla="*/ 0 h 311"/>
                <a:gd name="T74" fmla="*/ 0 w 329"/>
                <a:gd name="T75" fmla="*/ 0 h 311"/>
                <a:gd name="T76" fmla="*/ 0 w 329"/>
                <a:gd name="T77" fmla="*/ 0 h 311"/>
                <a:gd name="T78" fmla="*/ 0 w 329"/>
                <a:gd name="T79" fmla="*/ 0 h 311"/>
                <a:gd name="T80" fmla="*/ 0 w 329"/>
                <a:gd name="T81" fmla="*/ 0 h 311"/>
                <a:gd name="T82" fmla="*/ 0 w 329"/>
                <a:gd name="T83" fmla="*/ 0 h 311"/>
                <a:gd name="T84" fmla="*/ 0 w 329"/>
                <a:gd name="T85" fmla="*/ 0 h 311"/>
                <a:gd name="T86" fmla="*/ 0 w 329"/>
                <a:gd name="T87" fmla="*/ 0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11"/>
                <a:gd name="T134" fmla="*/ 329 w 329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11">
                  <a:moveTo>
                    <a:pt x="79" y="156"/>
                  </a:moveTo>
                  <a:lnTo>
                    <a:pt x="79" y="145"/>
                  </a:lnTo>
                  <a:lnTo>
                    <a:pt x="80" y="137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6" y="110"/>
                  </a:lnTo>
                  <a:lnTo>
                    <a:pt x="90" y="102"/>
                  </a:lnTo>
                  <a:lnTo>
                    <a:pt x="94" y="95"/>
                  </a:lnTo>
                  <a:lnTo>
                    <a:pt x="99" y="89"/>
                  </a:lnTo>
                  <a:lnTo>
                    <a:pt x="104" y="82"/>
                  </a:lnTo>
                  <a:lnTo>
                    <a:pt x="110" y="77"/>
                  </a:lnTo>
                  <a:lnTo>
                    <a:pt x="117" y="73"/>
                  </a:lnTo>
                  <a:lnTo>
                    <a:pt x="123" y="70"/>
                  </a:lnTo>
                  <a:lnTo>
                    <a:pt x="131" y="66"/>
                  </a:lnTo>
                  <a:lnTo>
                    <a:pt x="139" y="63"/>
                  </a:lnTo>
                  <a:lnTo>
                    <a:pt x="147" y="62"/>
                  </a:lnTo>
                  <a:lnTo>
                    <a:pt x="157" y="62"/>
                  </a:lnTo>
                  <a:lnTo>
                    <a:pt x="172" y="62"/>
                  </a:lnTo>
                  <a:lnTo>
                    <a:pt x="182" y="62"/>
                  </a:lnTo>
                  <a:lnTo>
                    <a:pt x="190" y="63"/>
                  </a:lnTo>
                  <a:lnTo>
                    <a:pt x="199" y="66"/>
                  </a:lnTo>
                  <a:lnTo>
                    <a:pt x="206" y="70"/>
                  </a:lnTo>
                  <a:lnTo>
                    <a:pt x="213" y="73"/>
                  </a:lnTo>
                  <a:lnTo>
                    <a:pt x="219" y="77"/>
                  </a:lnTo>
                  <a:lnTo>
                    <a:pt x="225" y="82"/>
                  </a:lnTo>
                  <a:lnTo>
                    <a:pt x="230" y="89"/>
                  </a:lnTo>
                  <a:lnTo>
                    <a:pt x="235" y="95"/>
                  </a:lnTo>
                  <a:lnTo>
                    <a:pt x="239" y="102"/>
                  </a:lnTo>
                  <a:lnTo>
                    <a:pt x="243" y="110"/>
                  </a:lnTo>
                  <a:lnTo>
                    <a:pt x="245" y="119"/>
                  </a:lnTo>
                  <a:lnTo>
                    <a:pt x="248" y="128"/>
                  </a:lnTo>
                  <a:lnTo>
                    <a:pt x="249" y="137"/>
                  </a:lnTo>
                  <a:lnTo>
                    <a:pt x="250" y="145"/>
                  </a:lnTo>
                  <a:lnTo>
                    <a:pt x="250" y="156"/>
                  </a:lnTo>
                  <a:lnTo>
                    <a:pt x="250" y="166"/>
                  </a:lnTo>
                  <a:lnTo>
                    <a:pt x="249" y="174"/>
                  </a:lnTo>
                  <a:lnTo>
                    <a:pt x="248" y="185"/>
                  </a:lnTo>
                  <a:lnTo>
                    <a:pt x="245" y="193"/>
                  </a:lnTo>
                  <a:lnTo>
                    <a:pt x="243" y="201"/>
                  </a:lnTo>
                  <a:lnTo>
                    <a:pt x="239" y="209"/>
                  </a:lnTo>
                  <a:lnTo>
                    <a:pt x="235" y="216"/>
                  </a:lnTo>
                  <a:lnTo>
                    <a:pt x="230" y="222"/>
                  </a:lnTo>
                  <a:lnTo>
                    <a:pt x="225" y="229"/>
                  </a:lnTo>
                  <a:lnTo>
                    <a:pt x="219" y="234"/>
                  </a:lnTo>
                  <a:lnTo>
                    <a:pt x="213" y="239"/>
                  </a:lnTo>
                  <a:lnTo>
                    <a:pt x="206" y="243"/>
                  </a:lnTo>
                  <a:lnTo>
                    <a:pt x="199" y="245"/>
                  </a:lnTo>
                  <a:lnTo>
                    <a:pt x="190" y="248"/>
                  </a:lnTo>
                  <a:lnTo>
                    <a:pt x="182" y="249"/>
                  </a:lnTo>
                  <a:lnTo>
                    <a:pt x="172" y="250"/>
                  </a:lnTo>
                  <a:lnTo>
                    <a:pt x="157" y="250"/>
                  </a:lnTo>
                  <a:lnTo>
                    <a:pt x="147" y="249"/>
                  </a:lnTo>
                  <a:lnTo>
                    <a:pt x="139" y="248"/>
                  </a:lnTo>
                  <a:lnTo>
                    <a:pt x="131" y="245"/>
                  </a:lnTo>
                  <a:lnTo>
                    <a:pt x="123" y="243"/>
                  </a:lnTo>
                  <a:lnTo>
                    <a:pt x="117" y="239"/>
                  </a:lnTo>
                  <a:lnTo>
                    <a:pt x="110" y="234"/>
                  </a:lnTo>
                  <a:lnTo>
                    <a:pt x="104" y="229"/>
                  </a:lnTo>
                  <a:lnTo>
                    <a:pt x="99" y="222"/>
                  </a:lnTo>
                  <a:lnTo>
                    <a:pt x="94" y="216"/>
                  </a:lnTo>
                  <a:lnTo>
                    <a:pt x="90" y="209"/>
                  </a:lnTo>
                  <a:lnTo>
                    <a:pt x="86" y="201"/>
                  </a:lnTo>
                  <a:lnTo>
                    <a:pt x="84" y="193"/>
                  </a:lnTo>
                  <a:lnTo>
                    <a:pt x="81" y="185"/>
                  </a:lnTo>
                  <a:lnTo>
                    <a:pt x="80" y="174"/>
                  </a:lnTo>
                  <a:lnTo>
                    <a:pt x="79" y="166"/>
                  </a:lnTo>
                  <a:lnTo>
                    <a:pt x="79" y="156"/>
                  </a:lnTo>
                  <a:close/>
                  <a:moveTo>
                    <a:pt x="152" y="0"/>
                  </a:moveTo>
                  <a:lnTo>
                    <a:pt x="136" y="1"/>
                  </a:lnTo>
                  <a:lnTo>
                    <a:pt x="120" y="4"/>
                  </a:lnTo>
                  <a:lnTo>
                    <a:pt x="105" y="7"/>
                  </a:lnTo>
                  <a:lnTo>
                    <a:pt x="90" y="12"/>
                  </a:lnTo>
                  <a:lnTo>
                    <a:pt x="77" y="18"/>
                  </a:lnTo>
                  <a:lnTo>
                    <a:pt x="65" y="25"/>
                  </a:lnTo>
                  <a:lnTo>
                    <a:pt x="53" y="34"/>
                  </a:lnTo>
                  <a:lnTo>
                    <a:pt x="42" y="44"/>
                  </a:lnTo>
                  <a:lnTo>
                    <a:pt x="33" y="55"/>
                  </a:lnTo>
                  <a:lnTo>
                    <a:pt x="24" y="67"/>
                  </a:lnTo>
                  <a:lnTo>
                    <a:pt x="17" y="80"/>
                  </a:lnTo>
                  <a:lnTo>
                    <a:pt x="12" y="92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0" y="139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3" y="188"/>
                  </a:lnTo>
                  <a:lnTo>
                    <a:pt x="7" y="203"/>
                  </a:lnTo>
                  <a:lnTo>
                    <a:pt x="12" y="219"/>
                  </a:lnTo>
                  <a:lnTo>
                    <a:pt x="17" y="233"/>
                  </a:lnTo>
                  <a:lnTo>
                    <a:pt x="24" y="245"/>
                  </a:lnTo>
                  <a:lnTo>
                    <a:pt x="33" y="257"/>
                  </a:lnTo>
                  <a:lnTo>
                    <a:pt x="42" y="268"/>
                  </a:lnTo>
                  <a:lnTo>
                    <a:pt x="53" y="277"/>
                  </a:lnTo>
                  <a:lnTo>
                    <a:pt x="65" y="286"/>
                  </a:lnTo>
                  <a:lnTo>
                    <a:pt x="77" y="293"/>
                  </a:lnTo>
                  <a:lnTo>
                    <a:pt x="90" y="299"/>
                  </a:lnTo>
                  <a:lnTo>
                    <a:pt x="105" y="304"/>
                  </a:lnTo>
                  <a:lnTo>
                    <a:pt x="120" y="308"/>
                  </a:lnTo>
                  <a:lnTo>
                    <a:pt x="136" y="311"/>
                  </a:lnTo>
                  <a:lnTo>
                    <a:pt x="152" y="311"/>
                  </a:lnTo>
                  <a:lnTo>
                    <a:pt x="177" y="311"/>
                  </a:lnTo>
                  <a:lnTo>
                    <a:pt x="194" y="311"/>
                  </a:lnTo>
                  <a:lnTo>
                    <a:pt x="209" y="308"/>
                  </a:lnTo>
                  <a:lnTo>
                    <a:pt x="224" y="304"/>
                  </a:lnTo>
                  <a:lnTo>
                    <a:pt x="239" y="299"/>
                  </a:lnTo>
                  <a:lnTo>
                    <a:pt x="252" y="293"/>
                  </a:lnTo>
                  <a:lnTo>
                    <a:pt x="264" y="286"/>
                  </a:lnTo>
                  <a:lnTo>
                    <a:pt x="276" y="277"/>
                  </a:lnTo>
                  <a:lnTo>
                    <a:pt x="287" y="268"/>
                  </a:lnTo>
                  <a:lnTo>
                    <a:pt x="296" y="257"/>
                  </a:lnTo>
                  <a:lnTo>
                    <a:pt x="305" y="245"/>
                  </a:lnTo>
                  <a:lnTo>
                    <a:pt x="312" y="233"/>
                  </a:lnTo>
                  <a:lnTo>
                    <a:pt x="317" y="219"/>
                  </a:lnTo>
                  <a:lnTo>
                    <a:pt x="322" y="203"/>
                  </a:lnTo>
                  <a:lnTo>
                    <a:pt x="326" y="188"/>
                  </a:lnTo>
                  <a:lnTo>
                    <a:pt x="329" y="173"/>
                  </a:lnTo>
                  <a:lnTo>
                    <a:pt x="329" y="156"/>
                  </a:lnTo>
                  <a:lnTo>
                    <a:pt x="329" y="139"/>
                  </a:lnTo>
                  <a:lnTo>
                    <a:pt x="326" y="123"/>
                  </a:lnTo>
                  <a:lnTo>
                    <a:pt x="322" y="108"/>
                  </a:lnTo>
                  <a:lnTo>
                    <a:pt x="317" y="92"/>
                  </a:lnTo>
                  <a:lnTo>
                    <a:pt x="312" y="80"/>
                  </a:lnTo>
                  <a:lnTo>
                    <a:pt x="305" y="67"/>
                  </a:lnTo>
                  <a:lnTo>
                    <a:pt x="296" y="55"/>
                  </a:lnTo>
                  <a:lnTo>
                    <a:pt x="287" y="44"/>
                  </a:lnTo>
                  <a:lnTo>
                    <a:pt x="276" y="34"/>
                  </a:lnTo>
                  <a:lnTo>
                    <a:pt x="264" y="25"/>
                  </a:lnTo>
                  <a:lnTo>
                    <a:pt x="252" y="18"/>
                  </a:lnTo>
                  <a:lnTo>
                    <a:pt x="239" y="12"/>
                  </a:lnTo>
                  <a:lnTo>
                    <a:pt x="224" y="7"/>
                  </a:lnTo>
                  <a:lnTo>
                    <a:pt x="209" y="4"/>
                  </a:lnTo>
                  <a:lnTo>
                    <a:pt x="194" y="1"/>
                  </a:lnTo>
                  <a:lnTo>
                    <a:pt x="177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5" name="Freeform 16"/>
            <p:cNvSpPr>
              <a:spLocks/>
            </p:cNvSpPr>
            <p:nvPr/>
          </p:nvSpPr>
          <p:spPr bwMode="auto">
            <a:xfrm>
              <a:off x="5353" y="4307"/>
              <a:ext cx="92" cy="98"/>
            </a:xfrm>
            <a:custGeom>
              <a:avLst/>
              <a:gdLst>
                <a:gd name="T0" fmla="*/ 0 w 276"/>
                <a:gd name="T1" fmla="*/ 0 h 296"/>
                <a:gd name="T2" fmla="*/ 0 w 276"/>
                <a:gd name="T3" fmla="*/ 0 h 296"/>
                <a:gd name="T4" fmla="*/ 0 w 276"/>
                <a:gd name="T5" fmla="*/ 0 h 296"/>
                <a:gd name="T6" fmla="*/ 0 w 276"/>
                <a:gd name="T7" fmla="*/ 0 h 296"/>
                <a:gd name="T8" fmla="*/ 0 w 276"/>
                <a:gd name="T9" fmla="*/ 0 h 296"/>
                <a:gd name="T10" fmla="*/ 0 w 276"/>
                <a:gd name="T11" fmla="*/ 0 h 296"/>
                <a:gd name="T12" fmla="*/ 0 w 276"/>
                <a:gd name="T13" fmla="*/ 0 h 296"/>
                <a:gd name="T14" fmla="*/ 0 w 276"/>
                <a:gd name="T15" fmla="*/ 0 h 296"/>
                <a:gd name="T16" fmla="*/ 0 w 276"/>
                <a:gd name="T17" fmla="*/ 0 h 296"/>
                <a:gd name="T18" fmla="*/ 0 w 276"/>
                <a:gd name="T19" fmla="*/ 0 h 296"/>
                <a:gd name="T20" fmla="*/ 0 w 276"/>
                <a:gd name="T21" fmla="*/ 0 h 296"/>
                <a:gd name="T22" fmla="*/ 0 w 276"/>
                <a:gd name="T23" fmla="*/ 0 h 296"/>
                <a:gd name="T24" fmla="*/ 0 w 276"/>
                <a:gd name="T25" fmla="*/ 0 h 296"/>
                <a:gd name="T26" fmla="*/ 0 w 276"/>
                <a:gd name="T27" fmla="*/ 0 h 296"/>
                <a:gd name="T28" fmla="*/ 0 w 276"/>
                <a:gd name="T29" fmla="*/ 0 h 296"/>
                <a:gd name="T30" fmla="*/ 0 w 276"/>
                <a:gd name="T31" fmla="*/ 0 h 296"/>
                <a:gd name="T32" fmla="*/ 0 w 276"/>
                <a:gd name="T33" fmla="*/ 0 h 296"/>
                <a:gd name="T34" fmla="*/ 0 w 276"/>
                <a:gd name="T35" fmla="*/ 0 h 296"/>
                <a:gd name="T36" fmla="*/ 0 w 276"/>
                <a:gd name="T37" fmla="*/ 0 h 296"/>
                <a:gd name="T38" fmla="*/ 0 w 276"/>
                <a:gd name="T39" fmla="*/ 0 h 296"/>
                <a:gd name="T40" fmla="*/ 0 w 276"/>
                <a:gd name="T41" fmla="*/ 0 h 296"/>
                <a:gd name="T42" fmla="*/ 0 w 276"/>
                <a:gd name="T43" fmla="*/ 0 h 296"/>
                <a:gd name="T44" fmla="*/ 0 w 276"/>
                <a:gd name="T45" fmla="*/ 0 h 296"/>
                <a:gd name="T46" fmla="*/ 0 w 276"/>
                <a:gd name="T47" fmla="*/ 0 h 296"/>
                <a:gd name="T48" fmla="*/ 0 w 276"/>
                <a:gd name="T49" fmla="*/ 0 h 2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6"/>
                <a:gd name="T76" fmla="*/ 0 h 296"/>
                <a:gd name="T77" fmla="*/ 276 w 276"/>
                <a:gd name="T78" fmla="*/ 296 h 2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6" h="296">
                  <a:moveTo>
                    <a:pt x="0" y="0"/>
                  </a:moveTo>
                  <a:lnTo>
                    <a:pt x="9" y="44"/>
                  </a:lnTo>
                  <a:lnTo>
                    <a:pt x="10" y="49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19" y="59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1" y="65"/>
                  </a:lnTo>
                  <a:lnTo>
                    <a:pt x="35" y="65"/>
                  </a:lnTo>
                  <a:lnTo>
                    <a:pt x="103" y="65"/>
                  </a:lnTo>
                  <a:lnTo>
                    <a:pt x="103" y="296"/>
                  </a:lnTo>
                  <a:lnTo>
                    <a:pt x="175" y="296"/>
                  </a:lnTo>
                  <a:lnTo>
                    <a:pt x="175" y="65"/>
                  </a:lnTo>
                  <a:lnTo>
                    <a:pt x="241" y="65"/>
                  </a:lnTo>
                  <a:lnTo>
                    <a:pt x="245" y="65"/>
                  </a:lnTo>
                  <a:lnTo>
                    <a:pt x="250" y="64"/>
                  </a:lnTo>
                  <a:lnTo>
                    <a:pt x="254" y="62"/>
                  </a:lnTo>
                  <a:lnTo>
                    <a:pt x="257" y="59"/>
                  </a:lnTo>
                  <a:lnTo>
                    <a:pt x="261" y="57"/>
                  </a:lnTo>
                  <a:lnTo>
                    <a:pt x="264" y="53"/>
                  </a:lnTo>
                  <a:lnTo>
                    <a:pt x="266" y="49"/>
                  </a:lnTo>
                  <a:lnTo>
                    <a:pt x="267" y="44"/>
                  </a:lnTo>
                  <a:lnTo>
                    <a:pt x="2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6" name="Freeform 17"/>
            <p:cNvSpPr>
              <a:spLocks/>
            </p:cNvSpPr>
            <p:nvPr/>
          </p:nvSpPr>
          <p:spPr bwMode="auto">
            <a:xfrm>
              <a:off x="6095" y="4307"/>
              <a:ext cx="95" cy="98"/>
            </a:xfrm>
            <a:custGeom>
              <a:avLst/>
              <a:gdLst>
                <a:gd name="T0" fmla="*/ 0 w 285"/>
                <a:gd name="T1" fmla="*/ 0 h 296"/>
                <a:gd name="T2" fmla="*/ 0 w 285"/>
                <a:gd name="T3" fmla="*/ 0 h 296"/>
                <a:gd name="T4" fmla="*/ 0 w 285"/>
                <a:gd name="T5" fmla="*/ 0 h 296"/>
                <a:gd name="T6" fmla="*/ 0 w 285"/>
                <a:gd name="T7" fmla="*/ 0 h 296"/>
                <a:gd name="T8" fmla="*/ 0 w 285"/>
                <a:gd name="T9" fmla="*/ 0 h 296"/>
                <a:gd name="T10" fmla="*/ 0 w 285"/>
                <a:gd name="T11" fmla="*/ 0 h 296"/>
                <a:gd name="T12" fmla="*/ 0 w 285"/>
                <a:gd name="T13" fmla="*/ 0 h 296"/>
                <a:gd name="T14" fmla="*/ 0 w 285"/>
                <a:gd name="T15" fmla="*/ 0 h 296"/>
                <a:gd name="T16" fmla="*/ 0 w 285"/>
                <a:gd name="T17" fmla="*/ 0 h 296"/>
                <a:gd name="T18" fmla="*/ 0 w 285"/>
                <a:gd name="T19" fmla="*/ 0 h 296"/>
                <a:gd name="T20" fmla="*/ 0 w 285"/>
                <a:gd name="T21" fmla="*/ 0 h 296"/>
                <a:gd name="T22" fmla="*/ 0 w 285"/>
                <a:gd name="T23" fmla="*/ 0 h 296"/>
                <a:gd name="T24" fmla="*/ 0 w 285"/>
                <a:gd name="T25" fmla="*/ 0 h 2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96"/>
                <a:gd name="T41" fmla="*/ 285 w 285"/>
                <a:gd name="T42" fmla="*/ 296 h 2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96">
                  <a:moveTo>
                    <a:pt x="214" y="0"/>
                  </a:moveTo>
                  <a:lnTo>
                    <a:pt x="214" y="117"/>
                  </a:lnTo>
                  <a:lnTo>
                    <a:pt x="72" y="117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96"/>
                  </a:lnTo>
                  <a:lnTo>
                    <a:pt x="72" y="296"/>
                  </a:lnTo>
                  <a:lnTo>
                    <a:pt x="72" y="180"/>
                  </a:lnTo>
                  <a:lnTo>
                    <a:pt x="214" y="180"/>
                  </a:lnTo>
                  <a:lnTo>
                    <a:pt x="214" y="296"/>
                  </a:lnTo>
                  <a:lnTo>
                    <a:pt x="285" y="296"/>
                  </a:lnTo>
                  <a:lnTo>
                    <a:pt x="285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7" name="Freeform 18"/>
            <p:cNvSpPr>
              <a:spLocks noEditPoints="1"/>
            </p:cNvSpPr>
            <p:nvPr/>
          </p:nvSpPr>
          <p:spPr bwMode="auto">
            <a:xfrm>
              <a:off x="5545" y="4304"/>
              <a:ext cx="105" cy="101"/>
            </a:xfrm>
            <a:custGeom>
              <a:avLst/>
              <a:gdLst>
                <a:gd name="T0" fmla="*/ 0 w 315"/>
                <a:gd name="T1" fmla="*/ 0 h 304"/>
                <a:gd name="T2" fmla="*/ 0 w 315"/>
                <a:gd name="T3" fmla="*/ 0 h 304"/>
                <a:gd name="T4" fmla="*/ 0 w 315"/>
                <a:gd name="T5" fmla="*/ 0 h 304"/>
                <a:gd name="T6" fmla="*/ 0 w 315"/>
                <a:gd name="T7" fmla="*/ 0 h 304"/>
                <a:gd name="T8" fmla="*/ 0 w 315"/>
                <a:gd name="T9" fmla="*/ 0 h 304"/>
                <a:gd name="T10" fmla="*/ 0 w 315"/>
                <a:gd name="T11" fmla="*/ 0 h 304"/>
                <a:gd name="T12" fmla="*/ 0 w 315"/>
                <a:gd name="T13" fmla="*/ 0 h 304"/>
                <a:gd name="T14" fmla="*/ 0 w 315"/>
                <a:gd name="T15" fmla="*/ 0 h 304"/>
                <a:gd name="T16" fmla="*/ 0 w 315"/>
                <a:gd name="T17" fmla="*/ 0 h 304"/>
                <a:gd name="T18" fmla="*/ 0 w 315"/>
                <a:gd name="T19" fmla="*/ 0 h 304"/>
                <a:gd name="T20" fmla="*/ 0 w 315"/>
                <a:gd name="T21" fmla="*/ 0 h 304"/>
                <a:gd name="T22" fmla="*/ 0 w 315"/>
                <a:gd name="T23" fmla="*/ 0 h 304"/>
                <a:gd name="T24" fmla="*/ 0 w 315"/>
                <a:gd name="T25" fmla="*/ 0 h 304"/>
                <a:gd name="T26" fmla="*/ 0 w 315"/>
                <a:gd name="T27" fmla="*/ 0 h 304"/>
                <a:gd name="T28" fmla="*/ 0 w 315"/>
                <a:gd name="T29" fmla="*/ 0 h 304"/>
                <a:gd name="T30" fmla="*/ 0 w 315"/>
                <a:gd name="T31" fmla="*/ 0 h 304"/>
                <a:gd name="T32" fmla="*/ 0 w 315"/>
                <a:gd name="T33" fmla="*/ 0 h 304"/>
                <a:gd name="T34" fmla="*/ 0 w 315"/>
                <a:gd name="T35" fmla="*/ 0 h 304"/>
                <a:gd name="T36" fmla="*/ 0 w 315"/>
                <a:gd name="T37" fmla="*/ 0 h 304"/>
                <a:gd name="T38" fmla="*/ 0 w 315"/>
                <a:gd name="T39" fmla="*/ 0 h 304"/>
                <a:gd name="T40" fmla="*/ 0 w 315"/>
                <a:gd name="T41" fmla="*/ 0 h 304"/>
                <a:gd name="T42" fmla="*/ 0 w 315"/>
                <a:gd name="T43" fmla="*/ 0 h 304"/>
                <a:gd name="T44" fmla="*/ 0 w 315"/>
                <a:gd name="T45" fmla="*/ 0 h 304"/>
                <a:gd name="T46" fmla="*/ 0 w 315"/>
                <a:gd name="T47" fmla="*/ 0 h 304"/>
                <a:gd name="T48" fmla="*/ 0 w 315"/>
                <a:gd name="T49" fmla="*/ 0 h 304"/>
                <a:gd name="T50" fmla="*/ 0 w 315"/>
                <a:gd name="T51" fmla="*/ 0 h 304"/>
                <a:gd name="T52" fmla="*/ 0 w 315"/>
                <a:gd name="T53" fmla="*/ 0 h 304"/>
                <a:gd name="T54" fmla="*/ 0 w 315"/>
                <a:gd name="T55" fmla="*/ 0 h 304"/>
                <a:gd name="T56" fmla="*/ 0 w 315"/>
                <a:gd name="T57" fmla="*/ 0 h 304"/>
                <a:gd name="T58" fmla="*/ 0 w 315"/>
                <a:gd name="T59" fmla="*/ 0 h 304"/>
                <a:gd name="T60" fmla="*/ 0 w 315"/>
                <a:gd name="T61" fmla="*/ 0 h 304"/>
                <a:gd name="T62" fmla="*/ 0 w 315"/>
                <a:gd name="T63" fmla="*/ 0 h 304"/>
                <a:gd name="T64" fmla="*/ 0 w 315"/>
                <a:gd name="T65" fmla="*/ 0 h 304"/>
                <a:gd name="T66" fmla="*/ 0 w 315"/>
                <a:gd name="T67" fmla="*/ 0 h 304"/>
                <a:gd name="T68" fmla="*/ 0 w 315"/>
                <a:gd name="T69" fmla="*/ 0 h 304"/>
                <a:gd name="T70" fmla="*/ 0 w 315"/>
                <a:gd name="T71" fmla="*/ 0 h 304"/>
                <a:gd name="T72" fmla="*/ 0 w 315"/>
                <a:gd name="T73" fmla="*/ 0 h 3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5"/>
                <a:gd name="T112" fmla="*/ 0 h 304"/>
                <a:gd name="T113" fmla="*/ 315 w 315"/>
                <a:gd name="T114" fmla="*/ 304 h 3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5" h="304">
                  <a:moveTo>
                    <a:pt x="102" y="176"/>
                  </a:moveTo>
                  <a:lnTo>
                    <a:pt x="118" y="97"/>
                  </a:lnTo>
                  <a:lnTo>
                    <a:pt x="121" y="92"/>
                  </a:lnTo>
                  <a:lnTo>
                    <a:pt x="122" y="87"/>
                  </a:lnTo>
                  <a:lnTo>
                    <a:pt x="126" y="82"/>
                  </a:lnTo>
                  <a:lnTo>
                    <a:pt x="130" y="77"/>
                  </a:lnTo>
                  <a:lnTo>
                    <a:pt x="135" y="72"/>
                  </a:lnTo>
                  <a:lnTo>
                    <a:pt x="141" y="68"/>
                  </a:lnTo>
                  <a:lnTo>
                    <a:pt x="149" y="66"/>
                  </a:lnTo>
                  <a:lnTo>
                    <a:pt x="157" y="66"/>
                  </a:lnTo>
                  <a:lnTo>
                    <a:pt x="166" y="66"/>
                  </a:lnTo>
                  <a:lnTo>
                    <a:pt x="174" y="68"/>
                  </a:lnTo>
                  <a:lnTo>
                    <a:pt x="180" y="72"/>
                  </a:lnTo>
                  <a:lnTo>
                    <a:pt x="185" y="77"/>
                  </a:lnTo>
                  <a:lnTo>
                    <a:pt x="189" y="82"/>
                  </a:lnTo>
                  <a:lnTo>
                    <a:pt x="193" y="87"/>
                  </a:lnTo>
                  <a:lnTo>
                    <a:pt x="194" y="92"/>
                  </a:lnTo>
                  <a:lnTo>
                    <a:pt x="195" y="97"/>
                  </a:lnTo>
                  <a:lnTo>
                    <a:pt x="213" y="176"/>
                  </a:lnTo>
                  <a:lnTo>
                    <a:pt x="102" y="176"/>
                  </a:lnTo>
                  <a:close/>
                  <a:moveTo>
                    <a:pt x="266" y="84"/>
                  </a:moveTo>
                  <a:lnTo>
                    <a:pt x="261" y="66"/>
                  </a:lnTo>
                  <a:lnTo>
                    <a:pt x="255" y="49"/>
                  </a:lnTo>
                  <a:lnTo>
                    <a:pt x="250" y="42"/>
                  </a:lnTo>
                  <a:lnTo>
                    <a:pt x="245" y="36"/>
                  </a:lnTo>
                  <a:lnTo>
                    <a:pt x="240" y="29"/>
                  </a:lnTo>
                  <a:lnTo>
                    <a:pt x="233" y="23"/>
                  </a:lnTo>
                  <a:lnTo>
                    <a:pt x="227" y="18"/>
                  </a:lnTo>
                  <a:lnTo>
                    <a:pt x="218" y="14"/>
                  </a:lnTo>
                  <a:lnTo>
                    <a:pt x="210" y="10"/>
                  </a:lnTo>
                  <a:lnTo>
                    <a:pt x="202" y="7"/>
                  </a:lnTo>
                  <a:lnTo>
                    <a:pt x="192" y="4"/>
                  </a:lnTo>
                  <a:lnTo>
                    <a:pt x="181" y="1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6" y="0"/>
                  </a:lnTo>
                  <a:lnTo>
                    <a:pt x="135" y="1"/>
                  </a:lnTo>
                  <a:lnTo>
                    <a:pt x="125" y="4"/>
                  </a:lnTo>
                  <a:lnTo>
                    <a:pt x="115" y="7"/>
                  </a:lnTo>
                  <a:lnTo>
                    <a:pt x="106" y="10"/>
                  </a:lnTo>
                  <a:lnTo>
                    <a:pt x="98" y="14"/>
                  </a:lnTo>
                  <a:lnTo>
                    <a:pt x="91" y="18"/>
                  </a:lnTo>
                  <a:lnTo>
                    <a:pt x="83" y="23"/>
                  </a:lnTo>
                  <a:lnTo>
                    <a:pt x="77" y="29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60" y="49"/>
                  </a:lnTo>
                  <a:lnTo>
                    <a:pt x="56" y="57"/>
                  </a:lnTo>
                  <a:lnTo>
                    <a:pt x="54" y="66"/>
                  </a:lnTo>
                  <a:lnTo>
                    <a:pt x="50" y="75"/>
                  </a:lnTo>
                  <a:lnTo>
                    <a:pt x="48" y="84"/>
                  </a:lnTo>
                  <a:lnTo>
                    <a:pt x="0" y="304"/>
                  </a:lnTo>
                  <a:lnTo>
                    <a:pt x="51" y="304"/>
                  </a:lnTo>
                  <a:lnTo>
                    <a:pt x="56" y="303"/>
                  </a:lnTo>
                  <a:lnTo>
                    <a:pt x="60" y="302"/>
                  </a:lnTo>
                  <a:lnTo>
                    <a:pt x="64" y="301"/>
                  </a:lnTo>
                  <a:lnTo>
                    <a:pt x="68" y="298"/>
                  </a:lnTo>
                  <a:lnTo>
                    <a:pt x="72" y="294"/>
                  </a:lnTo>
                  <a:lnTo>
                    <a:pt x="74" y="291"/>
                  </a:lnTo>
                  <a:lnTo>
                    <a:pt x="77" y="287"/>
                  </a:lnTo>
                  <a:lnTo>
                    <a:pt x="78" y="283"/>
                  </a:lnTo>
                  <a:lnTo>
                    <a:pt x="88" y="238"/>
                  </a:lnTo>
                  <a:lnTo>
                    <a:pt x="227" y="238"/>
                  </a:lnTo>
                  <a:lnTo>
                    <a:pt x="237" y="283"/>
                  </a:lnTo>
                  <a:lnTo>
                    <a:pt x="238" y="287"/>
                  </a:lnTo>
                  <a:lnTo>
                    <a:pt x="241" y="291"/>
                  </a:lnTo>
                  <a:lnTo>
                    <a:pt x="243" y="294"/>
                  </a:lnTo>
                  <a:lnTo>
                    <a:pt x="246" y="298"/>
                  </a:lnTo>
                  <a:lnTo>
                    <a:pt x="250" y="301"/>
                  </a:lnTo>
                  <a:lnTo>
                    <a:pt x="255" y="302"/>
                  </a:lnTo>
                  <a:lnTo>
                    <a:pt x="258" y="303"/>
                  </a:lnTo>
                  <a:lnTo>
                    <a:pt x="264" y="304"/>
                  </a:lnTo>
                  <a:lnTo>
                    <a:pt x="315" y="304"/>
                  </a:lnTo>
                  <a:lnTo>
                    <a:pt x="266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8" name="Freeform 19"/>
            <p:cNvSpPr>
              <a:spLocks noEditPoints="1"/>
            </p:cNvSpPr>
            <p:nvPr/>
          </p:nvSpPr>
          <p:spPr bwMode="auto">
            <a:xfrm>
              <a:off x="5979" y="4304"/>
              <a:ext cx="106" cy="101"/>
            </a:xfrm>
            <a:custGeom>
              <a:avLst/>
              <a:gdLst>
                <a:gd name="T0" fmla="*/ 0 w 317"/>
                <a:gd name="T1" fmla="*/ 0 h 304"/>
                <a:gd name="T2" fmla="*/ 0 w 317"/>
                <a:gd name="T3" fmla="*/ 0 h 304"/>
                <a:gd name="T4" fmla="*/ 0 w 317"/>
                <a:gd name="T5" fmla="*/ 0 h 304"/>
                <a:gd name="T6" fmla="*/ 0 w 317"/>
                <a:gd name="T7" fmla="*/ 0 h 304"/>
                <a:gd name="T8" fmla="*/ 0 w 317"/>
                <a:gd name="T9" fmla="*/ 0 h 304"/>
                <a:gd name="T10" fmla="*/ 0 w 317"/>
                <a:gd name="T11" fmla="*/ 0 h 304"/>
                <a:gd name="T12" fmla="*/ 0 w 317"/>
                <a:gd name="T13" fmla="*/ 0 h 304"/>
                <a:gd name="T14" fmla="*/ 0 w 317"/>
                <a:gd name="T15" fmla="*/ 0 h 304"/>
                <a:gd name="T16" fmla="*/ 0 w 317"/>
                <a:gd name="T17" fmla="*/ 0 h 304"/>
                <a:gd name="T18" fmla="*/ 0 w 317"/>
                <a:gd name="T19" fmla="*/ 0 h 304"/>
                <a:gd name="T20" fmla="*/ 0 w 317"/>
                <a:gd name="T21" fmla="*/ 0 h 304"/>
                <a:gd name="T22" fmla="*/ 0 w 317"/>
                <a:gd name="T23" fmla="*/ 0 h 304"/>
                <a:gd name="T24" fmla="*/ 0 w 317"/>
                <a:gd name="T25" fmla="*/ 0 h 304"/>
                <a:gd name="T26" fmla="*/ 0 w 317"/>
                <a:gd name="T27" fmla="*/ 0 h 304"/>
                <a:gd name="T28" fmla="*/ 0 w 317"/>
                <a:gd name="T29" fmla="*/ 0 h 304"/>
                <a:gd name="T30" fmla="*/ 0 w 317"/>
                <a:gd name="T31" fmla="*/ 0 h 304"/>
                <a:gd name="T32" fmla="*/ 0 w 317"/>
                <a:gd name="T33" fmla="*/ 0 h 304"/>
                <a:gd name="T34" fmla="*/ 0 w 317"/>
                <a:gd name="T35" fmla="*/ 0 h 304"/>
                <a:gd name="T36" fmla="*/ 0 w 317"/>
                <a:gd name="T37" fmla="*/ 0 h 304"/>
                <a:gd name="T38" fmla="*/ 0 w 317"/>
                <a:gd name="T39" fmla="*/ 0 h 304"/>
                <a:gd name="T40" fmla="*/ 0 w 317"/>
                <a:gd name="T41" fmla="*/ 0 h 304"/>
                <a:gd name="T42" fmla="*/ 0 w 317"/>
                <a:gd name="T43" fmla="*/ 0 h 304"/>
                <a:gd name="T44" fmla="*/ 0 w 317"/>
                <a:gd name="T45" fmla="*/ 0 h 304"/>
                <a:gd name="T46" fmla="*/ 0 w 317"/>
                <a:gd name="T47" fmla="*/ 0 h 304"/>
                <a:gd name="T48" fmla="*/ 0 w 317"/>
                <a:gd name="T49" fmla="*/ 0 h 304"/>
                <a:gd name="T50" fmla="*/ 0 w 317"/>
                <a:gd name="T51" fmla="*/ 0 h 304"/>
                <a:gd name="T52" fmla="*/ 0 w 317"/>
                <a:gd name="T53" fmla="*/ 0 h 304"/>
                <a:gd name="T54" fmla="*/ 0 w 317"/>
                <a:gd name="T55" fmla="*/ 0 h 304"/>
                <a:gd name="T56" fmla="*/ 0 w 317"/>
                <a:gd name="T57" fmla="*/ 0 h 304"/>
                <a:gd name="T58" fmla="*/ 0 w 317"/>
                <a:gd name="T59" fmla="*/ 0 h 304"/>
                <a:gd name="T60" fmla="*/ 0 w 317"/>
                <a:gd name="T61" fmla="*/ 0 h 304"/>
                <a:gd name="T62" fmla="*/ 0 w 317"/>
                <a:gd name="T63" fmla="*/ 0 h 304"/>
                <a:gd name="T64" fmla="*/ 0 w 317"/>
                <a:gd name="T65" fmla="*/ 0 h 304"/>
                <a:gd name="T66" fmla="*/ 0 w 317"/>
                <a:gd name="T67" fmla="*/ 0 h 304"/>
                <a:gd name="T68" fmla="*/ 0 w 317"/>
                <a:gd name="T69" fmla="*/ 0 h 304"/>
                <a:gd name="T70" fmla="*/ 0 w 317"/>
                <a:gd name="T71" fmla="*/ 0 h 304"/>
                <a:gd name="T72" fmla="*/ 0 w 317"/>
                <a:gd name="T73" fmla="*/ 0 h 3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7"/>
                <a:gd name="T112" fmla="*/ 0 h 304"/>
                <a:gd name="T113" fmla="*/ 317 w 317"/>
                <a:gd name="T114" fmla="*/ 304 h 3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7" h="304">
                  <a:moveTo>
                    <a:pt x="102" y="176"/>
                  </a:moveTo>
                  <a:lnTo>
                    <a:pt x="120" y="97"/>
                  </a:lnTo>
                  <a:lnTo>
                    <a:pt x="121" y="92"/>
                  </a:lnTo>
                  <a:lnTo>
                    <a:pt x="123" y="87"/>
                  </a:lnTo>
                  <a:lnTo>
                    <a:pt x="126" y="82"/>
                  </a:lnTo>
                  <a:lnTo>
                    <a:pt x="130" y="77"/>
                  </a:lnTo>
                  <a:lnTo>
                    <a:pt x="135" y="72"/>
                  </a:lnTo>
                  <a:lnTo>
                    <a:pt x="141" y="68"/>
                  </a:lnTo>
                  <a:lnTo>
                    <a:pt x="149" y="66"/>
                  </a:lnTo>
                  <a:lnTo>
                    <a:pt x="157" y="66"/>
                  </a:lnTo>
                  <a:lnTo>
                    <a:pt x="166" y="66"/>
                  </a:lnTo>
                  <a:lnTo>
                    <a:pt x="174" y="68"/>
                  </a:lnTo>
                  <a:lnTo>
                    <a:pt x="180" y="72"/>
                  </a:lnTo>
                  <a:lnTo>
                    <a:pt x="185" y="77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2"/>
                  </a:lnTo>
                  <a:lnTo>
                    <a:pt x="197" y="97"/>
                  </a:lnTo>
                  <a:lnTo>
                    <a:pt x="213" y="176"/>
                  </a:lnTo>
                  <a:lnTo>
                    <a:pt x="102" y="176"/>
                  </a:lnTo>
                  <a:close/>
                  <a:moveTo>
                    <a:pt x="267" y="84"/>
                  </a:moveTo>
                  <a:lnTo>
                    <a:pt x="262" y="66"/>
                  </a:lnTo>
                  <a:lnTo>
                    <a:pt x="255" y="49"/>
                  </a:lnTo>
                  <a:lnTo>
                    <a:pt x="251" y="42"/>
                  </a:lnTo>
                  <a:lnTo>
                    <a:pt x="246" y="36"/>
                  </a:lnTo>
                  <a:lnTo>
                    <a:pt x="239" y="29"/>
                  </a:lnTo>
                  <a:lnTo>
                    <a:pt x="233" y="23"/>
                  </a:lnTo>
                  <a:lnTo>
                    <a:pt x="227" y="18"/>
                  </a:lnTo>
                  <a:lnTo>
                    <a:pt x="219" y="14"/>
                  </a:lnTo>
                  <a:lnTo>
                    <a:pt x="210" y="10"/>
                  </a:lnTo>
                  <a:lnTo>
                    <a:pt x="202" y="7"/>
                  </a:lnTo>
                  <a:lnTo>
                    <a:pt x="192" y="4"/>
                  </a:lnTo>
                  <a:lnTo>
                    <a:pt x="181" y="1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6" y="0"/>
                  </a:lnTo>
                  <a:lnTo>
                    <a:pt x="135" y="1"/>
                  </a:lnTo>
                  <a:lnTo>
                    <a:pt x="125" y="4"/>
                  </a:lnTo>
                  <a:lnTo>
                    <a:pt x="116" y="7"/>
                  </a:lnTo>
                  <a:lnTo>
                    <a:pt x="107" y="10"/>
                  </a:lnTo>
                  <a:lnTo>
                    <a:pt x="98" y="14"/>
                  </a:lnTo>
                  <a:lnTo>
                    <a:pt x="90" y="18"/>
                  </a:lnTo>
                  <a:lnTo>
                    <a:pt x="83" y="23"/>
                  </a:lnTo>
                  <a:lnTo>
                    <a:pt x="77" y="29"/>
                  </a:lnTo>
                  <a:lnTo>
                    <a:pt x="72" y="36"/>
                  </a:lnTo>
                  <a:lnTo>
                    <a:pt x="66" y="42"/>
                  </a:lnTo>
                  <a:lnTo>
                    <a:pt x="61" y="49"/>
                  </a:lnTo>
                  <a:lnTo>
                    <a:pt x="58" y="57"/>
                  </a:lnTo>
                  <a:lnTo>
                    <a:pt x="54" y="66"/>
                  </a:lnTo>
                  <a:lnTo>
                    <a:pt x="51" y="75"/>
                  </a:lnTo>
                  <a:lnTo>
                    <a:pt x="49" y="84"/>
                  </a:lnTo>
                  <a:lnTo>
                    <a:pt x="0" y="304"/>
                  </a:lnTo>
                  <a:lnTo>
                    <a:pt x="53" y="304"/>
                  </a:lnTo>
                  <a:lnTo>
                    <a:pt x="56" y="303"/>
                  </a:lnTo>
                  <a:lnTo>
                    <a:pt x="60" y="302"/>
                  </a:lnTo>
                  <a:lnTo>
                    <a:pt x="65" y="301"/>
                  </a:lnTo>
                  <a:lnTo>
                    <a:pt x="69" y="298"/>
                  </a:lnTo>
                  <a:lnTo>
                    <a:pt x="72" y="294"/>
                  </a:lnTo>
                  <a:lnTo>
                    <a:pt x="75" y="291"/>
                  </a:lnTo>
                  <a:lnTo>
                    <a:pt x="77" y="287"/>
                  </a:lnTo>
                  <a:lnTo>
                    <a:pt x="78" y="283"/>
                  </a:lnTo>
                  <a:lnTo>
                    <a:pt x="88" y="238"/>
                  </a:lnTo>
                  <a:lnTo>
                    <a:pt x="227" y="238"/>
                  </a:lnTo>
                  <a:lnTo>
                    <a:pt x="237" y="283"/>
                  </a:lnTo>
                  <a:lnTo>
                    <a:pt x="238" y="287"/>
                  </a:lnTo>
                  <a:lnTo>
                    <a:pt x="241" y="291"/>
                  </a:lnTo>
                  <a:lnTo>
                    <a:pt x="243" y="294"/>
                  </a:lnTo>
                  <a:lnTo>
                    <a:pt x="247" y="298"/>
                  </a:lnTo>
                  <a:lnTo>
                    <a:pt x="251" y="301"/>
                  </a:lnTo>
                  <a:lnTo>
                    <a:pt x="255" y="302"/>
                  </a:lnTo>
                  <a:lnTo>
                    <a:pt x="260" y="303"/>
                  </a:lnTo>
                  <a:lnTo>
                    <a:pt x="263" y="304"/>
                  </a:lnTo>
                  <a:lnTo>
                    <a:pt x="317" y="304"/>
                  </a:lnTo>
                  <a:lnTo>
                    <a:pt x="267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59" name="Freeform 20"/>
            <p:cNvSpPr>
              <a:spLocks/>
            </p:cNvSpPr>
            <p:nvPr/>
          </p:nvSpPr>
          <p:spPr bwMode="auto">
            <a:xfrm>
              <a:off x="5265" y="4307"/>
              <a:ext cx="96" cy="98"/>
            </a:xfrm>
            <a:custGeom>
              <a:avLst/>
              <a:gdLst>
                <a:gd name="T0" fmla="*/ 0 w 287"/>
                <a:gd name="T1" fmla="*/ 0 h 296"/>
                <a:gd name="T2" fmla="*/ 0 w 287"/>
                <a:gd name="T3" fmla="*/ 0 h 296"/>
                <a:gd name="T4" fmla="*/ 0 w 287"/>
                <a:gd name="T5" fmla="*/ 0 h 296"/>
                <a:gd name="T6" fmla="*/ 0 w 287"/>
                <a:gd name="T7" fmla="*/ 0 h 296"/>
                <a:gd name="T8" fmla="*/ 0 w 287"/>
                <a:gd name="T9" fmla="*/ 0 h 296"/>
                <a:gd name="T10" fmla="*/ 0 w 287"/>
                <a:gd name="T11" fmla="*/ 0 h 296"/>
                <a:gd name="T12" fmla="*/ 0 w 287"/>
                <a:gd name="T13" fmla="*/ 0 h 296"/>
                <a:gd name="T14" fmla="*/ 0 w 287"/>
                <a:gd name="T15" fmla="*/ 0 h 296"/>
                <a:gd name="T16" fmla="*/ 0 w 287"/>
                <a:gd name="T17" fmla="*/ 0 h 296"/>
                <a:gd name="T18" fmla="*/ 0 w 287"/>
                <a:gd name="T19" fmla="*/ 0 h 296"/>
                <a:gd name="T20" fmla="*/ 0 w 287"/>
                <a:gd name="T21" fmla="*/ 0 h 296"/>
                <a:gd name="T22" fmla="*/ 0 w 287"/>
                <a:gd name="T23" fmla="*/ 0 h 296"/>
                <a:gd name="T24" fmla="*/ 0 w 287"/>
                <a:gd name="T25" fmla="*/ 0 h 296"/>
                <a:gd name="T26" fmla="*/ 0 w 287"/>
                <a:gd name="T27" fmla="*/ 0 h 296"/>
                <a:gd name="T28" fmla="*/ 0 w 287"/>
                <a:gd name="T29" fmla="*/ 0 h 296"/>
                <a:gd name="T30" fmla="*/ 0 w 287"/>
                <a:gd name="T31" fmla="*/ 0 h 296"/>
                <a:gd name="T32" fmla="*/ 0 w 287"/>
                <a:gd name="T33" fmla="*/ 0 h 296"/>
                <a:gd name="T34" fmla="*/ 0 w 287"/>
                <a:gd name="T35" fmla="*/ 0 h 296"/>
                <a:gd name="T36" fmla="*/ 0 w 287"/>
                <a:gd name="T37" fmla="*/ 0 h 296"/>
                <a:gd name="T38" fmla="*/ 0 w 287"/>
                <a:gd name="T39" fmla="*/ 0 h 296"/>
                <a:gd name="T40" fmla="*/ 0 w 287"/>
                <a:gd name="T41" fmla="*/ 0 h 296"/>
                <a:gd name="T42" fmla="*/ 0 w 287"/>
                <a:gd name="T43" fmla="*/ 0 h 296"/>
                <a:gd name="T44" fmla="*/ 0 w 287"/>
                <a:gd name="T45" fmla="*/ 0 h 296"/>
                <a:gd name="T46" fmla="*/ 0 w 287"/>
                <a:gd name="T47" fmla="*/ 0 h 296"/>
                <a:gd name="T48" fmla="*/ 0 w 287"/>
                <a:gd name="T49" fmla="*/ 0 h 296"/>
                <a:gd name="T50" fmla="*/ 0 w 287"/>
                <a:gd name="T51" fmla="*/ 0 h 296"/>
                <a:gd name="T52" fmla="*/ 0 w 287"/>
                <a:gd name="T53" fmla="*/ 0 h 296"/>
                <a:gd name="T54" fmla="*/ 0 w 287"/>
                <a:gd name="T55" fmla="*/ 0 h 296"/>
                <a:gd name="T56" fmla="*/ 0 w 287"/>
                <a:gd name="T57" fmla="*/ 0 h 296"/>
                <a:gd name="T58" fmla="*/ 0 w 287"/>
                <a:gd name="T59" fmla="*/ 0 h 296"/>
                <a:gd name="T60" fmla="*/ 0 w 287"/>
                <a:gd name="T61" fmla="*/ 0 h 296"/>
                <a:gd name="T62" fmla="*/ 0 w 287"/>
                <a:gd name="T63" fmla="*/ 0 h 296"/>
                <a:gd name="T64" fmla="*/ 0 w 287"/>
                <a:gd name="T65" fmla="*/ 0 h 296"/>
                <a:gd name="T66" fmla="*/ 0 w 287"/>
                <a:gd name="T67" fmla="*/ 0 h 296"/>
                <a:gd name="T68" fmla="*/ 0 w 287"/>
                <a:gd name="T69" fmla="*/ 0 h 296"/>
                <a:gd name="T70" fmla="*/ 0 w 287"/>
                <a:gd name="T71" fmla="*/ 0 h 296"/>
                <a:gd name="T72" fmla="*/ 0 w 287"/>
                <a:gd name="T73" fmla="*/ 0 h 296"/>
                <a:gd name="T74" fmla="*/ 0 w 287"/>
                <a:gd name="T75" fmla="*/ 0 h 296"/>
                <a:gd name="T76" fmla="*/ 0 w 287"/>
                <a:gd name="T77" fmla="*/ 0 h 296"/>
                <a:gd name="T78" fmla="*/ 0 w 287"/>
                <a:gd name="T79" fmla="*/ 0 h 296"/>
                <a:gd name="T80" fmla="*/ 0 w 287"/>
                <a:gd name="T81" fmla="*/ 0 h 296"/>
                <a:gd name="T82" fmla="*/ 0 w 287"/>
                <a:gd name="T83" fmla="*/ 0 h 296"/>
                <a:gd name="T84" fmla="*/ 0 w 287"/>
                <a:gd name="T85" fmla="*/ 0 h 296"/>
                <a:gd name="T86" fmla="*/ 0 w 287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296"/>
                <a:gd name="T134" fmla="*/ 287 w 287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296">
                  <a:moveTo>
                    <a:pt x="287" y="295"/>
                  </a:moveTo>
                  <a:lnTo>
                    <a:pt x="287" y="296"/>
                  </a:lnTo>
                  <a:lnTo>
                    <a:pt x="146" y="296"/>
                  </a:lnTo>
                  <a:lnTo>
                    <a:pt x="130" y="295"/>
                  </a:lnTo>
                  <a:lnTo>
                    <a:pt x="114" y="294"/>
                  </a:lnTo>
                  <a:lnTo>
                    <a:pt x="101" y="290"/>
                  </a:lnTo>
                  <a:lnTo>
                    <a:pt x="87" y="285"/>
                  </a:lnTo>
                  <a:lnTo>
                    <a:pt x="74" y="279"/>
                  </a:lnTo>
                  <a:lnTo>
                    <a:pt x="61" y="272"/>
                  </a:lnTo>
                  <a:lnTo>
                    <a:pt x="50" y="264"/>
                  </a:lnTo>
                  <a:lnTo>
                    <a:pt x="40" y="255"/>
                  </a:lnTo>
                  <a:lnTo>
                    <a:pt x="31" y="245"/>
                  </a:lnTo>
                  <a:lnTo>
                    <a:pt x="24" y="233"/>
                  </a:lnTo>
                  <a:lnTo>
                    <a:pt x="16" y="221"/>
                  </a:lnTo>
                  <a:lnTo>
                    <a:pt x="11" y="208"/>
                  </a:lnTo>
                  <a:lnTo>
                    <a:pt x="6" y="194"/>
                  </a:lnTo>
                  <a:lnTo>
                    <a:pt x="2" y="179"/>
                  </a:lnTo>
                  <a:lnTo>
                    <a:pt x="1" y="164"/>
                  </a:lnTo>
                  <a:lnTo>
                    <a:pt x="0" y="148"/>
                  </a:lnTo>
                  <a:lnTo>
                    <a:pt x="1" y="131"/>
                  </a:lnTo>
                  <a:lnTo>
                    <a:pt x="2" y="116"/>
                  </a:lnTo>
                  <a:lnTo>
                    <a:pt x="6" y="102"/>
                  </a:lnTo>
                  <a:lnTo>
                    <a:pt x="11" y="88"/>
                  </a:lnTo>
                  <a:lnTo>
                    <a:pt x="16" y="74"/>
                  </a:lnTo>
                  <a:lnTo>
                    <a:pt x="24" y="63"/>
                  </a:lnTo>
                  <a:lnTo>
                    <a:pt x="31" y="52"/>
                  </a:lnTo>
                  <a:lnTo>
                    <a:pt x="40" y="41"/>
                  </a:lnTo>
                  <a:lnTo>
                    <a:pt x="50" y="31"/>
                  </a:lnTo>
                  <a:lnTo>
                    <a:pt x="61" y="24"/>
                  </a:lnTo>
                  <a:lnTo>
                    <a:pt x="74" y="16"/>
                  </a:lnTo>
                  <a:lnTo>
                    <a:pt x="87" y="10"/>
                  </a:lnTo>
                  <a:lnTo>
                    <a:pt x="101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253" y="0"/>
                  </a:lnTo>
                  <a:lnTo>
                    <a:pt x="242" y="45"/>
                  </a:lnTo>
                  <a:lnTo>
                    <a:pt x="241" y="49"/>
                  </a:lnTo>
                  <a:lnTo>
                    <a:pt x="238" y="53"/>
                  </a:lnTo>
                  <a:lnTo>
                    <a:pt x="236" y="57"/>
                  </a:lnTo>
                  <a:lnTo>
                    <a:pt x="232" y="60"/>
                  </a:lnTo>
                  <a:lnTo>
                    <a:pt x="228" y="63"/>
                  </a:lnTo>
                  <a:lnTo>
                    <a:pt x="224" y="64"/>
                  </a:lnTo>
                  <a:lnTo>
                    <a:pt x="221" y="65"/>
                  </a:lnTo>
                  <a:lnTo>
                    <a:pt x="216" y="65"/>
                  </a:lnTo>
                  <a:lnTo>
                    <a:pt x="146" y="65"/>
                  </a:lnTo>
                  <a:lnTo>
                    <a:pt x="137" y="67"/>
                  </a:lnTo>
                  <a:lnTo>
                    <a:pt x="130" y="68"/>
                  </a:lnTo>
                  <a:lnTo>
                    <a:pt x="122" y="69"/>
                  </a:lnTo>
                  <a:lnTo>
                    <a:pt x="114" y="72"/>
                  </a:lnTo>
                  <a:lnTo>
                    <a:pt x="108" y="76"/>
                  </a:lnTo>
                  <a:lnTo>
                    <a:pt x="102" y="79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8" y="94"/>
                  </a:lnTo>
                  <a:lnTo>
                    <a:pt x="83" y="101"/>
                  </a:lnTo>
                  <a:lnTo>
                    <a:pt x="80" y="107"/>
                  </a:lnTo>
                  <a:lnTo>
                    <a:pt x="78" y="115"/>
                  </a:lnTo>
                  <a:lnTo>
                    <a:pt x="75" y="122"/>
                  </a:lnTo>
                  <a:lnTo>
                    <a:pt x="74" y="131"/>
                  </a:lnTo>
                  <a:lnTo>
                    <a:pt x="73" y="139"/>
                  </a:lnTo>
                  <a:lnTo>
                    <a:pt x="73" y="148"/>
                  </a:lnTo>
                  <a:lnTo>
                    <a:pt x="73" y="156"/>
                  </a:lnTo>
                  <a:lnTo>
                    <a:pt x="74" y="165"/>
                  </a:lnTo>
                  <a:lnTo>
                    <a:pt x="75" y="173"/>
                  </a:lnTo>
                  <a:lnTo>
                    <a:pt x="78" y="180"/>
                  </a:lnTo>
                  <a:lnTo>
                    <a:pt x="80" y="188"/>
                  </a:lnTo>
                  <a:lnTo>
                    <a:pt x="83" y="194"/>
                  </a:lnTo>
                  <a:lnTo>
                    <a:pt x="88" y="201"/>
                  </a:lnTo>
                  <a:lnTo>
                    <a:pt x="92" y="207"/>
                  </a:lnTo>
                  <a:lnTo>
                    <a:pt x="97" y="212"/>
                  </a:lnTo>
                  <a:lnTo>
                    <a:pt x="102" y="216"/>
                  </a:lnTo>
                  <a:lnTo>
                    <a:pt x="108" y="221"/>
                  </a:lnTo>
                  <a:lnTo>
                    <a:pt x="114" y="223"/>
                  </a:lnTo>
                  <a:lnTo>
                    <a:pt x="122" y="226"/>
                  </a:lnTo>
                  <a:lnTo>
                    <a:pt x="130" y="228"/>
                  </a:lnTo>
                  <a:lnTo>
                    <a:pt x="137" y="230"/>
                  </a:lnTo>
                  <a:lnTo>
                    <a:pt x="146" y="230"/>
                  </a:lnTo>
                  <a:lnTo>
                    <a:pt x="250" y="230"/>
                  </a:lnTo>
                  <a:lnTo>
                    <a:pt x="255" y="230"/>
                  </a:lnTo>
                  <a:lnTo>
                    <a:pt x="258" y="231"/>
                  </a:lnTo>
                  <a:lnTo>
                    <a:pt x="263" y="233"/>
                  </a:lnTo>
                  <a:lnTo>
                    <a:pt x="267" y="236"/>
                  </a:lnTo>
                  <a:lnTo>
                    <a:pt x="270" y="238"/>
                  </a:lnTo>
                  <a:lnTo>
                    <a:pt x="274" y="242"/>
                  </a:lnTo>
                  <a:lnTo>
                    <a:pt x="275" y="246"/>
                  </a:lnTo>
                  <a:lnTo>
                    <a:pt x="276" y="251"/>
                  </a:lnTo>
                  <a:lnTo>
                    <a:pt x="287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60" name="Freeform 21"/>
            <p:cNvSpPr>
              <a:spLocks noEditPoints="1"/>
            </p:cNvSpPr>
            <p:nvPr/>
          </p:nvSpPr>
          <p:spPr bwMode="auto">
            <a:xfrm>
              <a:off x="5451" y="4307"/>
              <a:ext cx="96" cy="98"/>
            </a:xfrm>
            <a:custGeom>
              <a:avLst/>
              <a:gdLst>
                <a:gd name="T0" fmla="*/ 0 w 288"/>
                <a:gd name="T1" fmla="*/ 0 h 296"/>
                <a:gd name="T2" fmla="*/ 0 w 288"/>
                <a:gd name="T3" fmla="*/ 0 h 296"/>
                <a:gd name="T4" fmla="*/ 0 w 288"/>
                <a:gd name="T5" fmla="*/ 0 h 296"/>
                <a:gd name="T6" fmla="*/ 0 w 288"/>
                <a:gd name="T7" fmla="*/ 0 h 296"/>
                <a:gd name="T8" fmla="*/ 0 w 288"/>
                <a:gd name="T9" fmla="*/ 0 h 296"/>
                <a:gd name="T10" fmla="*/ 0 w 288"/>
                <a:gd name="T11" fmla="*/ 0 h 296"/>
                <a:gd name="T12" fmla="*/ 0 w 288"/>
                <a:gd name="T13" fmla="*/ 0 h 296"/>
                <a:gd name="T14" fmla="*/ 0 w 288"/>
                <a:gd name="T15" fmla="*/ 0 h 296"/>
                <a:gd name="T16" fmla="*/ 0 w 288"/>
                <a:gd name="T17" fmla="*/ 0 h 296"/>
                <a:gd name="T18" fmla="*/ 0 w 288"/>
                <a:gd name="T19" fmla="*/ 0 h 296"/>
                <a:gd name="T20" fmla="*/ 0 w 288"/>
                <a:gd name="T21" fmla="*/ 0 h 296"/>
                <a:gd name="T22" fmla="*/ 0 w 288"/>
                <a:gd name="T23" fmla="*/ 0 h 296"/>
                <a:gd name="T24" fmla="*/ 0 w 288"/>
                <a:gd name="T25" fmla="*/ 0 h 296"/>
                <a:gd name="T26" fmla="*/ 0 w 288"/>
                <a:gd name="T27" fmla="*/ 0 h 296"/>
                <a:gd name="T28" fmla="*/ 0 w 288"/>
                <a:gd name="T29" fmla="*/ 0 h 296"/>
                <a:gd name="T30" fmla="*/ 0 w 288"/>
                <a:gd name="T31" fmla="*/ 0 h 296"/>
                <a:gd name="T32" fmla="*/ 0 w 288"/>
                <a:gd name="T33" fmla="*/ 0 h 296"/>
                <a:gd name="T34" fmla="*/ 0 w 288"/>
                <a:gd name="T35" fmla="*/ 0 h 296"/>
                <a:gd name="T36" fmla="*/ 0 w 288"/>
                <a:gd name="T37" fmla="*/ 0 h 296"/>
                <a:gd name="T38" fmla="*/ 0 w 288"/>
                <a:gd name="T39" fmla="*/ 0 h 296"/>
                <a:gd name="T40" fmla="*/ 0 w 288"/>
                <a:gd name="T41" fmla="*/ 0 h 296"/>
                <a:gd name="T42" fmla="*/ 0 w 288"/>
                <a:gd name="T43" fmla="*/ 0 h 296"/>
                <a:gd name="T44" fmla="*/ 0 w 288"/>
                <a:gd name="T45" fmla="*/ 0 h 296"/>
                <a:gd name="T46" fmla="*/ 0 w 288"/>
                <a:gd name="T47" fmla="*/ 0 h 296"/>
                <a:gd name="T48" fmla="*/ 0 w 288"/>
                <a:gd name="T49" fmla="*/ 0 h 296"/>
                <a:gd name="T50" fmla="*/ 0 w 288"/>
                <a:gd name="T51" fmla="*/ 0 h 296"/>
                <a:gd name="T52" fmla="*/ 0 w 288"/>
                <a:gd name="T53" fmla="*/ 0 h 296"/>
                <a:gd name="T54" fmla="*/ 0 w 288"/>
                <a:gd name="T55" fmla="*/ 0 h 296"/>
                <a:gd name="T56" fmla="*/ 0 w 288"/>
                <a:gd name="T57" fmla="*/ 0 h 296"/>
                <a:gd name="T58" fmla="*/ 0 w 288"/>
                <a:gd name="T59" fmla="*/ 0 h 296"/>
                <a:gd name="T60" fmla="*/ 0 w 288"/>
                <a:gd name="T61" fmla="*/ 0 h 296"/>
                <a:gd name="T62" fmla="*/ 0 w 288"/>
                <a:gd name="T63" fmla="*/ 0 h 296"/>
                <a:gd name="T64" fmla="*/ 0 w 288"/>
                <a:gd name="T65" fmla="*/ 0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96"/>
                <a:gd name="T101" fmla="*/ 288 w 288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96">
                  <a:moveTo>
                    <a:pt x="177" y="154"/>
                  </a:moveTo>
                  <a:lnTo>
                    <a:pt x="73" y="154"/>
                  </a:lnTo>
                  <a:lnTo>
                    <a:pt x="73" y="67"/>
                  </a:lnTo>
                  <a:lnTo>
                    <a:pt x="177" y="67"/>
                  </a:lnTo>
                  <a:lnTo>
                    <a:pt x="183" y="67"/>
                  </a:lnTo>
                  <a:lnTo>
                    <a:pt x="191" y="69"/>
                  </a:lnTo>
                  <a:lnTo>
                    <a:pt x="197" y="73"/>
                  </a:lnTo>
                  <a:lnTo>
                    <a:pt x="202" y="78"/>
                  </a:lnTo>
                  <a:lnTo>
                    <a:pt x="207" y="84"/>
                  </a:lnTo>
                  <a:lnTo>
                    <a:pt x="212" y="92"/>
                  </a:lnTo>
                  <a:lnTo>
                    <a:pt x="215" y="101"/>
                  </a:lnTo>
                  <a:lnTo>
                    <a:pt x="215" y="110"/>
                  </a:lnTo>
                  <a:lnTo>
                    <a:pt x="215" y="120"/>
                  </a:lnTo>
                  <a:lnTo>
                    <a:pt x="212" y="129"/>
                  </a:lnTo>
                  <a:lnTo>
                    <a:pt x="207" y="136"/>
                  </a:lnTo>
                  <a:lnTo>
                    <a:pt x="202" y="142"/>
                  </a:lnTo>
                  <a:lnTo>
                    <a:pt x="197" y="148"/>
                  </a:lnTo>
                  <a:lnTo>
                    <a:pt x="191" y="151"/>
                  </a:lnTo>
                  <a:lnTo>
                    <a:pt x="183" y="154"/>
                  </a:lnTo>
                  <a:lnTo>
                    <a:pt x="177" y="154"/>
                  </a:lnTo>
                  <a:close/>
                  <a:moveTo>
                    <a:pt x="177" y="0"/>
                  </a:move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96"/>
                  </a:lnTo>
                  <a:lnTo>
                    <a:pt x="73" y="296"/>
                  </a:lnTo>
                  <a:lnTo>
                    <a:pt x="73" y="221"/>
                  </a:lnTo>
                  <a:lnTo>
                    <a:pt x="177" y="221"/>
                  </a:lnTo>
                  <a:lnTo>
                    <a:pt x="189" y="221"/>
                  </a:lnTo>
                  <a:lnTo>
                    <a:pt x="202" y="218"/>
                  </a:lnTo>
                  <a:lnTo>
                    <a:pt x="213" y="216"/>
                  </a:lnTo>
                  <a:lnTo>
                    <a:pt x="224" y="212"/>
                  </a:lnTo>
                  <a:lnTo>
                    <a:pt x="234" y="208"/>
                  </a:lnTo>
                  <a:lnTo>
                    <a:pt x="242" y="203"/>
                  </a:lnTo>
                  <a:lnTo>
                    <a:pt x="251" y="197"/>
                  </a:lnTo>
                  <a:lnTo>
                    <a:pt x="259" y="189"/>
                  </a:lnTo>
                  <a:lnTo>
                    <a:pt x="265" y="182"/>
                  </a:lnTo>
                  <a:lnTo>
                    <a:pt x="272" y="173"/>
                  </a:lnTo>
                  <a:lnTo>
                    <a:pt x="277" y="164"/>
                  </a:lnTo>
                  <a:lnTo>
                    <a:pt x="280" y="154"/>
                  </a:lnTo>
                  <a:lnTo>
                    <a:pt x="283" y="144"/>
                  </a:lnTo>
                  <a:lnTo>
                    <a:pt x="285" y="134"/>
                  </a:lnTo>
                  <a:lnTo>
                    <a:pt x="287" y="122"/>
                  </a:lnTo>
                  <a:lnTo>
                    <a:pt x="288" y="110"/>
                  </a:lnTo>
                  <a:lnTo>
                    <a:pt x="287" y="98"/>
                  </a:lnTo>
                  <a:lnTo>
                    <a:pt x="285" y="87"/>
                  </a:lnTo>
                  <a:lnTo>
                    <a:pt x="283" y="77"/>
                  </a:lnTo>
                  <a:lnTo>
                    <a:pt x="279" y="67"/>
                  </a:lnTo>
                  <a:lnTo>
                    <a:pt x="274" y="57"/>
                  </a:lnTo>
                  <a:lnTo>
                    <a:pt x="269" y="48"/>
                  </a:lnTo>
                  <a:lnTo>
                    <a:pt x="263" y="39"/>
                  </a:lnTo>
                  <a:lnTo>
                    <a:pt x="256" y="31"/>
                  </a:lnTo>
                  <a:lnTo>
                    <a:pt x="248" y="24"/>
                  </a:lnTo>
                  <a:lnTo>
                    <a:pt x="240" y="17"/>
                  </a:lnTo>
                  <a:lnTo>
                    <a:pt x="230" y="12"/>
                  </a:lnTo>
                  <a:lnTo>
                    <a:pt x="221" y="7"/>
                  </a:lnTo>
                  <a:lnTo>
                    <a:pt x="211" y="5"/>
                  </a:lnTo>
                  <a:lnTo>
                    <a:pt x="200" y="1"/>
                  </a:lnTo>
                  <a:lnTo>
                    <a:pt x="188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61" name="Freeform 22"/>
            <p:cNvSpPr>
              <a:spLocks/>
            </p:cNvSpPr>
            <p:nvPr/>
          </p:nvSpPr>
          <p:spPr bwMode="auto">
            <a:xfrm>
              <a:off x="6319" y="4307"/>
              <a:ext cx="88" cy="98"/>
            </a:xfrm>
            <a:custGeom>
              <a:avLst/>
              <a:gdLst>
                <a:gd name="T0" fmla="*/ 0 w 264"/>
                <a:gd name="T1" fmla="*/ 0 h 296"/>
                <a:gd name="T2" fmla="*/ 0 w 264"/>
                <a:gd name="T3" fmla="*/ 0 h 296"/>
                <a:gd name="T4" fmla="*/ 0 w 264"/>
                <a:gd name="T5" fmla="*/ 0 h 296"/>
                <a:gd name="T6" fmla="*/ 0 w 264"/>
                <a:gd name="T7" fmla="*/ 0 h 296"/>
                <a:gd name="T8" fmla="*/ 0 w 264"/>
                <a:gd name="T9" fmla="*/ 0 h 296"/>
                <a:gd name="T10" fmla="*/ 0 w 264"/>
                <a:gd name="T11" fmla="*/ 0 h 296"/>
                <a:gd name="T12" fmla="*/ 0 w 264"/>
                <a:gd name="T13" fmla="*/ 0 h 296"/>
                <a:gd name="T14" fmla="*/ 0 w 264"/>
                <a:gd name="T15" fmla="*/ 0 h 296"/>
                <a:gd name="T16" fmla="*/ 0 w 264"/>
                <a:gd name="T17" fmla="*/ 0 h 296"/>
                <a:gd name="T18" fmla="*/ 0 w 264"/>
                <a:gd name="T19" fmla="*/ 0 h 296"/>
                <a:gd name="T20" fmla="*/ 0 w 264"/>
                <a:gd name="T21" fmla="*/ 0 h 296"/>
                <a:gd name="T22" fmla="*/ 0 w 264"/>
                <a:gd name="T23" fmla="*/ 0 h 296"/>
                <a:gd name="T24" fmla="*/ 0 w 264"/>
                <a:gd name="T25" fmla="*/ 0 h 296"/>
                <a:gd name="T26" fmla="*/ 0 w 264"/>
                <a:gd name="T27" fmla="*/ 0 h 296"/>
                <a:gd name="T28" fmla="*/ 0 w 264"/>
                <a:gd name="T29" fmla="*/ 0 h 296"/>
                <a:gd name="T30" fmla="*/ 0 w 264"/>
                <a:gd name="T31" fmla="*/ 0 h 296"/>
                <a:gd name="T32" fmla="*/ 0 w 264"/>
                <a:gd name="T33" fmla="*/ 0 h 296"/>
                <a:gd name="T34" fmla="*/ 0 w 264"/>
                <a:gd name="T35" fmla="*/ 0 h 296"/>
                <a:gd name="T36" fmla="*/ 0 w 264"/>
                <a:gd name="T37" fmla="*/ 0 h 296"/>
                <a:gd name="T38" fmla="*/ 0 w 264"/>
                <a:gd name="T39" fmla="*/ 0 h 296"/>
                <a:gd name="T40" fmla="*/ 0 w 264"/>
                <a:gd name="T41" fmla="*/ 0 h 296"/>
                <a:gd name="T42" fmla="*/ 0 w 264"/>
                <a:gd name="T43" fmla="*/ 0 h 296"/>
                <a:gd name="T44" fmla="*/ 0 w 264"/>
                <a:gd name="T45" fmla="*/ 0 h 296"/>
                <a:gd name="T46" fmla="*/ 0 w 264"/>
                <a:gd name="T47" fmla="*/ 0 h 296"/>
                <a:gd name="T48" fmla="*/ 0 w 264"/>
                <a:gd name="T49" fmla="*/ 0 h 296"/>
                <a:gd name="T50" fmla="*/ 0 w 264"/>
                <a:gd name="T51" fmla="*/ 0 h 296"/>
                <a:gd name="T52" fmla="*/ 0 w 264"/>
                <a:gd name="T53" fmla="*/ 0 h 296"/>
                <a:gd name="T54" fmla="*/ 0 w 264"/>
                <a:gd name="T55" fmla="*/ 0 h 296"/>
                <a:gd name="T56" fmla="*/ 0 w 264"/>
                <a:gd name="T57" fmla="*/ 0 h 296"/>
                <a:gd name="T58" fmla="*/ 0 w 264"/>
                <a:gd name="T59" fmla="*/ 0 h 296"/>
                <a:gd name="T60" fmla="*/ 0 w 264"/>
                <a:gd name="T61" fmla="*/ 0 h 296"/>
                <a:gd name="T62" fmla="*/ 0 w 264"/>
                <a:gd name="T63" fmla="*/ 0 h 296"/>
                <a:gd name="T64" fmla="*/ 0 w 264"/>
                <a:gd name="T65" fmla="*/ 0 h 296"/>
                <a:gd name="T66" fmla="*/ 0 w 264"/>
                <a:gd name="T67" fmla="*/ 0 h 296"/>
                <a:gd name="T68" fmla="*/ 0 w 264"/>
                <a:gd name="T69" fmla="*/ 0 h 296"/>
                <a:gd name="T70" fmla="*/ 0 w 264"/>
                <a:gd name="T71" fmla="*/ 0 h 296"/>
                <a:gd name="T72" fmla="*/ 0 w 264"/>
                <a:gd name="T73" fmla="*/ 0 h 296"/>
                <a:gd name="T74" fmla="*/ 0 w 264"/>
                <a:gd name="T75" fmla="*/ 0 h 296"/>
                <a:gd name="T76" fmla="*/ 0 w 264"/>
                <a:gd name="T77" fmla="*/ 0 h 296"/>
                <a:gd name="T78" fmla="*/ 0 w 264"/>
                <a:gd name="T79" fmla="*/ 0 h 296"/>
                <a:gd name="T80" fmla="*/ 0 w 264"/>
                <a:gd name="T81" fmla="*/ 0 h 296"/>
                <a:gd name="T82" fmla="*/ 0 w 264"/>
                <a:gd name="T83" fmla="*/ 0 h 296"/>
                <a:gd name="T84" fmla="*/ 0 w 264"/>
                <a:gd name="T85" fmla="*/ 0 h 296"/>
                <a:gd name="T86" fmla="*/ 0 w 264"/>
                <a:gd name="T87" fmla="*/ 0 h 296"/>
                <a:gd name="T88" fmla="*/ 0 w 264"/>
                <a:gd name="T89" fmla="*/ 0 h 2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4"/>
                <a:gd name="T136" fmla="*/ 0 h 296"/>
                <a:gd name="T137" fmla="*/ 264 w 264"/>
                <a:gd name="T138" fmla="*/ 296 h 2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4" h="296">
                  <a:moveTo>
                    <a:pt x="228" y="233"/>
                  </a:moveTo>
                  <a:lnTo>
                    <a:pt x="72" y="233"/>
                  </a:lnTo>
                  <a:lnTo>
                    <a:pt x="72" y="177"/>
                  </a:lnTo>
                  <a:lnTo>
                    <a:pt x="241" y="177"/>
                  </a:lnTo>
                  <a:lnTo>
                    <a:pt x="241" y="120"/>
                  </a:lnTo>
                  <a:lnTo>
                    <a:pt x="72" y="120"/>
                  </a:lnTo>
                  <a:lnTo>
                    <a:pt x="72" y="62"/>
                  </a:lnTo>
                  <a:lnTo>
                    <a:pt x="228" y="62"/>
                  </a:lnTo>
                  <a:lnTo>
                    <a:pt x="232" y="62"/>
                  </a:lnTo>
                  <a:lnTo>
                    <a:pt x="237" y="60"/>
                  </a:lnTo>
                  <a:lnTo>
                    <a:pt x="241" y="59"/>
                  </a:lnTo>
                  <a:lnTo>
                    <a:pt x="245" y="58"/>
                  </a:lnTo>
                  <a:lnTo>
                    <a:pt x="247" y="54"/>
                  </a:lnTo>
                  <a:lnTo>
                    <a:pt x="251" y="50"/>
                  </a:lnTo>
                  <a:lnTo>
                    <a:pt x="252" y="47"/>
                  </a:lnTo>
                  <a:lnTo>
                    <a:pt x="255" y="41"/>
                  </a:lnTo>
                  <a:lnTo>
                    <a:pt x="26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1" y="283"/>
                  </a:lnTo>
                  <a:lnTo>
                    <a:pt x="4" y="286"/>
                  </a:lnTo>
                  <a:lnTo>
                    <a:pt x="6" y="290"/>
                  </a:lnTo>
                  <a:lnTo>
                    <a:pt x="9" y="293"/>
                  </a:lnTo>
                  <a:lnTo>
                    <a:pt x="13" y="294"/>
                  </a:lnTo>
                  <a:lnTo>
                    <a:pt x="16" y="295"/>
                  </a:lnTo>
                  <a:lnTo>
                    <a:pt x="21" y="296"/>
                  </a:lnTo>
                  <a:lnTo>
                    <a:pt x="264" y="296"/>
                  </a:lnTo>
                  <a:lnTo>
                    <a:pt x="255" y="255"/>
                  </a:lnTo>
                  <a:lnTo>
                    <a:pt x="252" y="250"/>
                  </a:lnTo>
                  <a:lnTo>
                    <a:pt x="251" y="245"/>
                  </a:lnTo>
                  <a:lnTo>
                    <a:pt x="247" y="241"/>
                  </a:lnTo>
                  <a:lnTo>
                    <a:pt x="245" y="238"/>
                  </a:lnTo>
                  <a:lnTo>
                    <a:pt x="241" y="236"/>
                  </a:lnTo>
                  <a:lnTo>
                    <a:pt x="237" y="235"/>
                  </a:lnTo>
                  <a:lnTo>
                    <a:pt x="232" y="233"/>
                  </a:lnTo>
                  <a:lnTo>
                    <a:pt x="228" y="2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62" name="Freeform 23"/>
            <p:cNvSpPr>
              <a:spLocks/>
            </p:cNvSpPr>
            <p:nvPr/>
          </p:nvSpPr>
          <p:spPr bwMode="auto">
            <a:xfrm>
              <a:off x="6207" y="4307"/>
              <a:ext cx="95" cy="98"/>
            </a:xfrm>
            <a:custGeom>
              <a:avLst/>
              <a:gdLst>
                <a:gd name="T0" fmla="*/ 0 w 285"/>
                <a:gd name="T1" fmla="*/ 0 h 296"/>
                <a:gd name="T2" fmla="*/ 0 w 285"/>
                <a:gd name="T3" fmla="*/ 0 h 296"/>
                <a:gd name="T4" fmla="*/ 0 w 285"/>
                <a:gd name="T5" fmla="*/ 0 h 296"/>
                <a:gd name="T6" fmla="*/ 0 w 285"/>
                <a:gd name="T7" fmla="*/ 0 h 296"/>
                <a:gd name="T8" fmla="*/ 0 w 285"/>
                <a:gd name="T9" fmla="*/ 0 h 296"/>
                <a:gd name="T10" fmla="*/ 0 w 285"/>
                <a:gd name="T11" fmla="*/ 0 h 296"/>
                <a:gd name="T12" fmla="*/ 0 w 285"/>
                <a:gd name="T13" fmla="*/ 0 h 296"/>
                <a:gd name="T14" fmla="*/ 0 w 285"/>
                <a:gd name="T15" fmla="*/ 0 h 296"/>
                <a:gd name="T16" fmla="*/ 0 w 285"/>
                <a:gd name="T17" fmla="*/ 0 h 296"/>
                <a:gd name="T18" fmla="*/ 0 w 285"/>
                <a:gd name="T19" fmla="*/ 0 h 296"/>
                <a:gd name="T20" fmla="*/ 0 w 285"/>
                <a:gd name="T21" fmla="*/ 0 h 296"/>
                <a:gd name="T22" fmla="*/ 0 w 285"/>
                <a:gd name="T23" fmla="*/ 0 h 296"/>
                <a:gd name="T24" fmla="*/ 0 w 285"/>
                <a:gd name="T25" fmla="*/ 0 h 296"/>
                <a:gd name="T26" fmla="*/ 0 w 285"/>
                <a:gd name="T27" fmla="*/ 0 h 296"/>
                <a:gd name="T28" fmla="*/ 0 w 285"/>
                <a:gd name="T29" fmla="*/ 0 h 296"/>
                <a:gd name="T30" fmla="*/ 0 w 285"/>
                <a:gd name="T31" fmla="*/ 0 h 296"/>
                <a:gd name="T32" fmla="*/ 0 w 285"/>
                <a:gd name="T33" fmla="*/ 0 h 296"/>
                <a:gd name="T34" fmla="*/ 0 w 285"/>
                <a:gd name="T35" fmla="*/ 0 h 296"/>
                <a:gd name="T36" fmla="*/ 0 w 285"/>
                <a:gd name="T37" fmla="*/ 0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5"/>
                <a:gd name="T58" fmla="*/ 0 h 296"/>
                <a:gd name="T59" fmla="*/ 285 w 285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5" h="296">
                  <a:moveTo>
                    <a:pt x="0" y="29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95"/>
                  </a:lnTo>
                  <a:lnTo>
                    <a:pt x="197" y="17"/>
                  </a:lnTo>
                  <a:lnTo>
                    <a:pt x="205" y="10"/>
                  </a:lnTo>
                  <a:lnTo>
                    <a:pt x="213" y="5"/>
                  </a:lnTo>
                  <a:lnTo>
                    <a:pt x="222" y="1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285" y="296"/>
                  </a:lnTo>
                  <a:lnTo>
                    <a:pt x="213" y="296"/>
                  </a:lnTo>
                  <a:lnTo>
                    <a:pt x="213" y="101"/>
                  </a:lnTo>
                  <a:lnTo>
                    <a:pt x="88" y="279"/>
                  </a:lnTo>
                  <a:lnTo>
                    <a:pt x="81" y="285"/>
                  </a:lnTo>
                  <a:lnTo>
                    <a:pt x="72" y="291"/>
                  </a:lnTo>
                  <a:lnTo>
                    <a:pt x="63" y="295"/>
                  </a:lnTo>
                  <a:lnTo>
                    <a:pt x="53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  <p:sp>
          <p:nvSpPr>
            <p:cNvPr id="38963" name="Freeform 24"/>
            <p:cNvSpPr>
              <a:spLocks/>
            </p:cNvSpPr>
            <p:nvPr/>
          </p:nvSpPr>
          <p:spPr bwMode="auto">
            <a:xfrm>
              <a:off x="5650" y="4307"/>
              <a:ext cx="108" cy="98"/>
            </a:xfrm>
            <a:custGeom>
              <a:avLst/>
              <a:gdLst>
                <a:gd name="T0" fmla="*/ 0 w 322"/>
                <a:gd name="T1" fmla="*/ 0 h 296"/>
                <a:gd name="T2" fmla="*/ 0 w 322"/>
                <a:gd name="T3" fmla="*/ 0 h 296"/>
                <a:gd name="T4" fmla="*/ 0 w 322"/>
                <a:gd name="T5" fmla="*/ 0 h 296"/>
                <a:gd name="T6" fmla="*/ 0 w 322"/>
                <a:gd name="T7" fmla="*/ 0 h 296"/>
                <a:gd name="T8" fmla="*/ 0 w 322"/>
                <a:gd name="T9" fmla="*/ 0 h 296"/>
                <a:gd name="T10" fmla="*/ 0 w 322"/>
                <a:gd name="T11" fmla="*/ 0 h 296"/>
                <a:gd name="T12" fmla="*/ 0 w 322"/>
                <a:gd name="T13" fmla="*/ 0 h 296"/>
                <a:gd name="T14" fmla="*/ 0 w 322"/>
                <a:gd name="T15" fmla="*/ 0 h 296"/>
                <a:gd name="T16" fmla="*/ 0 w 322"/>
                <a:gd name="T17" fmla="*/ 0 h 296"/>
                <a:gd name="T18" fmla="*/ 0 w 322"/>
                <a:gd name="T19" fmla="*/ 0 h 296"/>
                <a:gd name="T20" fmla="*/ 0 w 322"/>
                <a:gd name="T21" fmla="*/ 0 h 296"/>
                <a:gd name="T22" fmla="*/ 0 w 322"/>
                <a:gd name="T23" fmla="*/ 0 h 296"/>
                <a:gd name="T24" fmla="*/ 0 w 322"/>
                <a:gd name="T25" fmla="*/ 0 h 296"/>
                <a:gd name="T26" fmla="*/ 0 w 322"/>
                <a:gd name="T27" fmla="*/ 0 h 296"/>
                <a:gd name="T28" fmla="*/ 0 w 322"/>
                <a:gd name="T29" fmla="*/ 0 h 296"/>
                <a:gd name="T30" fmla="*/ 0 w 322"/>
                <a:gd name="T31" fmla="*/ 0 h 296"/>
                <a:gd name="T32" fmla="*/ 0 w 322"/>
                <a:gd name="T33" fmla="*/ 0 h 296"/>
                <a:gd name="T34" fmla="*/ 0 w 322"/>
                <a:gd name="T35" fmla="*/ 0 h 296"/>
                <a:gd name="T36" fmla="*/ 0 w 322"/>
                <a:gd name="T37" fmla="*/ 0 h 296"/>
                <a:gd name="T38" fmla="*/ 0 w 322"/>
                <a:gd name="T39" fmla="*/ 0 h 296"/>
                <a:gd name="T40" fmla="*/ 0 w 322"/>
                <a:gd name="T41" fmla="*/ 0 h 296"/>
                <a:gd name="T42" fmla="*/ 0 w 322"/>
                <a:gd name="T43" fmla="*/ 0 h 296"/>
                <a:gd name="T44" fmla="*/ 0 w 322"/>
                <a:gd name="T45" fmla="*/ 0 h 296"/>
                <a:gd name="T46" fmla="*/ 0 w 322"/>
                <a:gd name="T47" fmla="*/ 0 h 296"/>
                <a:gd name="T48" fmla="*/ 0 w 322"/>
                <a:gd name="T49" fmla="*/ 0 h 296"/>
                <a:gd name="T50" fmla="*/ 0 w 322"/>
                <a:gd name="T51" fmla="*/ 0 h 296"/>
                <a:gd name="T52" fmla="*/ 0 w 322"/>
                <a:gd name="T53" fmla="*/ 0 h 296"/>
                <a:gd name="T54" fmla="*/ 0 w 322"/>
                <a:gd name="T55" fmla="*/ 0 h 296"/>
                <a:gd name="T56" fmla="*/ 0 w 322"/>
                <a:gd name="T57" fmla="*/ 0 h 296"/>
                <a:gd name="T58" fmla="*/ 0 w 322"/>
                <a:gd name="T59" fmla="*/ 0 h 296"/>
                <a:gd name="T60" fmla="*/ 0 w 322"/>
                <a:gd name="T61" fmla="*/ 0 h 296"/>
                <a:gd name="T62" fmla="*/ 0 w 322"/>
                <a:gd name="T63" fmla="*/ 0 h 296"/>
                <a:gd name="T64" fmla="*/ 0 w 322"/>
                <a:gd name="T65" fmla="*/ 0 h 296"/>
                <a:gd name="T66" fmla="*/ 0 w 322"/>
                <a:gd name="T67" fmla="*/ 0 h 296"/>
                <a:gd name="T68" fmla="*/ 0 w 322"/>
                <a:gd name="T69" fmla="*/ 0 h 296"/>
                <a:gd name="T70" fmla="*/ 0 w 322"/>
                <a:gd name="T71" fmla="*/ 0 h 296"/>
                <a:gd name="T72" fmla="*/ 0 w 322"/>
                <a:gd name="T73" fmla="*/ 0 h 296"/>
                <a:gd name="T74" fmla="*/ 0 w 322"/>
                <a:gd name="T75" fmla="*/ 0 h 296"/>
                <a:gd name="T76" fmla="*/ 0 w 322"/>
                <a:gd name="T77" fmla="*/ 0 h 2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2"/>
                <a:gd name="T118" fmla="*/ 0 h 296"/>
                <a:gd name="T119" fmla="*/ 322 w 322"/>
                <a:gd name="T120" fmla="*/ 296 h 2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2" h="296">
                  <a:moveTo>
                    <a:pt x="219" y="146"/>
                  </a:moveTo>
                  <a:lnTo>
                    <a:pt x="320" y="0"/>
                  </a:lnTo>
                  <a:lnTo>
                    <a:pt x="254" y="0"/>
                  </a:lnTo>
                  <a:lnTo>
                    <a:pt x="244" y="0"/>
                  </a:lnTo>
                  <a:lnTo>
                    <a:pt x="235" y="4"/>
                  </a:lnTo>
                  <a:lnTo>
                    <a:pt x="231" y="6"/>
                  </a:lnTo>
                  <a:lnTo>
                    <a:pt x="228" y="9"/>
                  </a:lnTo>
                  <a:lnTo>
                    <a:pt x="224" y="12"/>
                  </a:lnTo>
                  <a:lnTo>
                    <a:pt x="220" y="17"/>
                  </a:lnTo>
                  <a:lnTo>
                    <a:pt x="167" y="102"/>
                  </a:lnTo>
                  <a:lnTo>
                    <a:pt x="157" y="102"/>
                  </a:lnTo>
                  <a:lnTo>
                    <a:pt x="103" y="17"/>
                  </a:lnTo>
                  <a:lnTo>
                    <a:pt x="100" y="12"/>
                  </a:lnTo>
                  <a:lnTo>
                    <a:pt x="96" y="9"/>
                  </a:lnTo>
                  <a:lnTo>
                    <a:pt x="92" y="6"/>
                  </a:lnTo>
                  <a:lnTo>
                    <a:pt x="89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104" y="149"/>
                  </a:lnTo>
                  <a:lnTo>
                    <a:pt x="3" y="296"/>
                  </a:lnTo>
                  <a:lnTo>
                    <a:pt x="70" y="296"/>
                  </a:lnTo>
                  <a:lnTo>
                    <a:pt x="80" y="295"/>
                  </a:lnTo>
                  <a:lnTo>
                    <a:pt x="89" y="293"/>
                  </a:lnTo>
                  <a:lnTo>
                    <a:pt x="92" y="290"/>
                  </a:lnTo>
                  <a:lnTo>
                    <a:pt x="96" y="286"/>
                  </a:lnTo>
                  <a:lnTo>
                    <a:pt x="100" y="283"/>
                  </a:lnTo>
                  <a:lnTo>
                    <a:pt x="103" y="278"/>
                  </a:lnTo>
                  <a:lnTo>
                    <a:pt x="157" y="193"/>
                  </a:lnTo>
                  <a:lnTo>
                    <a:pt x="167" y="193"/>
                  </a:lnTo>
                  <a:lnTo>
                    <a:pt x="220" y="278"/>
                  </a:lnTo>
                  <a:lnTo>
                    <a:pt x="224" y="283"/>
                  </a:lnTo>
                  <a:lnTo>
                    <a:pt x="228" y="286"/>
                  </a:lnTo>
                  <a:lnTo>
                    <a:pt x="231" y="290"/>
                  </a:lnTo>
                  <a:lnTo>
                    <a:pt x="235" y="293"/>
                  </a:lnTo>
                  <a:lnTo>
                    <a:pt x="244" y="295"/>
                  </a:lnTo>
                  <a:lnTo>
                    <a:pt x="254" y="296"/>
                  </a:lnTo>
                  <a:lnTo>
                    <a:pt x="322" y="296"/>
                  </a:lnTo>
                  <a:lnTo>
                    <a:pt x="219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39"/>
            </a:p>
          </p:txBody>
        </p:sp>
      </p:grpSp>
      <p:sp>
        <p:nvSpPr>
          <p:cNvPr id="38920" name="Freeform 25"/>
          <p:cNvSpPr>
            <a:spLocks noEditPoints="1"/>
          </p:cNvSpPr>
          <p:nvPr/>
        </p:nvSpPr>
        <p:spPr bwMode="auto">
          <a:xfrm>
            <a:off x="7870682" y="781232"/>
            <a:ext cx="627157" cy="1288250"/>
          </a:xfrm>
          <a:custGeom>
            <a:avLst/>
            <a:gdLst>
              <a:gd name="T0" fmla="*/ 2147483647 w 1386"/>
              <a:gd name="T1" fmla="*/ 2147483647 h 2846"/>
              <a:gd name="T2" fmla="*/ 2147483647 w 1386"/>
              <a:gd name="T3" fmla="*/ 2147483647 h 2846"/>
              <a:gd name="T4" fmla="*/ 2147483647 w 1386"/>
              <a:gd name="T5" fmla="*/ 2147483647 h 2846"/>
              <a:gd name="T6" fmla="*/ 2147483647 w 1386"/>
              <a:gd name="T7" fmla="*/ 2147483647 h 2846"/>
              <a:gd name="T8" fmla="*/ 2147483647 w 1386"/>
              <a:gd name="T9" fmla="*/ 2147483647 h 2846"/>
              <a:gd name="T10" fmla="*/ 2147483647 w 1386"/>
              <a:gd name="T11" fmla="*/ 2147483647 h 2846"/>
              <a:gd name="T12" fmla="*/ 2147483647 w 1386"/>
              <a:gd name="T13" fmla="*/ 2147483647 h 2846"/>
              <a:gd name="T14" fmla="*/ 2147483647 w 1386"/>
              <a:gd name="T15" fmla="*/ 2147483647 h 2846"/>
              <a:gd name="T16" fmla="*/ 2147483647 w 1386"/>
              <a:gd name="T17" fmla="*/ 2147483647 h 2846"/>
              <a:gd name="T18" fmla="*/ 2147483647 w 1386"/>
              <a:gd name="T19" fmla="*/ 2147483647 h 2846"/>
              <a:gd name="T20" fmla="*/ 2147483647 w 1386"/>
              <a:gd name="T21" fmla="*/ 2147483647 h 2846"/>
              <a:gd name="T22" fmla="*/ 2147483647 w 1386"/>
              <a:gd name="T23" fmla="*/ 2147483647 h 2846"/>
              <a:gd name="T24" fmla="*/ 2147483647 w 1386"/>
              <a:gd name="T25" fmla="*/ 2147483647 h 2846"/>
              <a:gd name="T26" fmla="*/ 2147483647 w 1386"/>
              <a:gd name="T27" fmla="*/ 2147483647 h 2846"/>
              <a:gd name="T28" fmla="*/ 2147483647 w 1386"/>
              <a:gd name="T29" fmla="*/ 2147483647 h 2846"/>
              <a:gd name="T30" fmla="*/ 2147483647 w 1386"/>
              <a:gd name="T31" fmla="*/ 2147483647 h 2846"/>
              <a:gd name="T32" fmla="*/ 2147483647 w 1386"/>
              <a:gd name="T33" fmla="*/ 2147483647 h 2846"/>
              <a:gd name="T34" fmla="*/ 2147483647 w 1386"/>
              <a:gd name="T35" fmla="*/ 2147483647 h 2846"/>
              <a:gd name="T36" fmla="*/ 2147483647 w 1386"/>
              <a:gd name="T37" fmla="*/ 2147483647 h 2846"/>
              <a:gd name="T38" fmla="*/ 2147483647 w 1386"/>
              <a:gd name="T39" fmla="*/ 2147483647 h 2846"/>
              <a:gd name="T40" fmla="*/ 2147483647 w 1386"/>
              <a:gd name="T41" fmla="*/ 2147483647 h 2846"/>
              <a:gd name="T42" fmla="*/ 2147483647 w 1386"/>
              <a:gd name="T43" fmla="*/ 2147483647 h 2846"/>
              <a:gd name="T44" fmla="*/ 2147483647 w 1386"/>
              <a:gd name="T45" fmla="*/ 2147483647 h 2846"/>
              <a:gd name="T46" fmla="*/ 2147483647 w 1386"/>
              <a:gd name="T47" fmla="*/ 2147483647 h 2846"/>
              <a:gd name="T48" fmla="*/ 2147483647 w 1386"/>
              <a:gd name="T49" fmla="*/ 2147483647 h 2846"/>
              <a:gd name="T50" fmla="*/ 2147483647 w 1386"/>
              <a:gd name="T51" fmla="*/ 2147483647 h 2846"/>
              <a:gd name="T52" fmla="*/ 2147483647 w 1386"/>
              <a:gd name="T53" fmla="*/ 2147483647 h 2846"/>
              <a:gd name="T54" fmla="*/ 2147483647 w 1386"/>
              <a:gd name="T55" fmla="*/ 2147483647 h 2846"/>
              <a:gd name="T56" fmla="*/ 2147483647 w 1386"/>
              <a:gd name="T57" fmla="*/ 2147483647 h 2846"/>
              <a:gd name="T58" fmla="*/ 2147483647 w 1386"/>
              <a:gd name="T59" fmla="*/ 2147483647 h 2846"/>
              <a:gd name="T60" fmla="*/ 2147483647 w 1386"/>
              <a:gd name="T61" fmla="*/ 2147483647 h 2846"/>
              <a:gd name="T62" fmla="*/ 2147483647 w 1386"/>
              <a:gd name="T63" fmla="*/ 2147483647 h 2846"/>
              <a:gd name="T64" fmla="*/ 2147483647 w 1386"/>
              <a:gd name="T65" fmla="*/ 2147483647 h 2846"/>
              <a:gd name="T66" fmla="*/ 2147483647 w 1386"/>
              <a:gd name="T67" fmla="*/ 2147483647 h 2846"/>
              <a:gd name="T68" fmla="*/ 2147483647 w 1386"/>
              <a:gd name="T69" fmla="*/ 2147483647 h 2846"/>
              <a:gd name="T70" fmla="*/ 2147483647 w 1386"/>
              <a:gd name="T71" fmla="*/ 2147483647 h 2846"/>
              <a:gd name="T72" fmla="*/ 2147483647 w 1386"/>
              <a:gd name="T73" fmla="*/ 2147483647 h 2846"/>
              <a:gd name="T74" fmla="*/ 2147483647 w 1386"/>
              <a:gd name="T75" fmla="*/ 2147483647 h 2846"/>
              <a:gd name="T76" fmla="*/ 2147483647 w 1386"/>
              <a:gd name="T77" fmla="*/ 2147483647 h 2846"/>
              <a:gd name="T78" fmla="*/ 2147483647 w 1386"/>
              <a:gd name="T79" fmla="*/ 2147483647 h 2846"/>
              <a:gd name="T80" fmla="*/ 2147483647 w 1386"/>
              <a:gd name="T81" fmla="*/ 2147483647 h 2846"/>
              <a:gd name="T82" fmla="*/ 2147483647 w 1386"/>
              <a:gd name="T83" fmla="*/ 2147483647 h 2846"/>
              <a:gd name="T84" fmla="*/ 2147483647 w 1386"/>
              <a:gd name="T85" fmla="*/ 2147483647 h 2846"/>
              <a:gd name="T86" fmla="*/ 2147483647 w 1386"/>
              <a:gd name="T87" fmla="*/ 2147483647 h 2846"/>
              <a:gd name="T88" fmla="*/ 2147483647 w 1386"/>
              <a:gd name="T89" fmla="*/ 2147483647 h 2846"/>
              <a:gd name="T90" fmla="*/ 2147483647 w 1386"/>
              <a:gd name="T91" fmla="*/ 2147483647 h 2846"/>
              <a:gd name="T92" fmla="*/ 2147483647 w 1386"/>
              <a:gd name="T93" fmla="*/ 2147483647 h 2846"/>
              <a:gd name="T94" fmla="*/ 2147483647 w 1386"/>
              <a:gd name="T95" fmla="*/ 2147483647 h 2846"/>
              <a:gd name="T96" fmla="*/ 2147483647 w 1386"/>
              <a:gd name="T97" fmla="*/ 2147483647 h 2846"/>
              <a:gd name="T98" fmla="*/ 2147483647 w 1386"/>
              <a:gd name="T99" fmla="*/ 2147483647 h 2846"/>
              <a:gd name="T100" fmla="*/ 2147483647 w 1386"/>
              <a:gd name="T101" fmla="*/ 2147483647 h 2846"/>
              <a:gd name="T102" fmla="*/ 2147483647 w 1386"/>
              <a:gd name="T103" fmla="*/ 2147483647 h 2846"/>
              <a:gd name="T104" fmla="*/ 2147483647 w 1386"/>
              <a:gd name="T105" fmla="*/ 2147483647 h 2846"/>
              <a:gd name="T106" fmla="*/ 2147483647 w 1386"/>
              <a:gd name="T107" fmla="*/ 2147483647 h 2846"/>
              <a:gd name="T108" fmla="*/ 2147483647 w 1386"/>
              <a:gd name="T109" fmla="*/ 2147483647 h 2846"/>
              <a:gd name="T110" fmla="*/ 2147483647 w 1386"/>
              <a:gd name="T111" fmla="*/ 2147483647 h 2846"/>
              <a:gd name="T112" fmla="*/ 2147483647 w 1386"/>
              <a:gd name="T113" fmla="*/ 2147483647 h 2846"/>
              <a:gd name="T114" fmla="*/ 2147483647 w 1386"/>
              <a:gd name="T115" fmla="*/ 2147483647 h 2846"/>
              <a:gd name="T116" fmla="*/ 2147483647 w 1386"/>
              <a:gd name="T117" fmla="*/ 2147483647 h 2846"/>
              <a:gd name="T118" fmla="*/ 2147483647 w 1386"/>
              <a:gd name="T119" fmla="*/ 2147483647 h 2846"/>
              <a:gd name="T120" fmla="*/ 2147483647 w 1386"/>
              <a:gd name="T121" fmla="*/ 2147483647 h 2846"/>
              <a:gd name="T122" fmla="*/ 2147483647 w 1386"/>
              <a:gd name="T123" fmla="*/ 2147483647 h 2846"/>
              <a:gd name="T124" fmla="*/ 2147483647 w 1386"/>
              <a:gd name="T125" fmla="*/ 2147483647 h 28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6"/>
              <a:gd name="T190" fmla="*/ 0 h 2846"/>
              <a:gd name="T191" fmla="*/ 1386 w 1386"/>
              <a:gd name="T192" fmla="*/ 2846 h 28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6" h="2846">
                <a:moveTo>
                  <a:pt x="1254" y="408"/>
                </a:moveTo>
                <a:lnTo>
                  <a:pt x="1251" y="409"/>
                </a:lnTo>
                <a:lnTo>
                  <a:pt x="1247" y="409"/>
                </a:lnTo>
                <a:lnTo>
                  <a:pt x="1242" y="408"/>
                </a:lnTo>
                <a:lnTo>
                  <a:pt x="1237" y="407"/>
                </a:lnTo>
                <a:lnTo>
                  <a:pt x="1218" y="395"/>
                </a:lnTo>
                <a:lnTo>
                  <a:pt x="1203" y="387"/>
                </a:lnTo>
                <a:lnTo>
                  <a:pt x="1223" y="388"/>
                </a:lnTo>
                <a:lnTo>
                  <a:pt x="1230" y="388"/>
                </a:lnTo>
                <a:lnTo>
                  <a:pt x="1244" y="392"/>
                </a:lnTo>
                <a:lnTo>
                  <a:pt x="1255" y="399"/>
                </a:lnTo>
                <a:lnTo>
                  <a:pt x="1261" y="404"/>
                </a:lnTo>
                <a:lnTo>
                  <a:pt x="1259" y="406"/>
                </a:lnTo>
                <a:lnTo>
                  <a:pt x="1254" y="408"/>
                </a:lnTo>
                <a:close/>
                <a:moveTo>
                  <a:pt x="569" y="322"/>
                </a:moveTo>
                <a:lnTo>
                  <a:pt x="562" y="318"/>
                </a:lnTo>
                <a:lnTo>
                  <a:pt x="549" y="312"/>
                </a:lnTo>
                <a:lnTo>
                  <a:pt x="543" y="308"/>
                </a:lnTo>
                <a:lnTo>
                  <a:pt x="540" y="307"/>
                </a:lnTo>
                <a:lnTo>
                  <a:pt x="539" y="297"/>
                </a:lnTo>
                <a:lnTo>
                  <a:pt x="536" y="286"/>
                </a:lnTo>
                <a:lnTo>
                  <a:pt x="536" y="273"/>
                </a:lnTo>
                <a:lnTo>
                  <a:pt x="539" y="274"/>
                </a:lnTo>
                <a:lnTo>
                  <a:pt x="545" y="274"/>
                </a:lnTo>
                <a:lnTo>
                  <a:pt x="549" y="272"/>
                </a:lnTo>
                <a:lnTo>
                  <a:pt x="552" y="270"/>
                </a:lnTo>
                <a:lnTo>
                  <a:pt x="553" y="268"/>
                </a:lnTo>
                <a:lnTo>
                  <a:pt x="554" y="265"/>
                </a:lnTo>
                <a:lnTo>
                  <a:pt x="555" y="260"/>
                </a:lnTo>
                <a:lnTo>
                  <a:pt x="555" y="259"/>
                </a:lnTo>
                <a:lnTo>
                  <a:pt x="558" y="269"/>
                </a:lnTo>
                <a:lnTo>
                  <a:pt x="559" y="282"/>
                </a:lnTo>
                <a:lnTo>
                  <a:pt x="563" y="289"/>
                </a:lnTo>
                <a:lnTo>
                  <a:pt x="568" y="298"/>
                </a:lnTo>
                <a:lnTo>
                  <a:pt x="569" y="313"/>
                </a:lnTo>
                <a:lnTo>
                  <a:pt x="569" y="322"/>
                </a:lnTo>
                <a:close/>
                <a:moveTo>
                  <a:pt x="1379" y="440"/>
                </a:moveTo>
                <a:lnTo>
                  <a:pt x="1382" y="435"/>
                </a:lnTo>
                <a:lnTo>
                  <a:pt x="1384" y="433"/>
                </a:lnTo>
                <a:lnTo>
                  <a:pt x="1385" y="431"/>
                </a:lnTo>
                <a:lnTo>
                  <a:pt x="1386" y="427"/>
                </a:lnTo>
                <a:lnTo>
                  <a:pt x="1385" y="425"/>
                </a:lnTo>
                <a:lnTo>
                  <a:pt x="1381" y="423"/>
                </a:lnTo>
                <a:lnTo>
                  <a:pt x="1382" y="419"/>
                </a:lnTo>
                <a:lnTo>
                  <a:pt x="1382" y="412"/>
                </a:lnTo>
                <a:lnTo>
                  <a:pt x="1382" y="409"/>
                </a:lnTo>
                <a:lnTo>
                  <a:pt x="1381" y="407"/>
                </a:lnTo>
                <a:lnTo>
                  <a:pt x="1380" y="406"/>
                </a:lnTo>
                <a:lnTo>
                  <a:pt x="1377" y="404"/>
                </a:lnTo>
                <a:lnTo>
                  <a:pt x="1372" y="398"/>
                </a:lnTo>
                <a:lnTo>
                  <a:pt x="1365" y="388"/>
                </a:lnTo>
                <a:lnTo>
                  <a:pt x="1355" y="380"/>
                </a:lnTo>
                <a:lnTo>
                  <a:pt x="1346" y="375"/>
                </a:lnTo>
                <a:lnTo>
                  <a:pt x="1340" y="374"/>
                </a:lnTo>
                <a:lnTo>
                  <a:pt x="1335" y="373"/>
                </a:lnTo>
                <a:lnTo>
                  <a:pt x="1332" y="371"/>
                </a:lnTo>
                <a:lnTo>
                  <a:pt x="1329" y="370"/>
                </a:lnTo>
                <a:lnTo>
                  <a:pt x="1328" y="368"/>
                </a:lnTo>
                <a:lnTo>
                  <a:pt x="1327" y="365"/>
                </a:lnTo>
                <a:lnTo>
                  <a:pt x="1326" y="358"/>
                </a:lnTo>
                <a:lnTo>
                  <a:pt x="1321" y="351"/>
                </a:lnTo>
                <a:lnTo>
                  <a:pt x="1318" y="349"/>
                </a:lnTo>
                <a:lnTo>
                  <a:pt x="1314" y="348"/>
                </a:lnTo>
                <a:lnTo>
                  <a:pt x="1309" y="346"/>
                </a:lnTo>
                <a:lnTo>
                  <a:pt x="1304" y="346"/>
                </a:lnTo>
                <a:lnTo>
                  <a:pt x="1295" y="348"/>
                </a:lnTo>
                <a:lnTo>
                  <a:pt x="1290" y="350"/>
                </a:lnTo>
                <a:lnTo>
                  <a:pt x="1288" y="351"/>
                </a:lnTo>
                <a:lnTo>
                  <a:pt x="1285" y="353"/>
                </a:lnTo>
                <a:lnTo>
                  <a:pt x="1283" y="354"/>
                </a:lnTo>
                <a:lnTo>
                  <a:pt x="1280" y="355"/>
                </a:lnTo>
                <a:lnTo>
                  <a:pt x="1276" y="355"/>
                </a:lnTo>
                <a:lnTo>
                  <a:pt x="1268" y="353"/>
                </a:lnTo>
                <a:lnTo>
                  <a:pt x="1259" y="346"/>
                </a:lnTo>
                <a:lnTo>
                  <a:pt x="1251" y="341"/>
                </a:lnTo>
                <a:lnTo>
                  <a:pt x="1244" y="335"/>
                </a:lnTo>
                <a:lnTo>
                  <a:pt x="1237" y="329"/>
                </a:lnTo>
                <a:lnTo>
                  <a:pt x="1228" y="321"/>
                </a:lnTo>
                <a:lnTo>
                  <a:pt x="1221" y="313"/>
                </a:lnTo>
                <a:lnTo>
                  <a:pt x="1211" y="307"/>
                </a:lnTo>
                <a:lnTo>
                  <a:pt x="1199" y="302"/>
                </a:lnTo>
                <a:lnTo>
                  <a:pt x="1191" y="301"/>
                </a:lnTo>
                <a:lnTo>
                  <a:pt x="1182" y="300"/>
                </a:lnTo>
                <a:lnTo>
                  <a:pt x="1174" y="298"/>
                </a:lnTo>
                <a:lnTo>
                  <a:pt x="1167" y="298"/>
                </a:lnTo>
                <a:lnTo>
                  <a:pt x="1154" y="301"/>
                </a:lnTo>
                <a:lnTo>
                  <a:pt x="1146" y="302"/>
                </a:lnTo>
                <a:lnTo>
                  <a:pt x="1136" y="302"/>
                </a:lnTo>
                <a:lnTo>
                  <a:pt x="1122" y="298"/>
                </a:lnTo>
                <a:lnTo>
                  <a:pt x="1110" y="296"/>
                </a:lnTo>
                <a:lnTo>
                  <a:pt x="1105" y="294"/>
                </a:lnTo>
                <a:lnTo>
                  <a:pt x="1103" y="293"/>
                </a:lnTo>
                <a:lnTo>
                  <a:pt x="1102" y="292"/>
                </a:lnTo>
                <a:lnTo>
                  <a:pt x="1100" y="287"/>
                </a:lnTo>
                <a:lnTo>
                  <a:pt x="1098" y="281"/>
                </a:lnTo>
                <a:lnTo>
                  <a:pt x="1100" y="273"/>
                </a:lnTo>
                <a:lnTo>
                  <a:pt x="1101" y="268"/>
                </a:lnTo>
                <a:lnTo>
                  <a:pt x="1102" y="265"/>
                </a:lnTo>
                <a:lnTo>
                  <a:pt x="1102" y="263"/>
                </a:lnTo>
                <a:lnTo>
                  <a:pt x="1102" y="260"/>
                </a:lnTo>
                <a:lnTo>
                  <a:pt x="1100" y="255"/>
                </a:lnTo>
                <a:lnTo>
                  <a:pt x="1092" y="245"/>
                </a:lnTo>
                <a:lnTo>
                  <a:pt x="1082" y="234"/>
                </a:lnTo>
                <a:lnTo>
                  <a:pt x="1072" y="223"/>
                </a:lnTo>
                <a:lnTo>
                  <a:pt x="1062" y="215"/>
                </a:lnTo>
                <a:lnTo>
                  <a:pt x="1054" y="210"/>
                </a:lnTo>
                <a:lnTo>
                  <a:pt x="1048" y="204"/>
                </a:lnTo>
                <a:lnTo>
                  <a:pt x="1042" y="199"/>
                </a:lnTo>
                <a:lnTo>
                  <a:pt x="1033" y="196"/>
                </a:lnTo>
                <a:lnTo>
                  <a:pt x="1021" y="193"/>
                </a:lnTo>
                <a:lnTo>
                  <a:pt x="1012" y="195"/>
                </a:lnTo>
                <a:lnTo>
                  <a:pt x="1006" y="195"/>
                </a:lnTo>
                <a:lnTo>
                  <a:pt x="1004" y="196"/>
                </a:lnTo>
                <a:lnTo>
                  <a:pt x="997" y="191"/>
                </a:lnTo>
                <a:lnTo>
                  <a:pt x="982" y="185"/>
                </a:lnTo>
                <a:lnTo>
                  <a:pt x="965" y="183"/>
                </a:lnTo>
                <a:lnTo>
                  <a:pt x="956" y="183"/>
                </a:lnTo>
                <a:lnTo>
                  <a:pt x="948" y="182"/>
                </a:lnTo>
                <a:lnTo>
                  <a:pt x="934" y="182"/>
                </a:lnTo>
                <a:lnTo>
                  <a:pt x="922" y="188"/>
                </a:lnTo>
                <a:lnTo>
                  <a:pt x="915" y="195"/>
                </a:lnTo>
                <a:lnTo>
                  <a:pt x="903" y="199"/>
                </a:lnTo>
                <a:lnTo>
                  <a:pt x="901" y="196"/>
                </a:lnTo>
                <a:lnTo>
                  <a:pt x="898" y="192"/>
                </a:lnTo>
                <a:lnTo>
                  <a:pt x="893" y="188"/>
                </a:lnTo>
                <a:lnTo>
                  <a:pt x="885" y="185"/>
                </a:lnTo>
                <a:lnTo>
                  <a:pt x="877" y="183"/>
                </a:lnTo>
                <a:lnTo>
                  <a:pt x="869" y="183"/>
                </a:lnTo>
                <a:lnTo>
                  <a:pt x="863" y="183"/>
                </a:lnTo>
                <a:lnTo>
                  <a:pt x="860" y="185"/>
                </a:lnTo>
                <a:lnTo>
                  <a:pt x="856" y="186"/>
                </a:lnTo>
                <a:lnTo>
                  <a:pt x="855" y="187"/>
                </a:lnTo>
                <a:lnTo>
                  <a:pt x="847" y="199"/>
                </a:lnTo>
                <a:lnTo>
                  <a:pt x="843" y="205"/>
                </a:lnTo>
                <a:lnTo>
                  <a:pt x="837" y="204"/>
                </a:lnTo>
                <a:lnTo>
                  <a:pt x="823" y="200"/>
                </a:lnTo>
                <a:lnTo>
                  <a:pt x="807" y="195"/>
                </a:lnTo>
                <a:lnTo>
                  <a:pt x="795" y="191"/>
                </a:lnTo>
                <a:lnTo>
                  <a:pt x="786" y="187"/>
                </a:lnTo>
                <a:lnTo>
                  <a:pt x="775" y="182"/>
                </a:lnTo>
                <a:lnTo>
                  <a:pt x="765" y="178"/>
                </a:lnTo>
                <a:lnTo>
                  <a:pt x="756" y="177"/>
                </a:lnTo>
                <a:lnTo>
                  <a:pt x="747" y="171"/>
                </a:lnTo>
                <a:lnTo>
                  <a:pt x="738" y="162"/>
                </a:lnTo>
                <a:lnTo>
                  <a:pt x="735" y="161"/>
                </a:lnTo>
                <a:lnTo>
                  <a:pt x="732" y="162"/>
                </a:lnTo>
                <a:lnTo>
                  <a:pt x="730" y="162"/>
                </a:lnTo>
                <a:lnTo>
                  <a:pt x="728" y="163"/>
                </a:lnTo>
                <a:lnTo>
                  <a:pt x="725" y="166"/>
                </a:lnTo>
                <a:lnTo>
                  <a:pt x="725" y="168"/>
                </a:lnTo>
                <a:lnTo>
                  <a:pt x="725" y="166"/>
                </a:lnTo>
                <a:lnTo>
                  <a:pt x="722" y="162"/>
                </a:lnTo>
                <a:lnTo>
                  <a:pt x="721" y="159"/>
                </a:lnTo>
                <a:lnTo>
                  <a:pt x="720" y="158"/>
                </a:lnTo>
                <a:lnTo>
                  <a:pt x="716" y="156"/>
                </a:lnTo>
                <a:lnTo>
                  <a:pt x="713" y="154"/>
                </a:lnTo>
                <a:lnTo>
                  <a:pt x="709" y="154"/>
                </a:lnTo>
                <a:lnTo>
                  <a:pt x="706" y="156"/>
                </a:lnTo>
                <a:lnTo>
                  <a:pt x="703" y="156"/>
                </a:lnTo>
                <a:lnTo>
                  <a:pt x="702" y="158"/>
                </a:lnTo>
                <a:lnTo>
                  <a:pt x="698" y="161"/>
                </a:lnTo>
                <a:lnTo>
                  <a:pt x="698" y="162"/>
                </a:lnTo>
                <a:lnTo>
                  <a:pt x="696" y="161"/>
                </a:lnTo>
                <a:lnTo>
                  <a:pt x="692" y="157"/>
                </a:lnTo>
                <a:lnTo>
                  <a:pt x="687" y="153"/>
                </a:lnTo>
                <a:lnTo>
                  <a:pt x="682" y="153"/>
                </a:lnTo>
                <a:lnTo>
                  <a:pt x="673" y="157"/>
                </a:lnTo>
                <a:lnTo>
                  <a:pt x="669" y="161"/>
                </a:lnTo>
                <a:lnTo>
                  <a:pt x="665" y="157"/>
                </a:lnTo>
                <a:lnTo>
                  <a:pt x="658" y="151"/>
                </a:lnTo>
                <a:lnTo>
                  <a:pt x="653" y="147"/>
                </a:lnTo>
                <a:lnTo>
                  <a:pt x="648" y="143"/>
                </a:lnTo>
                <a:lnTo>
                  <a:pt x="642" y="140"/>
                </a:lnTo>
                <a:lnTo>
                  <a:pt x="639" y="139"/>
                </a:lnTo>
                <a:lnTo>
                  <a:pt x="624" y="142"/>
                </a:lnTo>
                <a:lnTo>
                  <a:pt x="617" y="143"/>
                </a:lnTo>
                <a:lnTo>
                  <a:pt x="615" y="138"/>
                </a:lnTo>
                <a:lnTo>
                  <a:pt x="605" y="116"/>
                </a:lnTo>
                <a:lnTo>
                  <a:pt x="601" y="101"/>
                </a:lnTo>
                <a:lnTo>
                  <a:pt x="600" y="85"/>
                </a:lnTo>
                <a:lnTo>
                  <a:pt x="600" y="77"/>
                </a:lnTo>
                <a:lnTo>
                  <a:pt x="597" y="68"/>
                </a:lnTo>
                <a:lnTo>
                  <a:pt x="595" y="61"/>
                </a:lnTo>
                <a:lnTo>
                  <a:pt x="589" y="52"/>
                </a:lnTo>
                <a:lnTo>
                  <a:pt x="583" y="43"/>
                </a:lnTo>
                <a:lnTo>
                  <a:pt x="577" y="34"/>
                </a:lnTo>
                <a:lnTo>
                  <a:pt x="569" y="26"/>
                </a:lnTo>
                <a:lnTo>
                  <a:pt x="559" y="18"/>
                </a:lnTo>
                <a:lnTo>
                  <a:pt x="549" y="10"/>
                </a:lnTo>
                <a:lnTo>
                  <a:pt x="536" y="5"/>
                </a:lnTo>
                <a:lnTo>
                  <a:pt x="523" y="2"/>
                </a:lnTo>
                <a:lnTo>
                  <a:pt x="506" y="0"/>
                </a:lnTo>
                <a:lnTo>
                  <a:pt x="490" y="2"/>
                </a:lnTo>
                <a:lnTo>
                  <a:pt x="473" y="3"/>
                </a:lnTo>
                <a:lnTo>
                  <a:pt x="457" y="7"/>
                </a:lnTo>
                <a:lnTo>
                  <a:pt x="443" y="13"/>
                </a:lnTo>
                <a:lnTo>
                  <a:pt x="435" y="17"/>
                </a:lnTo>
                <a:lnTo>
                  <a:pt x="429" y="21"/>
                </a:lnTo>
                <a:lnTo>
                  <a:pt x="423" y="26"/>
                </a:lnTo>
                <a:lnTo>
                  <a:pt x="416" y="32"/>
                </a:lnTo>
                <a:lnTo>
                  <a:pt x="411" y="38"/>
                </a:lnTo>
                <a:lnTo>
                  <a:pt x="406" y="44"/>
                </a:lnTo>
                <a:lnTo>
                  <a:pt x="403" y="52"/>
                </a:lnTo>
                <a:lnTo>
                  <a:pt x="399" y="61"/>
                </a:lnTo>
                <a:lnTo>
                  <a:pt x="391" y="81"/>
                </a:lnTo>
                <a:lnTo>
                  <a:pt x="386" y="99"/>
                </a:lnTo>
                <a:lnTo>
                  <a:pt x="384" y="114"/>
                </a:lnTo>
                <a:lnTo>
                  <a:pt x="381" y="129"/>
                </a:lnTo>
                <a:lnTo>
                  <a:pt x="381" y="142"/>
                </a:lnTo>
                <a:lnTo>
                  <a:pt x="382" y="152"/>
                </a:lnTo>
                <a:lnTo>
                  <a:pt x="385" y="161"/>
                </a:lnTo>
                <a:lnTo>
                  <a:pt x="389" y="168"/>
                </a:lnTo>
                <a:lnTo>
                  <a:pt x="398" y="181"/>
                </a:lnTo>
                <a:lnTo>
                  <a:pt x="408" y="192"/>
                </a:lnTo>
                <a:lnTo>
                  <a:pt x="413" y="197"/>
                </a:lnTo>
                <a:lnTo>
                  <a:pt x="416" y="202"/>
                </a:lnTo>
                <a:lnTo>
                  <a:pt x="421" y="205"/>
                </a:lnTo>
                <a:lnTo>
                  <a:pt x="425" y="207"/>
                </a:lnTo>
                <a:lnTo>
                  <a:pt x="432" y="209"/>
                </a:lnTo>
                <a:lnTo>
                  <a:pt x="439" y="212"/>
                </a:lnTo>
                <a:lnTo>
                  <a:pt x="444" y="216"/>
                </a:lnTo>
                <a:lnTo>
                  <a:pt x="448" y="221"/>
                </a:lnTo>
                <a:lnTo>
                  <a:pt x="452" y="233"/>
                </a:lnTo>
                <a:lnTo>
                  <a:pt x="453" y="241"/>
                </a:lnTo>
                <a:lnTo>
                  <a:pt x="453" y="245"/>
                </a:lnTo>
                <a:lnTo>
                  <a:pt x="453" y="248"/>
                </a:lnTo>
                <a:lnTo>
                  <a:pt x="456" y="250"/>
                </a:lnTo>
                <a:lnTo>
                  <a:pt x="459" y="253"/>
                </a:lnTo>
                <a:lnTo>
                  <a:pt x="469" y="252"/>
                </a:lnTo>
                <a:lnTo>
                  <a:pt x="473" y="252"/>
                </a:lnTo>
                <a:lnTo>
                  <a:pt x="477" y="253"/>
                </a:lnTo>
                <a:lnTo>
                  <a:pt x="483" y="259"/>
                </a:lnTo>
                <a:lnTo>
                  <a:pt x="485" y="262"/>
                </a:lnTo>
                <a:lnTo>
                  <a:pt x="487" y="262"/>
                </a:lnTo>
                <a:lnTo>
                  <a:pt x="488" y="264"/>
                </a:lnTo>
                <a:lnTo>
                  <a:pt x="490" y="269"/>
                </a:lnTo>
                <a:lnTo>
                  <a:pt x="490" y="277"/>
                </a:lnTo>
                <a:lnTo>
                  <a:pt x="488" y="282"/>
                </a:lnTo>
                <a:lnTo>
                  <a:pt x="488" y="283"/>
                </a:lnTo>
                <a:lnTo>
                  <a:pt x="488" y="286"/>
                </a:lnTo>
                <a:lnTo>
                  <a:pt x="490" y="288"/>
                </a:lnTo>
                <a:lnTo>
                  <a:pt x="491" y="292"/>
                </a:lnTo>
                <a:lnTo>
                  <a:pt x="500" y="303"/>
                </a:lnTo>
                <a:lnTo>
                  <a:pt x="504" y="308"/>
                </a:lnTo>
                <a:lnTo>
                  <a:pt x="505" y="310"/>
                </a:lnTo>
                <a:lnTo>
                  <a:pt x="506" y="316"/>
                </a:lnTo>
                <a:lnTo>
                  <a:pt x="509" y="324"/>
                </a:lnTo>
                <a:lnTo>
                  <a:pt x="514" y="331"/>
                </a:lnTo>
                <a:lnTo>
                  <a:pt x="525" y="346"/>
                </a:lnTo>
                <a:lnTo>
                  <a:pt x="530" y="353"/>
                </a:lnTo>
                <a:lnTo>
                  <a:pt x="539" y="364"/>
                </a:lnTo>
                <a:lnTo>
                  <a:pt x="531" y="374"/>
                </a:lnTo>
                <a:lnTo>
                  <a:pt x="520" y="393"/>
                </a:lnTo>
                <a:lnTo>
                  <a:pt x="519" y="399"/>
                </a:lnTo>
                <a:lnTo>
                  <a:pt x="517" y="404"/>
                </a:lnTo>
                <a:lnTo>
                  <a:pt x="519" y="408"/>
                </a:lnTo>
                <a:lnTo>
                  <a:pt x="520" y="412"/>
                </a:lnTo>
                <a:lnTo>
                  <a:pt x="523" y="416"/>
                </a:lnTo>
                <a:lnTo>
                  <a:pt x="525" y="419"/>
                </a:lnTo>
                <a:lnTo>
                  <a:pt x="528" y="423"/>
                </a:lnTo>
                <a:lnTo>
                  <a:pt x="531" y="426"/>
                </a:lnTo>
                <a:lnTo>
                  <a:pt x="536" y="428"/>
                </a:lnTo>
                <a:lnTo>
                  <a:pt x="540" y="431"/>
                </a:lnTo>
                <a:lnTo>
                  <a:pt x="541" y="431"/>
                </a:lnTo>
                <a:lnTo>
                  <a:pt x="543" y="431"/>
                </a:lnTo>
                <a:lnTo>
                  <a:pt x="544" y="430"/>
                </a:lnTo>
                <a:lnTo>
                  <a:pt x="544" y="428"/>
                </a:lnTo>
                <a:lnTo>
                  <a:pt x="545" y="423"/>
                </a:lnTo>
                <a:lnTo>
                  <a:pt x="555" y="425"/>
                </a:lnTo>
                <a:lnTo>
                  <a:pt x="557" y="423"/>
                </a:lnTo>
                <a:lnTo>
                  <a:pt x="558" y="418"/>
                </a:lnTo>
                <a:lnTo>
                  <a:pt x="555" y="413"/>
                </a:lnTo>
                <a:lnTo>
                  <a:pt x="553" y="412"/>
                </a:lnTo>
                <a:lnTo>
                  <a:pt x="554" y="409"/>
                </a:lnTo>
                <a:lnTo>
                  <a:pt x="557" y="404"/>
                </a:lnTo>
                <a:lnTo>
                  <a:pt x="557" y="402"/>
                </a:lnTo>
                <a:lnTo>
                  <a:pt x="558" y="402"/>
                </a:lnTo>
                <a:lnTo>
                  <a:pt x="560" y="402"/>
                </a:lnTo>
                <a:lnTo>
                  <a:pt x="573" y="398"/>
                </a:lnTo>
                <a:lnTo>
                  <a:pt x="582" y="406"/>
                </a:lnTo>
                <a:lnTo>
                  <a:pt x="603" y="417"/>
                </a:lnTo>
                <a:lnTo>
                  <a:pt x="615" y="421"/>
                </a:lnTo>
                <a:lnTo>
                  <a:pt x="625" y="423"/>
                </a:lnTo>
                <a:lnTo>
                  <a:pt x="629" y="423"/>
                </a:lnTo>
                <a:lnTo>
                  <a:pt x="632" y="423"/>
                </a:lnTo>
                <a:lnTo>
                  <a:pt x="636" y="421"/>
                </a:lnTo>
                <a:lnTo>
                  <a:pt x="640" y="418"/>
                </a:lnTo>
                <a:lnTo>
                  <a:pt x="645" y="412"/>
                </a:lnTo>
                <a:lnTo>
                  <a:pt x="649" y="406"/>
                </a:lnTo>
                <a:lnTo>
                  <a:pt x="650" y="399"/>
                </a:lnTo>
                <a:lnTo>
                  <a:pt x="651" y="394"/>
                </a:lnTo>
                <a:lnTo>
                  <a:pt x="651" y="383"/>
                </a:lnTo>
                <a:lnTo>
                  <a:pt x="651" y="366"/>
                </a:lnTo>
                <a:lnTo>
                  <a:pt x="653" y="351"/>
                </a:lnTo>
                <a:lnTo>
                  <a:pt x="653" y="345"/>
                </a:lnTo>
                <a:lnTo>
                  <a:pt x="658" y="345"/>
                </a:lnTo>
                <a:lnTo>
                  <a:pt x="669" y="345"/>
                </a:lnTo>
                <a:lnTo>
                  <a:pt x="675" y="346"/>
                </a:lnTo>
                <a:lnTo>
                  <a:pt x="682" y="348"/>
                </a:lnTo>
                <a:lnTo>
                  <a:pt x="687" y="350"/>
                </a:lnTo>
                <a:lnTo>
                  <a:pt x="688" y="353"/>
                </a:lnTo>
                <a:lnTo>
                  <a:pt x="690" y="360"/>
                </a:lnTo>
                <a:lnTo>
                  <a:pt x="693" y="365"/>
                </a:lnTo>
                <a:lnTo>
                  <a:pt x="696" y="369"/>
                </a:lnTo>
                <a:lnTo>
                  <a:pt x="699" y="373"/>
                </a:lnTo>
                <a:lnTo>
                  <a:pt x="704" y="378"/>
                </a:lnTo>
                <a:lnTo>
                  <a:pt x="708" y="382"/>
                </a:lnTo>
                <a:lnTo>
                  <a:pt x="711" y="392"/>
                </a:lnTo>
                <a:lnTo>
                  <a:pt x="713" y="407"/>
                </a:lnTo>
                <a:lnTo>
                  <a:pt x="716" y="426"/>
                </a:lnTo>
                <a:lnTo>
                  <a:pt x="718" y="447"/>
                </a:lnTo>
                <a:lnTo>
                  <a:pt x="718" y="471"/>
                </a:lnTo>
                <a:lnTo>
                  <a:pt x="717" y="498"/>
                </a:lnTo>
                <a:lnTo>
                  <a:pt x="716" y="524"/>
                </a:lnTo>
                <a:lnTo>
                  <a:pt x="714" y="547"/>
                </a:lnTo>
                <a:lnTo>
                  <a:pt x="717" y="580"/>
                </a:lnTo>
                <a:lnTo>
                  <a:pt x="720" y="610"/>
                </a:lnTo>
                <a:lnTo>
                  <a:pt x="722" y="632"/>
                </a:lnTo>
                <a:lnTo>
                  <a:pt x="723" y="640"/>
                </a:lnTo>
                <a:lnTo>
                  <a:pt x="714" y="643"/>
                </a:lnTo>
                <a:lnTo>
                  <a:pt x="692" y="649"/>
                </a:lnTo>
                <a:lnTo>
                  <a:pt x="678" y="654"/>
                </a:lnTo>
                <a:lnTo>
                  <a:pt x="664" y="661"/>
                </a:lnTo>
                <a:lnTo>
                  <a:pt x="649" y="667"/>
                </a:lnTo>
                <a:lnTo>
                  <a:pt x="635" y="674"/>
                </a:lnTo>
                <a:lnTo>
                  <a:pt x="625" y="681"/>
                </a:lnTo>
                <a:lnTo>
                  <a:pt x="617" y="687"/>
                </a:lnTo>
                <a:lnTo>
                  <a:pt x="608" y="692"/>
                </a:lnTo>
                <a:lnTo>
                  <a:pt x="598" y="696"/>
                </a:lnTo>
                <a:lnTo>
                  <a:pt x="579" y="698"/>
                </a:lnTo>
                <a:lnTo>
                  <a:pt x="553" y="698"/>
                </a:lnTo>
                <a:lnTo>
                  <a:pt x="525" y="697"/>
                </a:lnTo>
                <a:lnTo>
                  <a:pt x="501" y="700"/>
                </a:lnTo>
                <a:lnTo>
                  <a:pt x="482" y="704"/>
                </a:lnTo>
                <a:lnTo>
                  <a:pt x="463" y="709"/>
                </a:lnTo>
                <a:lnTo>
                  <a:pt x="445" y="714"/>
                </a:lnTo>
                <a:lnTo>
                  <a:pt x="434" y="719"/>
                </a:lnTo>
                <a:lnTo>
                  <a:pt x="414" y="722"/>
                </a:lnTo>
                <a:lnTo>
                  <a:pt x="403" y="724"/>
                </a:lnTo>
                <a:lnTo>
                  <a:pt x="400" y="721"/>
                </a:lnTo>
                <a:lnTo>
                  <a:pt x="395" y="714"/>
                </a:lnTo>
                <a:lnTo>
                  <a:pt x="390" y="704"/>
                </a:lnTo>
                <a:lnTo>
                  <a:pt x="385" y="691"/>
                </a:lnTo>
                <a:lnTo>
                  <a:pt x="381" y="673"/>
                </a:lnTo>
                <a:lnTo>
                  <a:pt x="376" y="654"/>
                </a:lnTo>
                <a:lnTo>
                  <a:pt x="370" y="635"/>
                </a:lnTo>
                <a:lnTo>
                  <a:pt x="361" y="615"/>
                </a:lnTo>
                <a:lnTo>
                  <a:pt x="360" y="606"/>
                </a:lnTo>
                <a:lnTo>
                  <a:pt x="360" y="596"/>
                </a:lnTo>
                <a:lnTo>
                  <a:pt x="361" y="585"/>
                </a:lnTo>
                <a:lnTo>
                  <a:pt x="363" y="575"/>
                </a:lnTo>
                <a:lnTo>
                  <a:pt x="367" y="563"/>
                </a:lnTo>
                <a:lnTo>
                  <a:pt x="372" y="551"/>
                </a:lnTo>
                <a:lnTo>
                  <a:pt x="376" y="543"/>
                </a:lnTo>
                <a:lnTo>
                  <a:pt x="380" y="534"/>
                </a:lnTo>
                <a:lnTo>
                  <a:pt x="381" y="527"/>
                </a:lnTo>
                <a:lnTo>
                  <a:pt x="381" y="520"/>
                </a:lnTo>
                <a:lnTo>
                  <a:pt x="379" y="514"/>
                </a:lnTo>
                <a:lnTo>
                  <a:pt x="376" y="510"/>
                </a:lnTo>
                <a:lnTo>
                  <a:pt x="372" y="507"/>
                </a:lnTo>
                <a:lnTo>
                  <a:pt x="367" y="504"/>
                </a:lnTo>
                <a:lnTo>
                  <a:pt x="352" y="503"/>
                </a:lnTo>
                <a:lnTo>
                  <a:pt x="342" y="502"/>
                </a:lnTo>
                <a:lnTo>
                  <a:pt x="337" y="494"/>
                </a:lnTo>
                <a:lnTo>
                  <a:pt x="333" y="491"/>
                </a:lnTo>
                <a:lnTo>
                  <a:pt x="329" y="490"/>
                </a:lnTo>
                <a:lnTo>
                  <a:pt x="326" y="491"/>
                </a:lnTo>
                <a:lnTo>
                  <a:pt x="323" y="494"/>
                </a:lnTo>
                <a:lnTo>
                  <a:pt x="322" y="495"/>
                </a:lnTo>
                <a:lnTo>
                  <a:pt x="320" y="496"/>
                </a:lnTo>
                <a:lnTo>
                  <a:pt x="322" y="495"/>
                </a:lnTo>
                <a:lnTo>
                  <a:pt x="322" y="493"/>
                </a:lnTo>
                <a:lnTo>
                  <a:pt x="322" y="490"/>
                </a:lnTo>
                <a:lnTo>
                  <a:pt x="322" y="488"/>
                </a:lnTo>
                <a:lnTo>
                  <a:pt x="319" y="484"/>
                </a:lnTo>
                <a:lnTo>
                  <a:pt x="315" y="479"/>
                </a:lnTo>
                <a:lnTo>
                  <a:pt x="312" y="476"/>
                </a:lnTo>
                <a:lnTo>
                  <a:pt x="309" y="478"/>
                </a:lnTo>
                <a:lnTo>
                  <a:pt x="304" y="478"/>
                </a:lnTo>
                <a:lnTo>
                  <a:pt x="300" y="476"/>
                </a:lnTo>
                <a:lnTo>
                  <a:pt x="296" y="475"/>
                </a:lnTo>
                <a:lnTo>
                  <a:pt x="293" y="472"/>
                </a:lnTo>
                <a:lnTo>
                  <a:pt x="290" y="469"/>
                </a:lnTo>
                <a:lnTo>
                  <a:pt x="290" y="466"/>
                </a:lnTo>
                <a:lnTo>
                  <a:pt x="290" y="461"/>
                </a:lnTo>
                <a:lnTo>
                  <a:pt x="290" y="457"/>
                </a:lnTo>
                <a:lnTo>
                  <a:pt x="290" y="452"/>
                </a:lnTo>
                <a:lnTo>
                  <a:pt x="290" y="449"/>
                </a:lnTo>
                <a:lnTo>
                  <a:pt x="289" y="446"/>
                </a:lnTo>
                <a:lnTo>
                  <a:pt x="286" y="443"/>
                </a:lnTo>
                <a:lnTo>
                  <a:pt x="283" y="442"/>
                </a:lnTo>
                <a:lnTo>
                  <a:pt x="278" y="442"/>
                </a:lnTo>
                <a:lnTo>
                  <a:pt x="269" y="443"/>
                </a:lnTo>
                <a:lnTo>
                  <a:pt x="257" y="446"/>
                </a:lnTo>
                <a:lnTo>
                  <a:pt x="245" y="447"/>
                </a:lnTo>
                <a:lnTo>
                  <a:pt x="233" y="447"/>
                </a:lnTo>
                <a:lnTo>
                  <a:pt x="223" y="446"/>
                </a:lnTo>
                <a:lnTo>
                  <a:pt x="217" y="445"/>
                </a:lnTo>
                <a:lnTo>
                  <a:pt x="216" y="443"/>
                </a:lnTo>
                <a:lnTo>
                  <a:pt x="214" y="442"/>
                </a:lnTo>
                <a:lnTo>
                  <a:pt x="211" y="437"/>
                </a:lnTo>
                <a:lnTo>
                  <a:pt x="206" y="433"/>
                </a:lnTo>
                <a:lnTo>
                  <a:pt x="197" y="430"/>
                </a:lnTo>
                <a:lnTo>
                  <a:pt x="179" y="428"/>
                </a:lnTo>
                <a:lnTo>
                  <a:pt x="165" y="430"/>
                </a:lnTo>
                <a:lnTo>
                  <a:pt x="155" y="428"/>
                </a:lnTo>
                <a:lnTo>
                  <a:pt x="145" y="426"/>
                </a:lnTo>
                <a:lnTo>
                  <a:pt x="135" y="425"/>
                </a:lnTo>
                <a:lnTo>
                  <a:pt x="125" y="425"/>
                </a:lnTo>
                <a:lnTo>
                  <a:pt x="116" y="426"/>
                </a:lnTo>
                <a:lnTo>
                  <a:pt x="106" y="426"/>
                </a:lnTo>
                <a:lnTo>
                  <a:pt x="101" y="427"/>
                </a:lnTo>
                <a:lnTo>
                  <a:pt x="96" y="428"/>
                </a:lnTo>
                <a:lnTo>
                  <a:pt x="89" y="430"/>
                </a:lnTo>
                <a:lnTo>
                  <a:pt x="84" y="433"/>
                </a:lnTo>
                <a:lnTo>
                  <a:pt x="75" y="438"/>
                </a:lnTo>
                <a:lnTo>
                  <a:pt x="63" y="449"/>
                </a:lnTo>
                <a:lnTo>
                  <a:pt x="57" y="454"/>
                </a:lnTo>
                <a:lnTo>
                  <a:pt x="50" y="460"/>
                </a:lnTo>
                <a:lnTo>
                  <a:pt x="45" y="465"/>
                </a:lnTo>
                <a:lnTo>
                  <a:pt x="41" y="471"/>
                </a:lnTo>
                <a:lnTo>
                  <a:pt x="36" y="480"/>
                </a:lnTo>
                <a:lnTo>
                  <a:pt x="26" y="496"/>
                </a:lnTo>
                <a:lnTo>
                  <a:pt x="21" y="507"/>
                </a:lnTo>
                <a:lnTo>
                  <a:pt x="16" y="518"/>
                </a:lnTo>
                <a:lnTo>
                  <a:pt x="10" y="531"/>
                </a:lnTo>
                <a:lnTo>
                  <a:pt x="6" y="544"/>
                </a:lnTo>
                <a:lnTo>
                  <a:pt x="2" y="560"/>
                </a:lnTo>
                <a:lnTo>
                  <a:pt x="0" y="575"/>
                </a:lnTo>
                <a:lnTo>
                  <a:pt x="0" y="591"/>
                </a:lnTo>
                <a:lnTo>
                  <a:pt x="1" y="609"/>
                </a:lnTo>
                <a:lnTo>
                  <a:pt x="5" y="627"/>
                </a:lnTo>
                <a:lnTo>
                  <a:pt x="10" y="644"/>
                </a:lnTo>
                <a:lnTo>
                  <a:pt x="15" y="653"/>
                </a:lnTo>
                <a:lnTo>
                  <a:pt x="20" y="662"/>
                </a:lnTo>
                <a:lnTo>
                  <a:pt x="25" y="672"/>
                </a:lnTo>
                <a:lnTo>
                  <a:pt x="31" y="681"/>
                </a:lnTo>
                <a:lnTo>
                  <a:pt x="46" y="698"/>
                </a:lnTo>
                <a:lnTo>
                  <a:pt x="64" y="716"/>
                </a:lnTo>
                <a:lnTo>
                  <a:pt x="73" y="724"/>
                </a:lnTo>
                <a:lnTo>
                  <a:pt x="82" y="730"/>
                </a:lnTo>
                <a:lnTo>
                  <a:pt x="92" y="735"/>
                </a:lnTo>
                <a:lnTo>
                  <a:pt x="101" y="740"/>
                </a:lnTo>
                <a:lnTo>
                  <a:pt x="117" y="744"/>
                </a:lnTo>
                <a:lnTo>
                  <a:pt x="129" y="746"/>
                </a:lnTo>
                <a:lnTo>
                  <a:pt x="134" y="748"/>
                </a:lnTo>
                <a:lnTo>
                  <a:pt x="139" y="750"/>
                </a:lnTo>
                <a:lnTo>
                  <a:pt x="144" y="753"/>
                </a:lnTo>
                <a:lnTo>
                  <a:pt x="150" y="757"/>
                </a:lnTo>
                <a:lnTo>
                  <a:pt x="149" y="758"/>
                </a:lnTo>
                <a:lnTo>
                  <a:pt x="147" y="759"/>
                </a:lnTo>
                <a:lnTo>
                  <a:pt x="149" y="762"/>
                </a:lnTo>
                <a:lnTo>
                  <a:pt x="150" y="763"/>
                </a:lnTo>
                <a:lnTo>
                  <a:pt x="154" y="764"/>
                </a:lnTo>
                <a:lnTo>
                  <a:pt x="153" y="765"/>
                </a:lnTo>
                <a:lnTo>
                  <a:pt x="155" y="770"/>
                </a:lnTo>
                <a:lnTo>
                  <a:pt x="158" y="774"/>
                </a:lnTo>
                <a:lnTo>
                  <a:pt x="158" y="775"/>
                </a:lnTo>
                <a:lnTo>
                  <a:pt x="158" y="781"/>
                </a:lnTo>
                <a:lnTo>
                  <a:pt x="160" y="783"/>
                </a:lnTo>
                <a:lnTo>
                  <a:pt x="163" y="783"/>
                </a:lnTo>
                <a:lnTo>
                  <a:pt x="164" y="784"/>
                </a:lnTo>
                <a:lnTo>
                  <a:pt x="165" y="792"/>
                </a:lnTo>
                <a:lnTo>
                  <a:pt x="165" y="801"/>
                </a:lnTo>
                <a:lnTo>
                  <a:pt x="164" y="810"/>
                </a:lnTo>
                <a:lnTo>
                  <a:pt x="160" y="821"/>
                </a:lnTo>
                <a:lnTo>
                  <a:pt x="155" y="834"/>
                </a:lnTo>
                <a:lnTo>
                  <a:pt x="150" y="850"/>
                </a:lnTo>
                <a:lnTo>
                  <a:pt x="145" y="868"/>
                </a:lnTo>
                <a:lnTo>
                  <a:pt x="142" y="888"/>
                </a:lnTo>
                <a:lnTo>
                  <a:pt x="141" y="899"/>
                </a:lnTo>
                <a:lnTo>
                  <a:pt x="141" y="911"/>
                </a:lnTo>
                <a:lnTo>
                  <a:pt x="142" y="923"/>
                </a:lnTo>
                <a:lnTo>
                  <a:pt x="145" y="936"/>
                </a:lnTo>
                <a:lnTo>
                  <a:pt x="150" y="960"/>
                </a:lnTo>
                <a:lnTo>
                  <a:pt x="155" y="979"/>
                </a:lnTo>
                <a:lnTo>
                  <a:pt x="160" y="994"/>
                </a:lnTo>
                <a:lnTo>
                  <a:pt x="164" y="1007"/>
                </a:lnTo>
                <a:lnTo>
                  <a:pt x="166" y="1018"/>
                </a:lnTo>
                <a:lnTo>
                  <a:pt x="169" y="1028"/>
                </a:lnTo>
                <a:lnTo>
                  <a:pt x="170" y="1038"/>
                </a:lnTo>
                <a:lnTo>
                  <a:pt x="169" y="1049"/>
                </a:lnTo>
                <a:lnTo>
                  <a:pt x="165" y="1071"/>
                </a:lnTo>
                <a:lnTo>
                  <a:pt x="160" y="1085"/>
                </a:lnTo>
                <a:lnTo>
                  <a:pt x="159" y="1092"/>
                </a:lnTo>
                <a:lnTo>
                  <a:pt x="158" y="1100"/>
                </a:lnTo>
                <a:lnTo>
                  <a:pt x="158" y="1110"/>
                </a:lnTo>
                <a:lnTo>
                  <a:pt x="158" y="1123"/>
                </a:lnTo>
                <a:lnTo>
                  <a:pt x="161" y="1142"/>
                </a:lnTo>
                <a:lnTo>
                  <a:pt x="165" y="1153"/>
                </a:lnTo>
                <a:lnTo>
                  <a:pt x="169" y="1161"/>
                </a:lnTo>
                <a:lnTo>
                  <a:pt x="173" y="1172"/>
                </a:lnTo>
                <a:lnTo>
                  <a:pt x="175" y="1183"/>
                </a:lnTo>
                <a:lnTo>
                  <a:pt x="178" y="1191"/>
                </a:lnTo>
                <a:lnTo>
                  <a:pt x="178" y="1195"/>
                </a:lnTo>
                <a:lnTo>
                  <a:pt x="178" y="1198"/>
                </a:lnTo>
                <a:lnTo>
                  <a:pt x="177" y="1202"/>
                </a:lnTo>
                <a:lnTo>
                  <a:pt x="175" y="1209"/>
                </a:lnTo>
                <a:lnTo>
                  <a:pt x="173" y="1214"/>
                </a:lnTo>
                <a:lnTo>
                  <a:pt x="170" y="1217"/>
                </a:lnTo>
                <a:lnTo>
                  <a:pt x="168" y="1220"/>
                </a:lnTo>
                <a:lnTo>
                  <a:pt x="165" y="1221"/>
                </a:lnTo>
                <a:lnTo>
                  <a:pt x="161" y="1224"/>
                </a:lnTo>
                <a:lnTo>
                  <a:pt x="160" y="1224"/>
                </a:lnTo>
                <a:lnTo>
                  <a:pt x="161" y="1224"/>
                </a:lnTo>
                <a:lnTo>
                  <a:pt x="168" y="1222"/>
                </a:lnTo>
                <a:lnTo>
                  <a:pt x="171" y="1221"/>
                </a:lnTo>
                <a:lnTo>
                  <a:pt x="174" y="1220"/>
                </a:lnTo>
                <a:lnTo>
                  <a:pt x="178" y="1217"/>
                </a:lnTo>
                <a:lnTo>
                  <a:pt x="180" y="1214"/>
                </a:lnTo>
                <a:lnTo>
                  <a:pt x="185" y="1207"/>
                </a:lnTo>
                <a:lnTo>
                  <a:pt x="188" y="1202"/>
                </a:lnTo>
                <a:lnTo>
                  <a:pt x="189" y="1198"/>
                </a:lnTo>
                <a:lnTo>
                  <a:pt x="189" y="1191"/>
                </a:lnTo>
                <a:lnTo>
                  <a:pt x="187" y="1177"/>
                </a:lnTo>
                <a:lnTo>
                  <a:pt x="185" y="1167"/>
                </a:lnTo>
                <a:lnTo>
                  <a:pt x="188" y="1156"/>
                </a:lnTo>
                <a:lnTo>
                  <a:pt x="190" y="1150"/>
                </a:lnTo>
                <a:lnTo>
                  <a:pt x="190" y="1156"/>
                </a:lnTo>
                <a:lnTo>
                  <a:pt x="190" y="1171"/>
                </a:lnTo>
                <a:lnTo>
                  <a:pt x="193" y="1181"/>
                </a:lnTo>
                <a:lnTo>
                  <a:pt x="197" y="1191"/>
                </a:lnTo>
                <a:lnTo>
                  <a:pt x="201" y="1201"/>
                </a:lnTo>
                <a:lnTo>
                  <a:pt x="203" y="1211"/>
                </a:lnTo>
                <a:lnTo>
                  <a:pt x="203" y="1224"/>
                </a:lnTo>
                <a:lnTo>
                  <a:pt x="204" y="1240"/>
                </a:lnTo>
                <a:lnTo>
                  <a:pt x="207" y="1248"/>
                </a:lnTo>
                <a:lnTo>
                  <a:pt x="209" y="1255"/>
                </a:lnTo>
                <a:lnTo>
                  <a:pt x="213" y="1263"/>
                </a:lnTo>
                <a:lnTo>
                  <a:pt x="219" y="1268"/>
                </a:lnTo>
                <a:lnTo>
                  <a:pt x="232" y="1275"/>
                </a:lnTo>
                <a:lnTo>
                  <a:pt x="238" y="1281"/>
                </a:lnTo>
                <a:lnTo>
                  <a:pt x="240" y="1284"/>
                </a:lnTo>
                <a:lnTo>
                  <a:pt x="241" y="1287"/>
                </a:lnTo>
                <a:lnTo>
                  <a:pt x="241" y="1291"/>
                </a:lnTo>
                <a:lnTo>
                  <a:pt x="241" y="1296"/>
                </a:lnTo>
                <a:lnTo>
                  <a:pt x="237" y="1308"/>
                </a:lnTo>
                <a:lnTo>
                  <a:pt x="235" y="1313"/>
                </a:lnTo>
                <a:lnTo>
                  <a:pt x="237" y="1311"/>
                </a:lnTo>
                <a:lnTo>
                  <a:pt x="242" y="1307"/>
                </a:lnTo>
                <a:lnTo>
                  <a:pt x="245" y="1303"/>
                </a:lnTo>
                <a:lnTo>
                  <a:pt x="247" y="1299"/>
                </a:lnTo>
                <a:lnTo>
                  <a:pt x="250" y="1296"/>
                </a:lnTo>
                <a:lnTo>
                  <a:pt x="250" y="1292"/>
                </a:lnTo>
                <a:lnTo>
                  <a:pt x="250" y="1284"/>
                </a:lnTo>
                <a:lnTo>
                  <a:pt x="250" y="1278"/>
                </a:lnTo>
                <a:lnTo>
                  <a:pt x="248" y="1273"/>
                </a:lnTo>
                <a:lnTo>
                  <a:pt x="246" y="1269"/>
                </a:lnTo>
                <a:lnTo>
                  <a:pt x="240" y="1262"/>
                </a:lnTo>
                <a:lnTo>
                  <a:pt x="235" y="1254"/>
                </a:lnTo>
                <a:lnTo>
                  <a:pt x="232" y="1244"/>
                </a:lnTo>
                <a:lnTo>
                  <a:pt x="232" y="1236"/>
                </a:lnTo>
                <a:lnTo>
                  <a:pt x="235" y="1226"/>
                </a:lnTo>
                <a:lnTo>
                  <a:pt x="237" y="1221"/>
                </a:lnTo>
                <a:lnTo>
                  <a:pt x="237" y="1224"/>
                </a:lnTo>
                <a:lnTo>
                  <a:pt x="237" y="1229"/>
                </a:lnTo>
                <a:lnTo>
                  <a:pt x="238" y="1235"/>
                </a:lnTo>
                <a:lnTo>
                  <a:pt x="241" y="1243"/>
                </a:lnTo>
                <a:lnTo>
                  <a:pt x="247" y="1253"/>
                </a:lnTo>
                <a:lnTo>
                  <a:pt x="254" y="1260"/>
                </a:lnTo>
                <a:lnTo>
                  <a:pt x="256" y="1265"/>
                </a:lnTo>
                <a:lnTo>
                  <a:pt x="260" y="1268"/>
                </a:lnTo>
                <a:lnTo>
                  <a:pt x="262" y="1272"/>
                </a:lnTo>
                <a:lnTo>
                  <a:pt x="264" y="1278"/>
                </a:lnTo>
                <a:lnTo>
                  <a:pt x="264" y="1286"/>
                </a:lnTo>
                <a:lnTo>
                  <a:pt x="262" y="1292"/>
                </a:lnTo>
                <a:lnTo>
                  <a:pt x="255" y="1310"/>
                </a:lnTo>
                <a:lnTo>
                  <a:pt x="252" y="1315"/>
                </a:lnTo>
                <a:lnTo>
                  <a:pt x="257" y="1311"/>
                </a:lnTo>
                <a:lnTo>
                  <a:pt x="265" y="1303"/>
                </a:lnTo>
                <a:lnTo>
                  <a:pt x="269" y="1298"/>
                </a:lnTo>
                <a:lnTo>
                  <a:pt x="272" y="1292"/>
                </a:lnTo>
                <a:lnTo>
                  <a:pt x="274" y="1284"/>
                </a:lnTo>
                <a:lnTo>
                  <a:pt x="275" y="1277"/>
                </a:lnTo>
                <a:lnTo>
                  <a:pt x="276" y="1265"/>
                </a:lnTo>
                <a:lnTo>
                  <a:pt x="275" y="1255"/>
                </a:lnTo>
                <a:lnTo>
                  <a:pt x="272" y="1245"/>
                </a:lnTo>
                <a:lnTo>
                  <a:pt x="269" y="1235"/>
                </a:lnTo>
                <a:lnTo>
                  <a:pt x="260" y="1220"/>
                </a:lnTo>
                <a:lnTo>
                  <a:pt x="254" y="1205"/>
                </a:lnTo>
                <a:lnTo>
                  <a:pt x="250" y="1195"/>
                </a:lnTo>
                <a:lnTo>
                  <a:pt x="247" y="1185"/>
                </a:lnTo>
                <a:lnTo>
                  <a:pt x="246" y="1174"/>
                </a:lnTo>
                <a:lnTo>
                  <a:pt x="246" y="1166"/>
                </a:lnTo>
                <a:lnTo>
                  <a:pt x="247" y="1153"/>
                </a:lnTo>
                <a:lnTo>
                  <a:pt x="247" y="1142"/>
                </a:lnTo>
                <a:lnTo>
                  <a:pt x="248" y="1134"/>
                </a:lnTo>
                <a:lnTo>
                  <a:pt x="247" y="1124"/>
                </a:lnTo>
                <a:lnTo>
                  <a:pt x="247" y="1113"/>
                </a:lnTo>
                <a:lnTo>
                  <a:pt x="247" y="1101"/>
                </a:lnTo>
                <a:lnTo>
                  <a:pt x="246" y="1087"/>
                </a:lnTo>
                <a:lnTo>
                  <a:pt x="245" y="1072"/>
                </a:lnTo>
                <a:lnTo>
                  <a:pt x="245" y="1061"/>
                </a:lnTo>
                <a:lnTo>
                  <a:pt x="246" y="1052"/>
                </a:lnTo>
                <a:lnTo>
                  <a:pt x="248" y="1044"/>
                </a:lnTo>
                <a:lnTo>
                  <a:pt x="251" y="1039"/>
                </a:lnTo>
                <a:lnTo>
                  <a:pt x="256" y="1027"/>
                </a:lnTo>
                <a:lnTo>
                  <a:pt x="257" y="1018"/>
                </a:lnTo>
                <a:lnTo>
                  <a:pt x="260" y="1028"/>
                </a:lnTo>
                <a:lnTo>
                  <a:pt x="267" y="1052"/>
                </a:lnTo>
                <a:lnTo>
                  <a:pt x="278" y="1081"/>
                </a:lnTo>
                <a:lnTo>
                  <a:pt x="288" y="1102"/>
                </a:lnTo>
                <a:lnTo>
                  <a:pt x="299" y="1126"/>
                </a:lnTo>
                <a:lnTo>
                  <a:pt x="312" y="1159"/>
                </a:lnTo>
                <a:lnTo>
                  <a:pt x="326" y="1192"/>
                </a:lnTo>
                <a:lnTo>
                  <a:pt x="338" y="1216"/>
                </a:lnTo>
                <a:lnTo>
                  <a:pt x="351" y="1236"/>
                </a:lnTo>
                <a:lnTo>
                  <a:pt x="363" y="1258"/>
                </a:lnTo>
                <a:lnTo>
                  <a:pt x="374" y="1277"/>
                </a:lnTo>
                <a:lnTo>
                  <a:pt x="380" y="1288"/>
                </a:lnTo>
                <a:lnTo>
                  <a:pt x="386" y="1310"/>
                </a:lnTo>
                <a:lnTo>
                  <a:pt x="389" y="1325"/>
                </a:lnTo>
                <a:lnTo>
                  <a:pt x="391" y="1331"/>
                </a:lnTo>
                <a:lnTo>
                  <a:pt x="392" y="1339"/>
                </a:lnTo>
                <a:lnTo>
                  <a:pt x="394" y="1346"/>
                </a:lnTo>
                <a:lnTo>
                  <a:pt x="392" y="1351"/>
                </a:lnTo>
                <a:lnTo>
                  <a:pt x="391" y="1355"/>
                </a:lnTo>
                <a:lnTo>
                  <a:pt x="389" y="1358"/>
                </a:lnTo>
                <a:lnTo>
                  <a:pt x="387" y="1361"/>
                </a:lnTo>
                <a:lnTo>
                  <a:pt x="389" y="1366"/>
                </a:lnTo>
                <a:lnTo>
                  <a:pt x="391" y="1376"/>
                </a:lnTo>
                <a:lnTo>
                  <a:pt x="395" y="1382"/>
                </a:lnTo>
                <a:lnTo>
                  <a:pt x="392" y="1385"/>
                </a:lnTo>
                <a:lnTo>
                  <a:pt x="386" y="1393"/>
                </a:lnTo>
                <a:lnTo>
                  <a:pt x="384" y="1399"/>
                </a:lnTo>
                <a:lnTo>
                  <a:pt x="381" y="1407"/>
                </a:lnTo>
                <a:lnTo>
                  <a:pt x="380" y="1414"/>
                </a:lnTo>
                <a:lnTo>
                  <a:pt x="381" y="1423"/>
                </a:lnTo>
                <a:lnTo>
                  <a:pt x="382" y="1433"/>
                </a:lnTo>
                <a:lnTo>
                  <a:pt x="386" y="1441"/>
                </a:lnTo>
                <a:lnTo>
                  <a:pt x="389" y="1446"/>
                </a:lnTo>
                <a:lnTo>
                  <a:pt x="390" y="1448"/>
                </a:lnTo>
                <a:lnTo>
                  <a:pt x="387" y="1450"/>
                </a:lnTo>
                <a:lnTo>
                  <a:pt x="380" y="1456"/>
                </a:lnTo>
                <a:lnTo>
                  <a:pt x="375" y="1461"/>
                </a:lnTo>
                <a:lnTo>
                  <a:pt x="371" y="1466"/>
                </a:lnTo>
                <a:lnTo>
                  <a:pt x="368" y="1472"/>
                </a:lnTo>
                <a:lnTo>
                  <a:pt x="366" y="1480"/>
                </a:lnTo>
                <a:lnTo>
                  <a:pt x="363" y="1498"/>
                </a:lnTo>
                <a:lnTo>
                  <a:pt x="362" y="1518"/>
                </a:lnTo>
                <a:lnTo>
                  <a:pt x="361" y="1537"/>
                </a:lnTo>
                <a:lnTo>
                  <a:pt x="360" y="1552"/>
                </a:lnTo>
                <a:lnTo>
                  <a:pt x="357" y="1565"/>
                </a:lnTo>
                <a:lnTo>
                  <a:pt x="356" y="1580"/>
                </a:lnTo>
                <a:lnTo>
                  <a:pt x="355" y="1592"/>
                </a:lnTo>
                <a:lnTo>
                  <a:pt x="353" y="1599"/>
                </a:lnTo>
                <a:lnTo>
                  <a:pt x="350" y="1615"/>
                </a:lnTo>
                <a:lnTo>
                  <a:pt x="346" y="1628"/>
                </a:lnTo>
                <a:lnTo>
                  <a:pt x="350" y="1633"/>
                </a:lnTo>
                <a:lnTo>
                  <a:pt x="358" y="1640"/>
                </a:lnTo>
                <a:lnTo>
                  <a:pt x="370" y="1644"/>
                </a:lnTo>
                <a:lnTo>
                  <a:pt x="376" y="1644"/>
                </a:lnTo>
                <a:lnTo>
                  <a:pt x="377" y="1649"/>
                </a:lnTo>
                <a:lnTo>
                  <a:pt x="379" y="1663"/>
                </a:lnTo>
                <a:lnTo>
                  <a:pt x="380" y="1671"/>
                </a:lnTo>
                <a:lnTo>
                  <a:pt x="382" y="1678"/>
                </a:lnTo>
                <a:lnTo>
                  <a:pt x="386" y="1686"/>
                </a:lnTo>
                <a:lnTo>
                  <a:pt x="390" y="1692"/>
                </a:lnTo>
                <a:lnTo>
                  <a:pt x="400" y="1701"/>
                </a:lnTo>
                <a:lnTo>
                  <a:pt x="410" y="1707"/>
                </a:lnTo>
                <a:lnTo>
                  <a:pt x="418" y="1710"/>
                </a:lnTo>
                <a:lnTo>
                  <a:pt x="420" y="1711"/>
                </a:lnTo>
                <a:lnTo>
                  <a:pt x="419" y="1715"/>
                </a:lnTo>
                <a:lnTo>
                  <a:pt x="416" y="1721"/>
                </a:lnTo>
                <a:lnTo>
                  <a:pt x="415" y="1726"/>
                </a:lnTo>
                <a:lnTo>
                  <a:pt x="414" y="1730"/>
                </a:lnTo>
                <a:lnTo>
                  <a:pt x="414" y="1735"/>
                </a:lnTo>
                <a:lnTo>
                  <a:pt x="416" y="1739"/>
                </a:lnTo>
                <a:lnTo>
                  <a:pt x="421" y="1746"/>
                </a:lnTo>
                <a:lnTo>
                  <a:pt x="427" y="1750"/>
                </a:lnTo>
                <a:lnTo>
                  <a:pt x="432" y="1753"/>
                </a:lnTo>
                <a:lnTo>
                  <a:pt x="433" y="1753"/>
                </a:lnTo>
                <a:lnTo>
                  <a:pt x="432" y="1754"/>
                </a:lnTo>
                <a:lnTo>
                  <a:pt x="427" y="1758"/>
                </a:lnTo>
                <a:lnTo>
                  <a:pt x="424" y="1760"/>
                </a:lnTo>
                <a:lnTo>
                  <a:pt x="421" y="1764"/>
                </a:lnTo>
                <a:lnTo>
                  <a:pt x="420" y="1768"/>
                </a:lnTo>
                <a:lnTo>
                  <a:pt x="420" y="1772"/>
                </a:lnTo>
                <a:lnTo>
                  <a:pt x="421" y="1775"/>
                </a:lnTo>
                <a:lnTo>
                  <a:pt x="424" y="1779"/>
                </a:lnTo>
                <a:lnTo>
                  <a:pt x="425" y="1782"/>
                </a:lnTo>
                <a:lnTo>
                  <a:pt x="428" y="1784"/>
                </a:lnTo>
                <a:lnTo>
                  <a:pt x="432" y="1787"/>
                </a:lnTo>
                <a:lnTo>
                  <a:pt x="433" y="1787"/>
                </a:lnTo>
                <a:lnTo>
                  <a:pt x="430" y="1793"/>
                </a:lnTo>
                <a:lnTo>
                  <a:pt x="425" y="1808"/>
                </a:lnTo>
                <a:lnTo>
                  <a:pt x="421" y="1817"/>
                </a:lnTo>
                <a:lnTo>
                  <a:pt x="419" y="1828"/>
                </a:lnTo>
                <a:lnTo>
                  <a:pt x="418" y="1839"/>
                </a:lnTo>
                <a:lnTo>
                  <a:pt x="416" y="1849"/>
                </a:lnTo>
                <a:lnTo>
                  <a:pt x="418" y="1869"/>
                </a:lnTo>
                <a:lnTo>
                  <a:pt x="419" y="1892"/>
                </a:lnTo>
                <a:lnTo>
                  <a:pt x="419" y="1913"/>
                </a:lnTo>
                <a:lnTo>
                  <a:pt x="416" y="1928"/>
                </a:lnTo>
                <a:lnTo>
                  <a:pt x="413" y="1945"/>
                </a:lnTo>
                <a:lnTo>
                  <a:pt x="406" y="1966"/>
                </a:lnTo>
                <a:lnTo>
                  <a:pt x="400" y="1988"/>
                </a:lnTo>
                <a:lnTo>
                  <a:pt x="396" y="2005"/>
                </a:lnTo>
                <a:lnTo>
                  <a:pt x="391" y="2032"/>
                </a:lnTo>
                <a:lnTo>
                  <a:pt x="380" y="2076"/>
                </a:lnTo>
                <a:lnTo>
                  <a:pt x="370" y="2123"/>
                </a:lnTo>
                <a:lnTo>
                  <a:pt x="363" y="2155"/>
                </a:lnTo>
                <a:lnTo>
                  <a:pt x="362" y="2178"/>
                </a:lnTo>
                <a:lnTo>
                  <a:pt x="358" y="2219"/>
                </a:lnTo>
                <a:lnTo>
                  <a:pt x="353" y="2274"/>
                </a:lnTo>
                <a:lnTo>
                  <a:pt x="348" y="2336"/>
                </a:lnTo>
                <a:lnTo>
                  <a:pt x="343" y="2398"/>
                </a:lnTo>
                <a:lnTo>
                  <a:pt x="338" y="2456"/>
                </a:lnTo>
                <a:lnTo>
                  <a:pt x="334" y="2501"/>
                </a:lnTo>
                <a:lnTo>
                  <a:pt x="332" y="2529"/>
                </a:lnTo>
                <a:lnTo>
                  <a:pt x="329" y="2565"/>
                </a:lnTo>
                <a:lnTo>
                  <a:pt x="328" y="2599"/>
                </a:lnTo>
                <a:lnTo>
                  <a:pt x="326" y="2628"/>
                </a:lnTo>
                <a:lnTo>
                  <a:pt x="324" y="2649"/>
                </a:lnTo>
                <a:lnTo>
                  <a:pt x="323" y="2664"/>
                </a:lnTo>
                <a:lnTo>
                  <a:pt x="323" y="2678"/>
                </a:lnTo>
                <a:lnTo>
                  <a:pt x="324" y="2692"/>
                </a:lnTo>
                <a:lnTo>
                  <a:pt x="324" y="2705"/>
                </a:lnTo>
                <a:lnTo>
                  <a:pt x="324" y="2720"/>
                </a:lnTo>
                <a:lnTo>
                  <a:pt x="324" y="2736"/>
                </a:lnTo>
                <a:lnTo>
                  <a:pt x="323" y="2750"/>
                </a:lnTo>
                <a:lnTo>
                  <a:pt x="323" y="2756"/>
                </a:lnTo>
                <a:lnTo>
                  <a:pt x="353" y="2764"/>
                </a:lnTo>
                <a:lnTo>
                  <a:pt x="352" y="2767"/>
                </a:lnTo>
                <a:lnTo>
                  <a:pt x="350" y="2773"/>
                </a:lnTo>
                <a:lnTo>
                  <a:pt x="347" y="2782"/>
                </a:lnTo>
                <a:lnTo>
                  <a:pt x="346" y="2792"/>
                </a:lnTo>
                <a:lnTo>
                  <a:pt x="346" y="2814"/>
                </a:lnTo>
                <a:lnTo>
                  <a:pt x="347" y="2827"/>
                </a:lnTo>
                <a:lnTo>
                  <a:pt x="348" y="2835"/>
                </a:lnTo>
                <a:lnTo>
                  <a:pt x="429" y="2836"/>
                </a:lnTo>
                <a:lnTo>
                  <a:pt x="449" y="2828"/>
                </a:lnTo>
                <a:lnTo>
                  <a:pt x="461" y="2831"/>
                </a:lnTo>
                <a:lnTo>
                  <a:pt x="486" y="2837"/>
                </a:lnTo>
                <a:lnTo>
                  <a:pt x="502" y="2841"/>
                </a:lnTo>
                <a:lnTo>
                  <a:pt x="517" y="2844"/>
                </a:lnTo>
                <a:lnTo>
                  <a:pt x="533" y="2845"/>
                </a:lnTo>
                <a:lnTo>
                  <a:pt x="544" y="2846"/>
                </a:lnTo>
                <a:lnTo>
                  <a:pt x="592" y="2845"/>
                </a:lnTo>
                <a:lnTo>
                  <a:pt x="634" y="2842"/>
                </a:lnTo>
                <a:lnTo>
                  <a:pt x="665" y="2840"/>
                </a:lnTo>
                <a:lnTo>
                  <a:pt x="677" y="2838"/>
                </a:lnTo>
                <a:lnTo>
                  <a:pt x="678" y="2837"/>
                </a:lnTo>
                <a:lnTo>
                  <a:pt x="682" y="2831"/>
                </a:lnTo>
                <a:lnTo>
                  <a:pt x="684" y="2825"/>
                </a:lnTo>
                <a:lnTo>
                  <a:pt x="685" y="2820"/>
                </a:lnTo>
                <a:lnTo>
                  <a:pt x="683" y="2812"/>
                </a:lnTo>
                <a:lnTo>
                  <a:pt x="680" y="2809"/>
                </a:lnTo>
                <a:lnTo>
                  <a:pt x="679" y="2807"/>
                </a:lnTo>
                <a:lnTo>
                  <a:pt x="678" y="2802"/>
                </a:lnTo>
                <a:lnTo>
                  <a:pt x="677" y="2798"/>
                </a:lnTo>
                <a:lnTo>
                  <a:pt x="675" y="2796"/>
                </a:lnTo>
                <a:lnTo>
                  <a:pt x="672" y="2792"/>
                </a:lnTo>
                <a:lnTo>
                  <a:pt x="669" y="2789"/>
                </a:lnTo>
                <a:lnTo>
                  <a:pt x="659" y="2784"/>
                </a:lnTo>
                <a:lnTo>
                  <a:pt x="645" y="2779"/>
                </a:lnTo>
                <a:lnTo>
                  <a:pt x="634" y="2775"/>
                </a:lnTo>
                <a:lnTo>
                  <a:pt x="626" y="2773"/>
                </a:lnTo>
                <a:lnTo>
                  <a:pt x="621" y="2769"/>
                </a:lnTo>
                <a:lnTo>
                  <a:pt x="616" y="2764"/>
                </a:lnTo>
                <a:lnTo>
                  <a:pt x="612" y="2764"/>
                </a:lnTo>
                <a:lnTo>
                  <a:pt x="610" y="2765"/>
                </a:lnTo>
                <a:lnTo>
                  <a:pt x="607" y="2768"/>
                </a:lnTo>
                <a:lnTo>
                  <a:pt x="606" y="2769"/>
                </a:lnTo>
                <a:lnTo>
                  <a:pt x="606" y="2767"/>
                </a:lnTo>
                <a:lnTo>
                  <a:pt x="605" y="2764"/>
                </a:lnTo>
                <a:lnTo>
                  <a:pt x="603" y="2761"/>
                </a:lnTo>
                <a:lnTo>
                  <a:pt x="601" y="2760"/>
                </a:lnTo>
                <a:lnTo>
                  <a:pt x="600" y="2759"/>
                </a:lnTo>
                <a:lnTo>
                  <a:pt x="597" y="2759"/>
                </a:lnTo>
                <a:lnTo>
                  <a:pt x="589" y="2764"/>
                </a:lnTo>
                <a:lnTo>
                  <a:pt x="587" y="2768"/>
                </a:lnTo>
                <a:lnTo>
                  <a:pt x="554" y="2758"/>
                </a:lnTo>
                <a:lnTo>
                  <a:pt x="545" y="2744"/>
                </a:lnTo>
                <a:lnTo>
                  <a:pt x="547" y="2739"/>
                </a:lnTo>
                <a:lnTo>
                  <a:pt x="549" y="2724"/>
                </a:lnTo>
                <a:lnTo>
                  <a:pt x="553" y="2706"/>
                </a:lnTo>
                <a:lnTo>
                  <a:pt x="555" y="2692"/>
                </a:lnTo>
                <a:lnTo>
                  <a:pt x="557" y="2678"/>
                </a:lnTo>
                <a:lnTo>
                  <a:pt x="560" y="2649"/>
                </a:lnTo>
                <a:lnTo>
                  <a:pt x="565" y="2610"/>
                </a:lnTo>
                <a:lnTo>
                  <a:pt x="572" y="2566"/>
                </a:lnTo>
                <a:lnTo>
                  <a:pt x="578" y="2522"/>
                </a:lnTo>
                <a:lnTo>
                  <a:pt x="583" y="2481"/>
                </a:lnTo>
                <a:lnTo>
                  <a:pt x="587" y="2448"/>
                </a:lnTo>
                <a:lnTo>
                  <a:pt x="588" y="2429"/>
                </a:lnTo>
                <a:lnTo>
                  <a:pt x="592" y="2394"/>
                </a:lnTo>
                <a:lnTo>
                  <a:pt x="598" y="2346"/>
                </a:lnTo>
                <a:lnTo>
                  <a:pt x="602" y="2323"/>
                </a:lnTo>
                <a:lnTo>
                  <a:pt x="606" y="2302"/>
                </a:lnTo>
                <a:lnTo>
                  <a:pt x="610" y="2287"/>
                </a:lnTo>
                <a:lnTo>
                  <a:pt x="612" y="2279"/>
                </a:lnTo>
                <a:lnTo>
                  <a:pt x="613" y="2273"/>
                </a:lnTo>
                <a:lnTo>
                  <a:pt x="616" y="2260"/>
                </a:lnTo>
                <a:lnTo>
                  <a:pt x="618" y="2244"/>
                </a:lnTo>
                <a:lnTo>
                  <a:pt x="620" y="2225"/>
                </a:lnTo>
                <a:lnTo>
                  <a:pt x="625" y="2186"/>
                </a:lnTo>
                <a:lnTo>
                  <a:pt x="629" y="2157"/>
                </a:lnTo>
                <a:lnTo>
                  <a:pt x="631" y="2134"/>
                </a:lnTo>
                <a:lnTo>
                  <a:pt x="636" y="2106"/>
                </a:lnTo>
                <a:lnTo>
                  <a:pt x="640" y="2078"/>
                </a:lnTo>
                <a:lnTo>
                  <a:pt x="646" y="2053"/>
                </a:lnTo>
                <a:lnTo>
                  <a:pt x="654" y="2028"/>
                </a:lnTo>
                <a:lnTo>
                  <a:pt x="663" y="2001"/>
                </a:lnTo>
                <a:lnTo>
                  <a:pt x="669" y="1976"/>
                </a:lnTo>
                <a:lnTo>
                  <a:pt x="673" y="1955"/>
                </a:lnTo>
                <a:lnTo>
                  <a:pt x="674" y="1926"/>
                </a:lnTo>
                <a:lnTo>
                  <a:pt x="673" y="1885"/>
                </a:lnTo>
                <a:lnTo>
                  <a:pt x="673" y="1847"/>
                </a:lnTo>
                <a:lnTo>
                  <a:pt x="673" y="1830"/>
                </a:lnTo>
                <a:lnTo>
                  <a:pt x="677" y="1810"/>
                </a:lnTo>
                <a:lnTo>
                  <a:pt x="683" y="1768"/>
                </a:lnTo>
                <a:lnTo>
                  <a:pt x="689" y="1722"/>
                </a:lnTo>
                <a:lnTo>
                  <a:pt x="694" y="1695"/>
                </a:lnTo>
                <a:lnTo>
                  <a:pt x="697" y="1679"/>
                </a:lnTo>
                <a:lnTo>
                  <a:pt x="699" y="1666"/>
                </a:lnTo>
                <a:lnTo>
                  <a:pt x="701" y="1652"/>
                </a:lnTo>
                <a:lnTo>
                  <a:pt x="699" y="1640"/>
                </a:lnTo>
                <a:lnTo>
                  <a:pt x="698" y="1628"/>
                </a:lnTo>
                <a:lnTo>
                  <a:pt x="696" y="1613"/>
                </a:lnTo>
                <a:lnTo>
                  <a:pt x="694" y="1599"/>
                </a:lnTo>
                <a:lnTo>
                  <a:pt x="693" y="1594"/>
                </a:lnTo>
                <a:lnTo>
                  <a:pt x="694" y="1591"/>
                </a:lnTo>
                <a:lnTo>
                  <a:pt x="698" y="1585"/>
                </a:lnTo>
                <a:lnTo>
                  <a:pt x="703" y="1572"/>
                </a:lnTo>
                <a:lnTo>
                  <a:pt x="707" y="1554"/>
                </a:lnTo>
                <a:lnTo>
                  <a:pt x="708" y="1542"/>
                </a:lnTo>
                <a:lnTo>
                  <a:pt x="708" y="1525"/>
                </a:lnTo>
                <a:lnTo>
                  <a:pt x="707" y="1507"/>
                </a:lnTo>
                <a:lnTo>
                  <a:pt x="706" y="1485"/>
                </a:lnTo>
                <a:lnTo>
                  <a:pt x="703" y="1445"/>
                </a:lnTo>
                <a:lnTo>
                  <a:pt x="701" y="1417"/>
                </a:lnTo>
                <a:lnTo>
                  <a:pt x="701" y="1400"/>
                </a:lnTo>
                <a:lnTo>
                  <a:pt x="699" y="1387"/>
                </a:lnTo>
                <a:lnTo>
                  <a:pt x="697" y="1374"/>
                </a:lnTo>
                <a:lnTo>
                  <a:pt x="697" y="1365"/>
                </a:lnTo>
                <a:lnTo>
                  <a:pt x="697" y="1356"/>
                </a:lnTo>
                <a:lnTo>
                  <a:pt x="696" y="1345"/>
                </a:lnTo>
                <a:lnTo>
                  <a:pt x="693" y="1332"/>
                </a:lnTo>
                <a:lnTo>
                  <a:pt x="690" y="1316"/>
                </a:lnTo>
                <a:lnTo>
                  <a:pt x="685" y="1298"/>
                </a:lnTo>
                <a:lnTo>
                  <a:pt x="680" y="1281"/>
                </a:lnTo>
                <a:lnTo>
                  <a:pt x="674" y="1264"/>
                </a:lnTo>
                <a:lnTo>
                  <a:pt x="665" y="1246"/>
                </a:lnTo>
                <a:lnTo>
                  <a:pt x="655" y="1226"/>
                </a:lnTo>
                <a:lnTo>
                  <a:pt x="645" y="1203"/>
                </a:lnTo>
                <a:lnTo>
                  <a:pt x="635" y="1181"/>
                </a:lnTo>
                <a:lnTo>
                  <a:pt x="626" y="1161"/>
                </a:lnTo>
                <a:lnTo>
                  <a:pt x="621" y="1147"/>
                </a:lnTo>
                <a:lnTo>
                  <a:pt x="620" y="1138"/>
                </a:lnTo>
                <a:lnTo>
                  <a:pt x="620" y="1132"/>
                </a:lnTo>
                <a:lnTo>
                  <a:pt x="618" y="1123"/>
                </a:lnTo>
                <a:lnTo>
                  <a:pt x="616" y="1105"/>
                </a:lnTo>
                <a:lnTo>
                  <a:pt x="616" y="1092"/>
                </a:lnTo>
                <a:lnTo>
                  <a:pt x="615" y="1081"/>
                </a:lnTo>
                <a:lnTo>
                  <a:pt x="613" y="1075"/>
                </a:lnTo>
                <a:lnTo>
                  <a:pt x="615" y="1056"/>
                </a:lnTo>
                <a:lnTo>
                  <a:pt x="617" y="1052"/>
                </a:lnTo>
                <a:lnTo>
                  <a:pt x="625" y="1042"/>
                </a:lnTo>
                <a:lnTo>
                  <a:pt x="629" y="1034"/>
                </a:lnTo>
                <a:lnTo>
                  <a:pt x="632" y="1025"/>
                </a:lnTo>
                <a:lnTo>
                  <a:pt x="636" y="1015"/>
                </a:lnTo>
                <a:lnTo>
                  <a:pt x="639" y="1003"/>
                </a:lnTo>
                <a:lnTo>
                  <a:pt x="639" y="995"/>
                </a:lnTo>
                <a:lnTo>
                  <a:pt x="639" y="988"/>
                </a:lnTo>
                <a:lnTo>
                  <a:pt x="639" y="980"/>
                </a:lnTo>
                <a:lnTo>
                  <a:pt x="636" y="972"/>
                </a:lnTo>
                <a:lnTo>
                  <a:pt x="631" y="959"/>
                </a:lnTo>
                <a:lnTo>
                  <a:pt x="624" y="945"/>
                </a:lnTo>
                <a:lnTo>
                  <a:pt x="603" y="917"/>
                </a:lnTo>
                <a:lnTo>
                  <a:pt x="581" y="884"/>
                </a:lnTo>
                <a:lnTo>
                  <a:pt x="569" y="866"/>
                </a:lnTo>
                <a:lnTo>
                  <a:pt x="555" y="849"/>
                </a:lnTo>
                <a:lnTo>
                  <a:pt x="545" y="835"/>
                </a:lnTo>
                <a:lnTo>
                  <a:pt x="541" y="830"/>
                </a:lnTo>
                <a:lnTo>
                  <a:pt x="550" y="830"/>
                </a:lnTo>
                <a:lnTo>
                  <a:pt x="577" y="827"/>
                </a:lnTo>
                <a:lnTo>
                  <a:pt x="596" y="823"/>
                </a:lnTo>
                <a:lnTo>
                  <a:pt x="618" y="817"/>
                </a:lnTo>
                <a:lnTo>
                  <a:pt x="645" y="810"/>
                </a:lnTo>
                <a:lnTo>
                  <a:pt x="675" y="798"/>
                </a:lnTo>
                <a:lnTo>
                  <a:pt x="728" y="775"/>
                </a:lnTo>
                <a:lnTo>
                  <a:pt x="761" y="759"/>
                </a:lnTo>
                <a:lnTo>
                  <a:pt x="783" y="748"/>
                </a:lnTo>
                <a:lnTo>
                  <a:pt x="795" y="741"/>
                </a:lnTo>
                <a:lnTo>
                  <a:pt x="807" y="736"/>
                </a:lnTo>
                <a:lnTo>
                  <a:pt x="821" y="730"/>
                </a:lnTo>
                <a:lnTo>
                  <a:pt x="833" y="725"/>
                </a:lnTo>
                <a:lnTo>
                  <a:pt x="843" y="721"/>
                </a:lnTo>
                <a:lnTo>
                  <a:pt x="852" y="719"/>
                </a:lnTo>
                <a:lnTo>
                  <a:pt x="858" y="716"/>
                </a:lnTo>
                <a:lnTo>
                  <a:pt x="866" y="710"/>
                </a:lnTo>
                <a:lnTo>
                  <a:pt x="872" y="701"/>
                </a:lnTo>
                <a:lnTo>
                  <a:pt x="876" y="696"/>
                </a:lnTo>
                <a:lnTo>
                  <a:pt x="877" y="691"/>
                </a:lnTo>
                <a:lnTo>
                  <a:pt x="879" y="687"/>
                </a:lnTo>
                <a:lnTo>
                  <a:pt x="879" y="683"/>
                </a:lnTo>
                <a:lnTo>
                  <a:pt x="877" y="676"/>
                </a:lnTo>
                <a:lnTo>
                  <a:pt x="876" y="668"/>
                </a:lnTo>
                <a:lnTo>
                  <a:pt x="874" y="658"/>
                </a:lnTo>
                <a:lnTo>
                  <a:pt x="870" y="645"/>
                </a:lnTo>
                <a:lnTo>
                  <a:pt x="866" y="632"/>
                </a:lnTo>
                <a:lnTo>
                  <a:pt x="863" y="616"/>
                </a:lnTo>
                <a:lnTo>
                  <a:pt x="863" y="603"/>
                </a:lnTo>
                <a:lnTo>
                  <a:pt x="862" y="590"/>
                </a:lnTo>
                <a:lnTo>
                  <a:pt x="862" y="577"/>
                </a:lnTo>
                <a:lnTo>
                  <a:pt x="861" y="563"/>
                </a:lnTo>
                <a:lnTo>
                  <a:pt x="857" y="539"/>
                </a:lnTo>
                <a:lnTo>
                  <a:pt x="848" y="505"/>
                </a:lnTo>
                <a:lnTo>
                  <a:pt x="839" y="470"/>
                </a:lnTo>
                <a:lnTo>
                  <a:pt x="831" y="442"/>
                </a:lnTo>
                <a:lnTo>
                  <a:pt x="824" y="425"/>
                </a:lnTo>
                <a:lnTo>
                  <a:pt x="817" y="409"/>
                </a:lnTo>
                <a:lnTo>
                  <a:pt x="814" y="402"/>
                </a:lnTo>
                <a:lnTo>
                  <a:pt x="813" y="395"/>
                </a:lnTo>
                <a:lnTo>
                  <a:pt x="812" y="390"/>
                </a:lnTo>
                <a:lnTo>
                  <a:pt x="813" y="384"/>
                </a:lnTo>
                <a:lnTo>
                  <a:pt x="817" y="369"/>
                </a:lnTo>
                <a:lnTo>
                  <a:pt x="819" y="365"/>
                </a:lnTo>
                <a:lnTo>
                  <a:pt x="821" y="366"/>
                </a:lnTo>
                <a:lnTo>
                  <a:pt x="826" y="370"/>
                </a:lnTo>
                <a:lnTo>
                  <a:pt x="832" y="374"/>
                </a:lnTo>
                <a:lnTo>
                  <a:pt x="841" y="377"/>
                </a:lnTo>
                <a:lnTo>
                  <a:pt x="856" y="377"/>
                </a:lnTo>
                <a:lnTo>
                  <a:pt x="862" y="375"/>
                </a:lnTo>
                <a:lnTo>
                  <a:pt x="862" y="378"/>
                </a:lnTo>
                <a:lnTo>
                  <a:pt x="865" y="387"/>
                </a:lnTo>
                <a:lnTo>
                  <a:pt x="870" y="390"/>
                </a:lnTo>
                <a:lnTo>
                  <a:pt x="874" y="392"/>
                </a:lnTo>
                <a:lnTo>
                  <a:pt x="877" y="392"/>
                </a:lnTo>
                <a:lnTo>
                  <a:pt x="879" y="392"/>
                </a:lnTo>
                <a:lnTo>
                  <a:pt x="880" y="392"/>
                </a:lnTo>
                <a:lnTo>
                  <a:pt x="884" y="392"/>
                </a:lnTo>
                <a:lnTo>
                  <a:pt x="886" y="390"/>
                </a:lnTo>
                <a:lnTo>
                  <a:pt x="887" y="389"/>
                </a:lnTo>
                <a:lnTo>
                  <a:pt x="889" y="388"/>
                </a:lnTo>
                <a:lnTo>
                  <a:pt x="890" y="385"/>
                </a:lnTo>
                <a:lnTo>
                  <a:pt x="891" y="384"/>
                </a:lnTo>
                <a:lnTo>
                  <a:pt x="893" y="383"/>
                </a:lnTo>
                <a:lnTo>
                  <a:pt x="895" y="383"/>
                </a:lnTo>
                <a:lnTo>
                  <a:pt x="898" y="383"/>
                </a:lnTo>
                <a:lnTo>
                  <a:pt x="901" y="383"/>
                </a:lnTo>
                <a:lnTo>
                  <a:pt x="904" y="383"/>
                </a:lnTo>
                <a:lnTo>
                  <a:pt x="924" y="387"/>
                </a:lnTo>
                <a:lnTo>
                  <a:pt x="925" y="389"/>
                </a:lnTo>
                <a:lnTo>
                  <a:pt x="929" y="397"/>
                </a:lnTo>
                <a:lnTo>
                  <a:pt x="932" y="401"/>
                </a:lnTo>
                <a:lnTo>
                  <a:pt x="935" y="404"/>
                </a:lnTo>
                <a:lnTo>
                  <a:pt x="938" y="407"/>
                </a:lnTo>
                <a:lnTo>
                  <a:pt x="942" y="408"/>
                </a:lnTo>
                <a:lnTo>
                  <a:pt x="954" y="414"/>
                </a:lnTo>
                <a:lnTo>
                  <a:pt x="959" y="417"/>
                </a:lnTo>
                <a:lnTo>
                  <a:pt x="959" y="419"/>
                </a:lnTo>
                <a:lnTo>
                  <a:pt x="962" y="423"/>
                </a:lnTo>
                <a:lnTo>
                  <a:pt x="963" y="426"/>
                </a:lnTo>
                <a:lnTo>
                  <a:pt x="966" y="428"/>
                </a:lnTo>
                <a:lnTo>
                  <a:pt x="968" y="430"/>
                </a:lnTo>
                <a:lnTo>
                  <a:pt x="972" y="431"/>
                </a:lnTo>
                <a:lnTo>
                  <a:pt x="981" y="431"/>
                </a:lnTo>
                <a:lnTo>
                  <a:pt x="988" y="430"/>
                </a:lnTo>
                <a:lnTo>
                  <a:pt x="994" y="427"/>
                </a:lnTo>
                <a:lnTo>
                  <a:pt x="996" y="425"/>
                </a:lnTo>
                <a:lnTo>
                  <a:pt x="1001" y="419"/>
                </a:lnTo>
                <a:lnTo>
                  <a:pt x="1005" y="417"/>
                </a:lnTo>
                <a:lnTo>
                  <a:pt x="1005" y="418"/>
                </a:lnTo>
                <a:lnTo>
                  <a:pt x="1006" y="421"/>
                </a:lnTo>
                <a:lnTo>
                  <a:pt x="1007" y="422"/>
                </a:lnTo>
                <a:lnTo>
                  <a:pt x="1010" y="423"/>
                </a:lnTo>
                <a:lnTo>
                  <a:pt x="1014" y="423"/>
                </a:lnTo>
                <a:lnTo>
                  <a:pt x="1018" y="423"/>
                </a:lnTo>
                <a:lnTo>
                  <a:pt x="1025" y="419"/>
                </a:lnTo>
                <a:lnTo>
                  <a:pt x="1031" y="416"/>
                </a:lnTo>
                <a:lnTo>
                  <a:pt x="1034" y="413"/>
                </a:lnTo>
                <a:lnTo>
                  <a:pt x="1035" y="412"/>
                </a:lnTo>
                <a:lnTo>
                  <a:pt x="1039" y="417"/>
                </a:lnTo>
                <a:lnTo>
                  <a:pt x="1050" y="426"/>
                </a:lnTo>
                <a:lnTo>
                  <a:pt x="1058" y="432"/>
                </a:lnTo>
                <a:lnTo>
                  <a:pt x="1067" y="436"/>
                </a:lnTo>
                <a:lnTo>
                  <a:pt x="1074" y="440"/>
                </a:lnTo>
                <a:lnTo>
                  <a:pt x="1082" y="441"/>
                </a:lnTo>
                <a:lnTo>
                  <a:pt x="1102" y="442"/>
                </a:lnTo>
                <a:lnTo>
                  <a:pt x="1127" y="443"/>
                </a:lnTo>
                <a:lnTo>
                  <a:pt x="1151" y="443"/>
                </a:lnTo>
                <a:lnTo>
                  <a:pt x="1168" y="445"/>
                </a:lnTo>
                <a:lnTo>
                  <a:pt x="1184" y="447"/>
                </a:lnTo>
                <a:lnTo>
                  <a:pt x="1206" y="452"/>
                </a:lnTo>
                <a:lnTo>
                  <a:pt x="1217" y="455"/>
                </a:lnTo>
                <a:lnTo>
                  <a:pt x="1226" y="459"/>
                </a:lnTo>
                <a:lnTo>
                  <a:pt x="1232" y="461"/>
                </a:lnTo>
                <a:lnTo>
                  <a:pt x="1237" y="465"/>
                </a:lnTo>
                <a:lnTo>
                  <a:pt x="1244" y="471"/>
                </a:lnTo>
                <a:lnTo>
                  <a:pt x="1255" y="479"/>
                </a:lnTo>
                <a:lnTo>
                  <a:pt x="1268" y="488"/>
                </a:lnTo>
                <a:lnTo>
                  <a:pt x="1280" y="494"/>
                </a:lnTo>
                <a:lnTo>
                  <a:pt x="1294" y="500"/>
                </a:lnTo>
                <a:lnTo>
                  <a:pt x="1307" y="507"/>
                </a:lnTo>
                <a:lnTo>
                  <a:pt x="1317" y="512"/>
                </a:lnTo>
                <a:lnTo>
                  <a:pt x="1323" y="514"/>
                </a:lnTo>
                <a:lnTo>
                  <a:pt x="1335" y="520"/>
                </a:lnTo>
                <a:lnTo>
                  <a:pt x="1346" y="527"/>
                </a:lnTo>
                <a:lnTo>
                  <a:pt x="1351" y="528"/>
                </a:lnTo>
                <a:lnTo>
                  <a:pt x="1356" y="528"/>
                </a:lnTo>
                <a:lnTo>
                  <a:pt x="1357" y="527"/>
                </a:lnTo>
                <a:lnTo>
                  <a:pt x="1360" y="526"/>
                </a:lnTo>
                <a:lnTo>
                  <a:pt x="1361" y="524"/>
                </a:lnTo>
                <a:lnTo>
                  <a:pt x="1362" y="522"/>
                </a:lnTo>
                <a:lnTo>
                  <a:pt x="1361" y="515"/>
                </a:lnTo>
                <a:lnTo>
                  <a:pt x="1359" y="512"/>
                </a:lnTo>
                <a:lnTo>
                  <a:pt x="1355" y="508"/>
                </a:lnTo>
                <a:lnTo>
                  <a:pt x="1353" y="508"/>
                </a:lnTo>
                <a:lnTo>
                  <a:pt x="1355" y="508"/>
                </a:lnTo>
                <a:lnTo>
                  <a:pt x="1357" y="508"/>
                </a:lnTo>
                <a:lnTo>
                  <a:pt x="1359" y="508"/>
                </a:lnTo>
                <a:lnTo>
                  <a:pt x="1360" y="507"/>
                </a:lnTo>
                <a:lnTo>
                  <a:pt x="1361" y="505"/>
                </a:lnTo>
                <a:lnTo>
                  <a:pt x="1361" y="503"/>
                </a:lnTo>
                <a:lnTo>
                  <a:pt x="1360" y="498"/>
                </a:lnTo>
                <a:lnTo>
                  <a:pt x="1357" y="494"/>
                </a:lnTo>
                <a:lnTo>
                  <a:pt x="1353" y="493"/>
                </a:lnTo>
                <a:lnTo>
                  <a:pt x="1352" y="493"/>
                </a:lnTo>
                <a:lnTo>
                  <a:pt x="1355" y="493"/>
                </a:lnTo>
                <a:lnTo>
                  <a:pt x="1357" y="491"/>
                </a:lnTo>
                <a:lnTo>
                  <a:pt x="1359" y="490"/>
                </a:lnTo>
                <a:lnTo>
                  <a:pt x="1360" y="490"/>
                </a:lnTo>
                <a:lnTo>
                  <a:pt x="1360" y="489"/>
                </a:lnTo>
                <a:lnTo>
                  <a:pt x="1360" y="486"/>
                </a:lnTo>
                <a:lnTo>
                  <a:pt x="1356" y="483"/>
                </a:lnTo>
                <a:lnTo>
                  <a:pt x="1353" y="481"/>
                </a:lnTo>
                <a:lnTo>
                  <a:pt x="1350" y="480"/>
                </a:lnTo>
                <a:lnTo>
                  <a:pt x="1352" y="478"/>
                </a:lnTo>
                <a:lnTo>
                  <a:pt x="1353" y="474"/>
                </a:lnTo>
                <a:lnTo>
                  <a:pt x="1352" y="470"/>
                </a:lnTo>
                <a:lnTo>
                  <a:pt x="1347" y="469"/>
                </a:lnTo>
                <a:lnTo>
                  <a:pt x="1342" y="469"/>
                </a:lnTo>
                <a:lnTo>
                  <a:pt x="1341" y="466"/>
                </a:lnTo>
                <a:lnTo>
                  <a:pt x="1336" y="461"/>
                </a:lnTo>
                <a:lnTo>
                  <a:pt x="1331" y="459"/>
                </a:lnTo>
                <a:lnTo>
                  <a:pt x="1327" y="452"/>
                </a:lnTo>
                <a:lnTo>
                  <a:pt x="1322" y="445"/>
                </a:lnTo>
                <a:lnTo>
                  <a:pt x="1319" y="437"/>
                </a:lnTo>
                <a:lnTo>
                  <a:pt x="1319" y="432"/>
                </a:lnTo>
                <a:lnTo>
                  <a:pt x="1340" y="446"/>
                </a:lnTo>
                <a:lnTo>
                  <a:pt x="1343" y="451"/>
                </a:lnTo>
                <a:lnTo>
                  <a:pt x="1350" y="457"/>
                </a:lnTo>
                <a:lnTo>
                  <a:pt x="1355" y="464"/>
                </a:lnTo>
                <a:lnTo>
                  <a:pt x="1361" y="470"/>
                </a:lnTo>
                <a:lnTo>
                  <a:pt x="1365" y="471"/>
                </a:lnTo>
                <a:lnTo>
                  <a:pt x="1367" y="471"/>
                </a:lnTo>
                <a:lnTo>
                  <a:pt x="1370" y="469"/>
                </a:lnTo>
                <a:lnTo>
                  <a:pt x="1371" y="465"/>
                </a:lnTo>
                <a:lnTo>
                  <a:pt x="1371" y="459"/>
                </a:lnTo>
                <a:lnTo>
                  <a:pt x="1371" y="455"/>
                </a:lnTo>
                <a:lnTo>
                  <a:pt x="1370" y="451"/>
                </a:lnTo>
                <a:lnTo>
                  <a:pt x="1370" y="450"/>
                </a:lnTo>
                <a:lnTo>
                  <a:pt x="1370" y="451"/>
                </a:lnTo>
                <a:lnTo>
                  <a:pt x="1371" y="455"/>
                </a:lnTo>
                <a:lnTo>
                  <a:pt x="1371" y="456"/>
                </a:lnTo>
                <a:lnTo>
                  <a:pt x="1372" y="457"/>
                </a:lnTo>
                <a:lnTo>
                  <a:pt x="1374" y="457"/>
                </a:lnTo>
                <a:lnTo>
                  <a:pt x="1376" y="457"/>
                </a:lnTo>
                <a:lnTo>
                  <a:pt x="1379" y="456"/>
                </a:lnTo>
                <a:lnTo>
                  <a:pt x="1381" y="455"/>
                </a:lnTo>
                <a:lnTo>
                  <a:pt x="1384" y="454"/>
                </a:lnTo>
                <a:lnTo>
                  <a:pt x="1384" y="451"/>
                </a:lnTo>
                <a:lnTo>
                  <a:pt x="1385" y="447"/>
                </a:lnTo>
                <a:lnTo>
                  <a:pt x="1382" y="443"/>
                </a:lnTo>
                <a:lnTo>
                  <a:pt x="1379" y="440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1" name="Freeform 26"/>
          <p:cNvSpPr>
            <a:spLocks noEditPoints="1"/>
          </p:cNvSpPr>
          <p:nvPr/>
        </p:nvSpPr>
        <p:spPr bwMode="auto">
          <a:xfrm>
            <a:off x="5512736" y="802952"/>
            <a:ext cx="651591" cy="1274675"/>
          </a:xfrm>
          <a:custGeom>
            <a:avLst/>
            <a:gdLst>
              <a:gd name="T0" fmla="*/ 2147483647 w 1438"/>
              <a:gd name="T1" fmla="*/ 2147483647 h 2816"/>
              <a:gd name="T2" fmla="*/ 2147483647 w 1438"/>
              <a:gd name="T3" fmla="*/ 2147483647 h 2816"/>
              <a:gd name="T4" fmla="*/ 2147483647 w 1438"/>
              <a:gd name="T5" fmla="*/ 2147483647 h 2816"/>
              <a:gd name="T6" fmla="*/ 2147483647 w 1438"/>
              <a:gd name="T7" fmla="*/ 2147483647 h 2816"/>
              <a:gd name="T8" fmla="*/ 2147483647 w 1438"/>
              <a:gd name="T9" fmla="*/ 2147483647 h 2816"/>
              <a:gd name="T10" fmla="*/ 2147483647 w 1438"/>
              <a:gd name="T11" fmla="*/ 2147483647 h 2816"/>
              <a:gd name="T12" fmla="*/ 2147483647 w 1438"/>
              <a:gd name="T13" fmla="*/ 2147483647 h 2816"/>
              <a:gd name="T14" fmla="*/ 2147483647 w 1438"/>
              <a:gd name="T15" fmla="*/ 2147483647 h 2816"/>
              <a:gd name="T16" fmla="*/ 2147483647 w 1438"/>
              <a:gd name="T17" fmla="*/ 2147483647 h 2816"/>
              <a:gd name="T18" fmla="*/ 2147483647 w 1438"/>
              <a:gd name="T19" fmla="*/ 2147483647 h 2816"/>
              <a:gd name="T20" fmla="*/ 2147483647 w 1438"/>
              <a:gd name="T21" fmla="*/ 2147483647 h 2816"/>
              <a:gd name="T22" fmla="*/ 2147483647 w 1438"/>
              <a:gd name="T23" fmla="*/ 2147483647 h 2816"/>
              <a:gd name="T24" fmla="*/ 2147483647 w 1438"/>
              <a:gd name="T25" fmla="*/ 2147483647 h 2816"/>
              <a:gd name="T26" fmla="*/ 2147483647 w 1438"/>
              <a:gd name="T27" fmla="*/ 2147483647 h 2816"/>
              <a:gd name="T28" fmla="*/ 2147483647 w 1438"/>
              <a:gd name="T29" fmla="*/ 2147483647 h 2816"/>
              <a:gd name="T30" fmla="*/ 2147483647 w 1438"/>
              <a:gd name="T31" fmla="*/ 2147483647 h 2816"/>
              <a:gd name="T32" fmla="*/ 2147483647 w 1438"/>
              <a:gd name="T33" fmla="*/ 2147483647 h 2816"/>
              <a:gd name="T34" fmla="*/ 2147483647 w 1438"/>
              <a:gd name="T35" fmla="*/ 2147483647 h 2816"/>
              <a:gd name="T36" fmla="*/ 2147483647 w 1438"/>
              <a:gd name="T37" fmla="*/ 2147483647 h 2816"/>
              <a:gd name="T38" fmla="*/ 2147483647 w 1438"/>
              <a:gd name="T39" fmla="*/ 2147483647 h 2816"/>
              <a:gd name="T40" fmla="*/ 2147483647 w 1438"/>
              <a:gd name="T41" fmla="*/ 2147483647 h 2816"/>
              <a:gd name="T42" fmla="*/ 2147483647 w 1438"/>
              <a:gd name="T43" fmla="*/ 2147483647 h 2816"/>
              <a:gd name="T44" fmla="*/ 2147483647 w 1438"/>
              <a:gd name="T45" fmla="*/ 2147483647 h 2816"/>
              <a:gd name="T46" fmla="*/ 2147483647 w 1438"/>
              <a:gd name="T47" fmla="*/ 2147483647 h 2816"/>
              <a:gd name="T48" fmla="*/ 2147483647 w 1438"/>
              <a:gd name="T49" fmla="*/ 2147483647 h 2816"/>
              <a:gd name="T50" fmla="*/ 2147483647 w 1438"/>
              <a:gd name="T51" fmla="*/ 2147483647 h 2816"/>
              <a:gd name="T52" fmla="*/ 2147483647 w 1438"/>
              <a:gd name="T53" fmla="*/ 2147483647 h 2816"/>
              <a:gd name="T54" fmla="*/ 2147483647 w 1438"/>
              <a:gd name="T55" fmla="*/ 2147483647 h 2816"/>
              <a:gd name="T56" fmla="*/ 2147483647 w 1438"/>
              <a:gd name="T57" fmla="*/ 2147483647 h 2816"/>
              <a:gd name="T58" fmla="*/ 2147483647 w 1438"/>
              <a:gd name="T59" fmla="*/ 2147483647 h 2816"/>
              <a:gd name="T60" fmla="*/ 2147483647 w 1438"/>
              <a:gd name="T61" fmla="*/ 2147483647 h 2816"/>
              <a:gd name="T62" fmla="*/ 2147483647 w 1438"/>
              <a:gd name="T63" fmla="*/ 2147483647 h 2816"/>
              <a:gd name="T64" fmla="*/ 2147483647 w 1438"/>
              <a:gd name="T65" fmla="*/ 2147483647 h 2816"/>
              <a:gd name="T66" fmla="*/ 2147483647 w 1438"/>
              <a:gd name="T67" fmla="*/ 2147483647 h 2816"/>
              <a:gd name="T68" fmla="*/ 2147483647 w 1438"/>
              <a:gd name="T69" fmla="*/ 2147483647 h 2816"/>
              <a:gd name="T70" fmla="*/ 2147483647 w 1438"/>
              <a:gd name="T71" fmla="*/ 2147483647 h 2816"/>
              <a:gd name="T72" fmla="*/ 2147483647 w 1438"/>
              <a:gd name="T73" fmla="*/ 2147483647 h 2816"/>
              <a:gd name="T74" fmla="*/ 2147483647 w 1438"/>
              <a:gd name="T75" fmla="*/ 2147483647 h 2816"/>
              <a:gd name="T76" fmla="*/ 2147483647 w 1438"/>
              <a:gd name="T77" fmla="*/ 2147483647 h 2816"/>
              <a:gd name="T78" fmla="*/ 2147483647 w 1438"/>
              <a:gd name="T79" fmla="*/ 2147483647 h 2816"/>
              <a:gd name="T80" fmla="*/ 2147483647 w 1438"/>
              <a:gd name="T81" fmla="*/ 2147483647 h 2816"/>
              <a:gd name="T82" fmla="*/ 2147483647 w 1438"/>
              <a:gd name="T83" fmla="*/ 2147483647 h 2816"/>
              <a:gd name="T84" fmla="*/ 2147483647 w 1438"/>
              <a:gd name="T85" fmla="*/ 2147483647 h 2816"/>
              <a:gd name="T86" fmla="*/ 2147483647 w 1438"/>
              <a:gd name="T87" fmla="*/ 2147483647 h 2816"/>
              <a:gd name="T88" fmla="*/ 2147483647 w 1438"/>
              <a:gd name="T89" fmla="*/ 2147483647 h 2816"/>
              <a:gd name="T90" fmla="*/ 2147483647 w 1438"/>
              <a:gd name="T91" fmla="*/ 2147483647 h 2816"/>
              <a:gd name="T92" fmla="*/ 2147483647 w 1438"/>
              <a:gd name="T93" fmla="*/ 2147483647 h 2816"/>
              <a:gd name="T94" fmla="*/ 2147483647 w 1438"/>
              <a:gd name="T95" fmla="*/ 2147483647 h 2816"/>
              <a:gd name="T96" fmla="*/ 2147483647 w 1438"/>
              <a:gd name="T97" fmla="*/ 2147483647 h 2816"/>
              <a:gd name="T98" fmla="*/ 2147483647 w 1438"/>
              <a:gd name="T99" fmla="*/ 2147483647 h 2816"/>
              <a:gd name="T100" fmla="*/ 2147483647 w 1438"/>
              <a:gd name="T101" fmla="*/ 2147483647 h 2816"/>
              <a:gd name="T102" fmla="*/ 2147483647 w 1438"/>
              <a:gd name="T103" fmla="*/ 2147483647 h 2816"/>
              <a:gd name="T104" fmla="*/ 2147483647 w 1438"/>
              <a:gd name="T105" fmla="*/ 2147483647 h 2816"/>
              <a:gd name="T106" fmla="*/ 2147483647 w 1438"/>
              <a:gd name="T107" fmla="*/ 2147483647 h 2816"/>
              <a:gd name="T108" fmla="*/ 2147483647 w 1438"/>
              <a:gd name="T109" fmla="*/ 2147483647 h 2816"/>
              <a:gd name="T110" fmla="*/ 2147483647 w 1438"/>
              <a:gd name="T111" fmla="*/ 2147483647 h 2816"/>
              <a:gd name="T112" fmla="*/ 2147483647 w 1438"/>
              <a:gd name="T113" fmla="*/ 2147483647 h 2816"/>
              <a:gd name="T114" fmla="*/ 2147483647 w 1438"/>
              <a:gd name="T115" fmla="*/ 2147483647 h 2816"/>
              <a:gd name="T116" fmla="*/ 2147483647 w 1438"/>
              <a:gd name="T117" fmla="*/ 2147483647 h 2816"/>
              <a:gd name="T118" fmla="*/ 2147483647 w 1438"/>
              <a:gd name="T119" fmla="*/ 2147483647 h 2816"/>
              <a:gd name="T120" fmla="*/ 2147483647 w 1438"/>
              <a:gd name="T121" fmla="*/ 2147483647 h 2816"/>
              <a:gd name="T122" fmla="*/ 2147483647 w 1438"/>
              <a:gd name="T123" fmla="*/ 2147483647 h 28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8"/>
              <a:gd name="T187" fmla="*/ 0 h 2816"/>
              <a:gd name="T188" fmla="*/ 1438 w 1438"/>
              <a:gd name="T189" fmla="*/ 2816 h 281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8" h="2816">
                <a:moveTo>
                  <a:pt x="1242" y="1589"/>
                </a:moveTo>
                <a:lnTo>
                  <a:pt x="1223" y="1469"/>
                </a:lnTo>
                <a:lnTo>
                  <a:pt x="1230" y="1455"/>
                </a:lnTo>
                <a:lnTo>
                  <a:pt x="1235" y="1456"/>
                </a:lnTo>
                <a:lnTo>
                  <a:pt x="1241" y="1455"/>
                </a:lnTo>
                <a:lnTo>
                  <a:pt x="1245" y="1452"/>
                </a:lnTo>
                <a:lnTo>
                  <a:pt x="1247" y="1450"/>
                </a:lnTo>
                <a:lnTo>
                  <a:pt x="1338" y="1592"/>
                </a:lnTo>
                <a:lnTo>
                  <a:pt x="1242" y="1589"/>
                </a:lnTo>
                <a:close/>
                <a:moveTo>
                  <a:pt x="1106" y="1582"/>
                </a:moveTo>
                <a:lnTo>
                  <a:pt x="1188" y="1460"/>
                </a:lnTo>
                <a:lnTo>
                  <a:pt x="1189" y="1462"/>
                </a:lnTo>
                <a:lnTo>
                  <a:pt x="1194" y="1469"/>
                </a:lnTo>
                <a:lnTo>
                  <a:pt x="1204" y="1472"/>
                </a:lnTo>
                <a:lnTo>
                  <a:pt x="1213" y="1475"/>
                </a:lnTo>
                <a:lnTo>
                  <a:pt x="1233" y="1585"/>
                </a:lnTo>
                <a:lnTo>
                  <a:pt x="1106" y="1582"/>
                </a:lnTo>
                <a:close/>
                <a:moveTo>
                  <a:pt x="980" y="1583"/>
                </a:moveTo>
                <a:lnTo>
                  <a:pt x="980" y="1576"/>
                </a:lnTo>
                <a:lnTo>
                  <a:pt x="978" y="1556"/>
                </a:lnTo>
                <a:lnTo>
                  <a:pt x="976" y="1527"/>
                </a:lnTo>
                <a:lnTo>
                  <a:pt x="975" y="1491"/>
                </a:lnTo>
                <a:lnTo>
                  <a:pt x="972" y="1452"/>
                </a:lnTo>
                <a:lnTo>
                  <a:pt x="972" y="1416"/>
                </a:lnTo>
                <a:lnTo>
                  <a:pt x="971" y="1381"/>
                </a:lnTo>
                <a:lnTo>
                  <a:pt x="972" y="1356"/>
                </a:lnTo>
                <a:lnTo>
                  <a:pt x="972" y="1334"/>
                </a:lnTo>
                <a:lnTo>
                  <a:pt x="971" y="1308"/>
                </a:lnTo>
                <a:lnTo>
                  <a:pt x="968" y="1282"/>
                </a:lnTo>
                <a:lnTo>
                  <a:pt x="964" y="1255"/>
                </a:lnTo>
                <a:lnTo>
                  <a:pt x="956" y="1206"/>
                </a:lnTo>
                <a:lnTo>
                  <a:pt x="949" y="1168"/>
                </a:lnTo>
                <a:lnTo>
                  <a:pt x="944" y="1137"/>
                </a:lnTo>
                <a:lnTo>
                  <a:pt x="943" y="1104"/>
                </a:lnTo>
                <a:lnTo>
                  <a:pt x="942" y="1076"/>
                </a:lnTo>
                <a:lnTo>
                  <a:pt x="942" y="1061"/>
                </a:lnTo>
                <a:lnTo>
                  <a:pt x="943" y="1051"/>
                </a:lnTo>
                <a:lnTo>
                  <a:pt x="943" y="1048"/>
                </a:lnTo>
                <a:lnTo>
                  <a:pt x="944" y="1048"/>
                </a:lnTo>
                <a:lnTo>
                  <a:pt x="945" y="1047"/>
                </a:lnTo>
                <a:lnTo>
                  <a:pt x="947" y="1046"/>
                </a:lnTo>
                <a:lnTo>
                  <a:pt x="948" y="1043"/>
                </a:lnTo>
                <a:lnTo>
                  <a:pt x="947" y="1037"/>
                </a:lnTo>
                <a:lnTo>
                  <a:pt x="947" y="1034"/>
                </a:lnTo>
                <a:lnTo>
                  <a:pt x="948" y="1032"/>
                </a:lnTo>
                <a:lnTo>
                  <a:pt x="951" y="1027"/>
                </a:lnTo>
                <a:lnTo>
                  <a:pt x="951" y="1017"/>
                </a:lnTo>
                <a:lnTo>
                  <a:pt x="953" y="1025"/>
                </a:lnTo>
                <a:lnTo>
                  <a:pt x="959" y="1046"/>
                </a:lnTo>
                <a:lnTo>
                  <a:pt x="967" y="1070"/>
                </a:lnTo>
                <a:lnTo>
                  <a:pt x="976" y="1087"/>
                </a:lnTo>
                <a:lnTo>
                  <a:pt x="991" y="1109"/>
                </a:lnTo>
                <a:lnTo>
                  <a:pt x="1017" y="1140"/>
                </a:lnTo>
                <a:lnTo>
                  <a:pt x="1045" y="1174"/>
                </a:lnTo>
                <a:lnTo>
                  <a:pt x="1065" y="1198"/>
                </a:lnTo>
                <a:lnTo>
                  <a:pt x="1081" y="1220"/>
                </a:lnTo>
                <a:lnTo>
                  <a:pt x="1098" y="1246"/>
                </a:lnTo>
                <a:lnTo>
                  <a:pt x="1113" y="1273"/>
                </a:lnTo>
                <a:lnTo>
                  <a:pt x="1122" y="1291"/>
                </a:lnTo>
                <a:lnTo>
                  <a:pt x="1124" y="1293"/>
                </a:lnTo>
                <a:lnTo>
                  <a:pt x="1125" y="1297"/>
                </a:lnTo>
                <a:lnTo>
                  <a:pt x="1125" y="1304"/>
                </a:lnTo>
                <a:lnTo>
                  <a:pt x="1130" y="1317"/>
                </a:lnTo>
                <a:lnTo>
                  <a:pt x="1132" y="1316"/>
                </a:lnTo>
                <a:lnTo>
                  <a:pt x="1140" y="1332"/>
                </a:lnTo>
                <a:lnTo>
                  <a:pt x="1144" y="1345"/>
                </a:lnTo>
                <a:lnTo>
                  <a:pt x="1144" y="1360"/>
                </a:lnTo>
                <a:lnTo>
                  <a:pt x="1144" y="1373"/>
                </a:lnTo>
                <a:lnTo>
                  <a:pt x="1153" y="1385"/>
                </a:lnTo>
                <a:lnTo>
                  <a:pt x="1163" y="1395"/>
                </a:lnTo>
                <a:lnTo>
                  <a:pt x="1172" y="1398"/>
                </a:lnTo>
                <a:lnTo>
                  <a:pt x="1182" y="1402"/>
                </a:lnTo>
                <a:lnTo>
                  <a:pt x="1184" y="1402"/>
                </a:lnTo>
                <a:lnTo>
                  <a:pt x="1185" y="1403"/>
                </a:lnTo>
                <a:lnTo>
                  <a:pt x="1194" y="1405"/>
                </a:lnTo>
                <a:lnTo>
                  <a:pt x="1197" y="1407"/>
                </a:lnTo>
                <a:lnTo>
                  <a:pt x="1195" y="1412"/>
                </a:lnTo>
                <a:lnTo>
                  <a:pt x="1195" y="1419"/>
                </a:lnTo>
                <a:lnTo>
                  <a:pt x="1195" y="1426"/>
                </a:lnTo>
                <a:lnTo>
                  <a:pt x="1195" y="1429"/>
                </a:lnTo>
                <a:lnTo>
                  <a:pt x="1100" y="1585"/>
                </a:lnTo>
                <a:lnTo>
                  <a:pt x="980" y="1583"/>
                </a:lnTo>
                <a:close/>
                <a:moveTo>
                  <a:pt x="1202" y="1442"/>
                </a:moveTo>
                <a:lnTo>
                  <a:pt x="1206" y="1459"/>
                </a:lnTo>
                <a:lnTo>
                  <a:pt x="1202" y="1457"/>
                </a:lnTo>
                <a:lnTo>
                  <a:pt x="1197" y="1456"/>
                </a:lnTo>
                <a:lnTo>
                  <a:pt x="1190" y="1457"/>
                </a:lnTo>
                <a:lnTo>
                  <a:pt x="1188" y="1460"/>
                </a:lnTo>
                <a:lnTo>
                  <a:pt x="1199" y="1438"/>
                </a:lnTo>
                <a:lnTo>
                  <a:pt x="1202" y="1442"/>
                </a:lnTo>
                <a:close/>
                <a:moveTo>
                  <a:pt x="735" y="2197"/>
                </a:moveTo>
                <a:lnTo>
                  <a:pt x="736" y="2217"/>
                </a:lnTo>
                <a:lnTo>
                  <a:pt x="737" y="2240"/>
                </a:lnTo>
                <a:lnTo>
                  <a:pt x="737" y="2264"/>
                </a:lnTo>
                <a:lnTo>
                  <a:pt x="736" y="2288"/>
                </a:lnTo>
                <a:lnTo>
                  <a:pt x="735" y="2336"/>
                </a:lnTo>
                <a:lnTo>
                  <a:pt x="731" y="2376"/>
                </a:lnTo>
                <a:lnTo>
                  <a:pt x="726" y="2403"/>
                </a:lnTo>
                <a:lnTo>
                  <a:pt x="722" y="2427"/>
                </a:lnTo>
                <a:lnTo>
                  <a:pt x="717" y="2447"/>
                </a:lnTo>
                <a:lnTo>
                  <a:pt x="713" y="2463"/>
                </a:lnTo>
                <a:lnTo>
                  <a:pt x="706" y="2485"/>
                </a:lnTo>
                <a:lnTo>
                  <a:pt x="703" y="2493"/>
                </a:lnTo>
                <a:lnTo>
                  <a:pt x="700" y="2485"/>
                </a:lnTo>
                <a:lnTo>
                  <a:pt x="697" y="2467"/>
                </a:lnTo>
                <a:lnTo>
                  <a:pt x="689" y="2442"/>
                </a:lnTo>
                <a:lnTo>
                  <a:pt x="683" y="2409"/>
                </a:lnTo>
                <a:lnTo>
                  <a:pt x="675" y="2375"/>
                </a:lnTo>
                <a:lnTo>
                  <a:pt x="670" y="2341"/>
                </a:lnTo>
                <a:lnTo>
                  <a:pt x="668" y="2325"/>
                </a:lnTo>
                <a:lnTo>
                  <a:pt x="666" y="2309"/>
                </a:lnTo>
                <a:lnTo>
                  <a:pt x="666" y="2297"/>
                </a:lnTo>
                <a:lnTo>
                  <a:pt x="666" y="2284"/>
                </a:lnTo>
                <a:lnTo>
                  <a:pt x="671" y="2248"/>
                </a:lnTo>
                <a:lnTo>
                  <a:pt x="679" y="2211"/>
                </a:lnTo>
                <a:lnTo>
                  <a:pt x="683" y="2193"/>
                </a:lnTo>
                <a:lnTo>
                  <a:pt x="685" y="2176"/>
                </a:lnTo>
                <a:lnTo>
                  <a:pt x="687" y="2159"/>
                </a:lnTo>
                <a:lnTo>
                  <a:pt x="687" y="2145"/>
                </a:lnTo>
                <a:lnTo>
                  <a:pt x="685" y="2128"/>
                </a:lnTo>
                <a:lnTo>
                  <a:pt x="685" y="2110"/>
                </a:lnTo>
                <a:lnTo>
                  <a:pt x="684" y="2095"/>
                </a:lnTo>
                <a:lnTo>
                  <a:pt x="684" y="2089"/>
                </a:lnTo>
                <a:lnTo>
                  <a:pt x="709" y="2091"/>
                </a:lnTo>
                <a:lnTo>
                  <a:pt x="750" y="2085"/>
                </a:lnTo>
                <a:lnTo>
                  <a:pt x="747" y="2095"/>
                </a:lnTo>
                <a:lnTo>
                  <a:pt x="741" y="2120"/>
                </a:lnTo>
                <a:lnTo>
                  <a:pt x="737" y="2138"/>
                </a:lnTo>
                <a:lnTo>
                  <a:pt x="735" y="2157"/>
                </a:lnTo>
                <a:lnTo>
                  <a:pt x="733" y="2177"/>
                </a:lnTo>
                <a:lnTo>
                  <a:pt x="735" y="2197"/>
                </a:lnTo>
                <a:close/>
                <a:moveTo>
                  <a:pt x="474" y="1190"/>
                </a:moveTo>
                <a:lnTo>
                  <a:pt x="467" y="1203"/>
                </a:lnTo>
                <a:lnTo>
                  <a:pt x="459" y="1221"/>
                </a:lnTo>
                <a:lnTo>
                  <a:pt x="453" y="1240"/>
                </a:lnTo>
                <a:lnTo>
                  <a:pt x="445" y="1260"/>
                </a:lnTo>
                <a:lnTo>
                  <a:pt x="439" y="1282"/>
                </a:lnTo>
                <a:lnTo>
                  <a:pt x="434" y="1303"/>
                </a:lnTo>
                <a:lnTo>
                  <a:pt x="429" y="1322"/>
                </a:lnTo>
                <a:lnTo>
                  <a:pt x="426" y="1340"/>
                </a:lnTo>
                <a:lnTo>
                  <a:pt x="423" y="1375"/>
                </a:lnTo>
                <a:lnTo>
                  <a:pt x="420" y="1412"/>
                </a:lnTo>
                <a:lnTo>
                  <a:pt x="418" y="1445"/>
                </a:lnTo>
                <a:lnTo>
                  <a:pt x="418" y="1469"/>
                </a:lnTo>
                <a:lnTo>
                  <a:pt x="418" y="1495"/>
                </a:lnTo>
                <a:lnTo>
                  <a:pt x="416" y="1528"/>
                </a:lnTo>
                <a:lnTo>
                  <a:pt x="414" y="1556"/>
                </a:lnTo>
                <a:lnTo>
                  <a:pt x="413" y="1568"/>
                </a:lnTo>
                <a:lnTo>
                  <a:pt x="410" y="1583"/>
                </a:lnTo>
                <a:lnTo>
                  <a:pt x="406" y="1619"/>
                </a:lnTo>
                <a:lnTo>
                  <a:pt x="402" y="1659"/>
                </a:lnTo>
                <a:lnTo>
                  <a:pt x="401" y="1690"/>
                </a:lnTo>
                <a:lnTo>
                  <a:pt x="397" y="1682"/>
                </a:lnTo>
                <a:lnTo>
                  <a:pt x="391" y="1662"/>
                </a:lnTo>
                <a:lnTo>
                  <a:pt x="384" y="1640"/>
                </a:lnTo>
                <a:lnTo>
                  <a:pt x="381" y="1630"/>
                </a:lnTo>
                <a:lnTo>
                  <a:pt x="375" y="1633"/>
                </a:lnTo>
                <a:lnTo>
                  <a:pt x="360" y="1635"/>
                </a:lnTo>
                <a:lnTo>
                  <a:pt x="346" y="1638"/>
                </a:lnTo>
                <a:lnTo>
                  <a:pt x="338" y="1639"/>
                </a:lnTo>
                <a:lnTo>
                  <a:pt x="334" y="1624"/>
                </a:lnTo>
                <a:lnTo>
                  <a:pt x="327" y="1595"/>
                </a:lnTo>
                <a:lnTo>
                  <a:pt x="320" y="1565"/>
                </a:lnTo>
                <a:lnTo>
                  <a:pt x="318" y="1551"/>
                </a:lnTo>
                <a:lnTo>
                  <a:pt x="315" y="1546"/>
                </a:lnTo>
                <a:lnTo>
                  <a:pt x="313" y="1536"/>
                </a:lnTo>
                <a:lnTo>
                  <a:pt x="310" y="1529"/>
                </a:lnTo>
                <a:lnTo>
                  <a:pt x="309" y="1524"/>
                </a:lnTo>
                <a:lnTo>
                  <a:pt x="310" y="1518"/>
                </a:lnTo>
                <a:lnTo>
                  <a:pt x="310" y="1509"/>
                </a:lnTo>
                <a:lnTo>
                  <a:pt x="314" y="1498"/>
                </a:lnTo>
                <a:lnTo>
                  <a:pt x="318" y="1493"/>
                </a:lnTo>
                <a:lnTo>
                  <a:pt x="319" y="1496"/>
                </a:lnTo>
                <a:lnTo>
                  <a:pt x="319" y="1504"/>
                </a:lnTo>
                <a:lnTo>
                  <a:pt x="317" y="1512"/>
                </a:lnTo>
                <a:lnTo>
                  <a:pt x="315" y="1520"/>
                </a:lnTo>
                <a:lnTo>
                  <a:pt x="318" y="1525"/>
                </a:lnTo>
                <a:lnTo>
                  <a:pt x="320" y="1528"/>
                </a:lnTo>
                <a:lnTo>
                  <a:pt x="323" y="1532"/>
                </a:lnTo>
                <a:lnTo>
                  <a:pt x="324" y="1532"/>
                </a:lnTo>
                <a:lnTo>
                  <a:pt x="325" y="1528"/>
                </a:lnTo>
                <a:lnTo>
                  <a:pt x="328" y="1518"/>
                </a:lnTo>
                <a:lnTo>
                  <a:pt x="330" y="1506"/>
                </a:lnTo>
                <a:lnTo>
                  <a:pt x="334" y="1494"/>
                </a:lnTo>
                <a:lnTo>
                  <a:pt x="336" y="1488"/>
                </a:lnTo>
                <a:lnTo>
                  <a:pt x="338" y="1476"/>
                </a:lnTo>
                <a:lnTo>
                  <a:pt x="339" y="1465"/>
                </a:lnTo>
                <a:lnTo>
                  <a:pt x="341" y="1455"/>
                </a:lnTo>
                <a:lnTo>
                  <a:pt x="339" y="1446"/>
                </a:lnTo>
                <a:lnTo>
                  <a:pt x="337" y="1435"/>
                </a:lnTo>
                <a:lnTo>
                  <a:pt x="333" y="1423"/>
                </a:lnTo>
                <a:lnTo>
                  <a:pt x="329" y="1416"/>
                </a:lnTo>
                <a:lnTo>
                  <a:pt x="330" y="1408"/>
                </a:lnTo>
                <a:lnTo>
                  <a:pt x="334" y="1395"/>
                </a:lnTo>
                <a:lnTo>
                  <a:pt x="337" y="1385"/>
                </a:lnTo>
                <a:lnTo>
                  <a:pt x="338" y="1374"/>
                </a:lnTo>
                <a:lnTo>
                  <a:pt x="342" y="1365"/>
                </a:lnTo>
                <a:lnTo>
                  <a:pt x="348" y="1351"/>
                </a:lnTo>
                <a:lnTo>
                  <a:pt x="354" y="1335"/>
                </a:lnTo>
                <a:lnTo>
                  <a:pt x="361" y="1320"/>
                </a:lnTo>
                <a:lnTo>
                  <a:pt x="365" y="1310"/>
                </a:lnTo>
                <a:lnTo>
                  <a:pt x="371" y="1292"/>
                </a:lnTo>
                <a:lnTo>
                  <a:pt x="380" y="1268"/>
                </a:lnTo>
                <a:lnTo>
                  <a:pt x="390" y="1240"/>
                </a:lnTo>
                <a:lnTo>
                  <a:pt x="401" y="1210"/>
                </a:lnTo>
                <a:lnTo>
                  <a:pt x="413" y="1178"/>
                </a:lnTo>
                <a:lnTo>
                  <a:pt x="425" y="1148"/>
                </a:lnTo>
                <a:lnTo>
                  <a:pt x="435" y="1120"/>
                </a:lnTo>
                <a:lnTo>
                  <a:pt x="445" y="1095"/>
                </a:lnTo>
                <a:lnTo>
                  <a:pt x="453" y="1070"/>
                </a:lnTo>
                <a:lnTo>
                  <a:pt x="459" y="1048"/>
                </a:lnTo>
                <a:lnTo>
                  <a:pt x="464" y="1028"/>
                </a:lnTo>
                <a:lnTo>
                  <a:pt x="467" y="1010"/>
                </a:lnTo>
                <a:lnTo>
                  <a:pt x="468" y="996"/>
                </a:lnTo>
                <a:lnTo>
                  <a:pt x="469" y="985"/>
                </a:lnTo>
                <a:lnTo>
                  <a:pt x="469" y="977"/>
                </a:lnTo>
                <a:lnTo>
                  <a:pt x="467" y="967"/>
                </a:lnTo>
                <a:lnTo>
                  <a:pt x="467" y="956"/>
                </a:lnTo>
                <a:lnTo>
                  <a:pt x="467" y="945"/>
                </a:lnTo>
                <a:lnTo>
                  <a:pt x="467" y="935"/>
                </a:lnTo>
                <a:lnTo>
                  <a:pt x="468" y="917"/>
                </a:lnTo>
                <a:lnTo>
                  <a:pt x="471" y="903"/>
                </a:lnTo>
                <a:lnTo>
                  <a:pt x="472" y="893"/>
                </a:lnTo>
                <a:lnTo>
                  <a:pt x="476" y="879"/>
                </a:lnTo>
                <a:lnTo>
                  <a:pt x="478" y="868"/>
                </a:lnTo>
                <a:lnTo>
                  <a:pt x="481" y="860"/>
                </a:lnTo>
                <a:lnTo>
                  <a:pt x="482" y="852"/>
                </a:lnTo>
                <a:lnTo>
                  <a:pt x="485" y="837"/>
                </a:lnTo>
                <a:lnTo>
                  <a:pt x="487" y="825"/>
                </a:lnTo>
                <a:lnTo>
                  <a:pt x="487" y="818"/>
                </a:lnTo>
                <a:lnTo>
                  <a:pt x="490" y="820"/>
                </a:lnTo>
                <a:lnTo>
                  <a:pt x="497" y="801"/>
                </a:lnTo>
                <a:lnTo>
                  <a:pt x="505" y="784"/>
                </a:lnTo>
                <a:lnTo>
                  <a:pt x="515" y="827"/>
                </a:lnTo>
                <a:lnTo>
                  <a:pt x="515" y="831"/>
                </a:lnTo>
                <a:lnTo>
                  <a:pt x="519" y="839"/>
                </a:lnTo>
                <a:lnTo>
                  <a:pt x="520" y="842"/>
                </a:lnTo>
                <a:lnTo>
                  <a:pt x="524" y="846"/>
                </a:lnTo>
                <a:lnTo>
                  <a:pt x="527" y="849"/>
                </a:lnTo>
                <a:lnTo>
                  <a:pt x="534" y="851"/>
                </a:lnTo>
                <a:lnTo>
                  <a:pt x="536" y="860"/>
                </a:lnTo>
                <a:lnTo>
                  <a:pt x="539" y="871"/>
                </a:lnTo>
                <a:lnTo>
                  <a:pt x="544" y="884"/>
                </a:lnTo>
                <a:lnTo>
                  <a:pt x="549" y="894"/>
                </a:lnTo>
                <a:lnTo>
                  <a:pt x="554" y="900"/>
                </a:lnTo>
                <a:lnTo>
                  <a:pt x="557" y="904"/>
                </a:lnTo>
                <a:lnTo>
                  <a:pt x="557" y="909"/>
                </a:lnTo>
                <a:lnTo>
                  <a:pt x="557" y="921"/>
                </a:lnTo>
                <a:lnTo>
                  <a:pt x="557" y="936"/>
                </a:lnTo>
                <a:lnTo>
                  <a:pt x="557" y="955"/>
                </a:lnTo>
                <a:lnTo>
                  <a:pt x="557" y="962"/>
                </a:lnTo>
                <a:lnTo>
                  <a:pt x="557" y="970"/>
                </a:lnTo>
                <a:lnTo>
                  <a:pt x="555" y="972"/>
                </a:lnTo>
                <a:lnTo>
                  <a:pt x="553" y="976"/>
                </a:lnTo>
                <a:lnTo>
                  <a:pt x="553" y="981"/>
                </a:lnTo>
                <a:lnTo>
                  <a:pt x="554" y="984"/>
                </a:lnTo>
                <a:lnTo>
                  <a:pt x="555" y="986"/>
                </a:lnTo>
                <a:lnTo>
                  <a:pt x="555" y="989"/>
                </a:lnTo>
                <a:lnTo>
                  <a:pt x="555" y="991"/>
                </a:lnTo>
                <a:lnTo>
                  <a:pt x="554" y="995"/>
                </a:lnTo>
                <a:lnTo>
                  <a:pt x="553" y="999"/>
                </a:lnTo>
                <a:lnTo>
                  <a:pt x="554" y="1003"/>
                </a:lnTo>
                <a:lnTo>
                  <a:pt x="555" y="1007"/>
                </a:lnTo>
                <a:lnTo>
                  <a:pt x="554" y="1009"/>
                </a:lnTo>
                <a:lnTo>
                  <a:pt x="554" y="1010"/>
                </a:lnTo>
                <a:lnTo>
                  <a:pt x="553" y="1015"/>
                </a:lnTo>
                <a:lnTo>
                  <a:pt x="551" y="1019"/>
                </a:lnTo>
                <a:lnTo>
                  <a:pt x="551" y="1023"/>
                </a:lnTo>
                <a:lnTo>
                  <a:pt x="553" y="1025"/>
                </a:lnTo>
                <a:lnTo>
                  <a:pt x="551" y="1036"/>
                </a:lnTo>
                <a:lnTo>
                  <a:pt x="550" y="1047"/>
                </a:lnTo>
                <a:lnTo>
                  <a:pt x="548" y="1057"/>
                </a:lnTo>
                <a:lnTo>
                  <a:pt x="545" y="1068"/>
                </a:lnTo>
                <a:lnTo>
                  <a:pt x="540" y="1084"/>
                </a:lnTo>
                <a:lnTo>
                  <a:pt x="533" y="1100"/>
                </a:lnTo>
                <a:lnTo>
                  <a:pt x="524" y="1115"/>
                </a:lnTo>
                <a:lnTo>
                  <a:pt x="512" y="1132"/>
                </a:lnTo>
                <a:lnTo>
                  <a:pt x="492" y="1163"/>
                </a:lnTo>
                <a:lnTo>
                  <a:pt x="474" y="1190"/>
                </a:lnTo>
                <a:close/>
                <a:moveTo>
                  <a:pt x="317" y="1643"/>
                </a:moveTo>
                <a:lnTo>
                  <a:pt x="308" y="1538"/>
                </a:lnTo>
                <a:lnTo>
                  <a:pt x="332" y="1642"/>
                </a:lnTo>
                <a:lnTo>
                  <a:pt x="317" y="1643"/>
                </a:lnTo>
                <a:close/>
                <a:moveTo>
                  <a:pt x="271" y="1642"/>
                </a:moveTo>
                <a:lnTo>
                  <a:pt x="280" y="1590"/>
                </a:lnTo>
                <a:lnTo>
                  <a:pt x="282" y="1576"/>
                </a:lnTo>
                <a:lnTo>
                  <a:pt x="285" y="1576"/>
                </a:lnTo>
                <a:lnTo>
                  <a:pt x="285" y="1575"/>
                </a:lnTo>
                <a:lnTo>
                  <a:pt x="291" y="1583"/>
                </a:lnTo>
                <a:lnTo>
                  <a:pt x="294" y="1642"/>
                </a:lnTo>
                <a:lnTo>
                  <a:pt x="271" y="1642"/>
                </a:lnTo>
                <a:close/>
                <a:moveTo>
                  <a:pt x="264" y="1643"/>
                </a:moveTo>
                <a:lnTo>
                  <a:pt x="237" y="1643"/>
                </a:lnTo>
                <a:lnTo>
                  <a:pt x="233" y="1643"/>
                </a:lnTo>
                <a:lnTo>
                  <a:pt x="229" y="1661"/>
                </a:lnTo>
                <a:lnTo>
                  <a:pt x="223" y="1681"/>
                </a:lnTo>
                <a:lnTo>
                  <a:pt x="217" y="1696"/>
                </a:lnTo>
                <a:lnTo>
                  <a:pt x="212" y="1706"/>
                </a:lnTo>
                <a:lnTo>
                  <a:pt x="200" y="1731"/>
                </a:lnTo>
                <a:lnTo>
                  <a:pt x="164" y="1731"/>
                </a:lnTo>
                <a:lnTo>
                  <a:pt x="252" y="1563"/>
                </a:lnTo>
                <a:lnTo>
                  <a:pt x="253" y="1568"/>
                </a:lnTo>
                <a:lnTo>
                  <a:pt x="257" y="1575"/>
                </a:lnTo>
                <a:lnTo>
                  <a:pt x="260" y="1576"/>
                </a:lnTo>
                <a:lnTo>
                  <a:pt x="261" y="1577"/>
                </a:lnTo>
                <a:lnTo>
                  <a:pt x="264" y="1577"/>
                </a:lnTo>
                <a:lnTo>
                  <a:pt x="267" y="1577"/>
                </a:lnTo>
                <a:lnTo>
                  <a:pt x="269" y="1577"/>
                </a:lnTo>
                <a:lnTo>
                  <a:pt x="270" y="1577"/>
                </a:lnTo>
                <a:lnTo>
                  <a:pt x="271" y="1577"/>
                </a:lnTo>
                <a:lnTo>
                  <a:pt x="272" y="1576"/>
                </a:lnTo>
                <a:lnTo>
                  <a:pt x="274" y="1576"/>
                </a:lnTo>
                <a:lnTo>
                  <a:pt x="271" y="1596"/>
                </a:lnTo>
                <a:lnTo>
                  <a:pt x="264" y="1643"/>
                </a:lnTo>
                <a:close/>
                <a:moveTo>
                  <a:pt x="266" y="1552"/>
                </a:moveTo>
                <a:lnTo>
                  <a:pt x="267" y="1547"/>
                </a:lnTo>
                <a:lnTo>
                  <a:pt x="269" y="1549"/>
                </a:lnTo>
                <a:lnTo>
                  <a:pt x="270" y="1556"/>
                </a:lnTo>
                <a:lnTo>
                  <a:pt x="272" y="1560"/>
                </a:lnTo>
                <a:lnTo>
                  <a:pt x="274" y="1562"/>
                </a:lnTo>
                <a:lnTo>
                  <a:pt x="272" y="1563"/>
                </a:lnTo>
                <a:lnTo>
                  <a:pt x="269" y="1562"/>
                </a:lnTo>
                <a:lnTo>
                  <a:pt x="266" y="1557"/>
                </a:lnTo>
                <a:lnTo>
                  <a:pt x="266" y="1552"/>
                </a:lnTo>
                <a:close/>
                <a:moveTo>
                  <a:pt x="1438" y="1595"/>
                </a:moveTo>
                <a:lnTo>
                  <a:pt x="1352" y="1595"/>
                </a:lnTo>
                <a:lnTo>
                  <a:pt x="1250" y="1443"/>
                </a:lnTo>
                <a:lnTo>
                  <a:pt x="1250" y="1441"/>
                </a:lnTo>
                <a:lnTo>
                  <a:pt x="1251" y="1433"/>
                </a:lnTo>
                <a:lnTo>
                  <a:pt x="1252" y="1433"/>
                </a:lnTo>
                <a:lnTo>
                  <a:pt x="1255" y="1433"/>
                </a:lnTo>
                <a:lnTo>
                  <a:pt x="1259" y="1431"/>
                </a:lnTo>
                <a:lnTo>
                  <a:pt x="1260" y="1426"/>
                </a:lnTo>
                <a:lnTo>
                  <a:pt x="1260" y="1421"/>
                </a:lnTo>
                <a:lnTo>
                  <a:pt x="1260" y="1412"/>
                </a:lnTo>
                <a:lnTo>
                  <a:pt x="1261" y="1400"/>
                </a:lnTo>
                <a:lnTo>
                  <a:pt x="1266" y="1388"/>
                </a:lnTo>
                <a:lnTo>
                  <a:pt x="1267" y="1379"/>
                </a:lnTo>
                <a:lnTo>
                  <a:pt x="1264" y="1371"/>
                </a:lnTo>
                <a:lnTo>
                  <a:pt x="1262" y="1366"/>
                </a:lnTo>
                <a:lnTo>
                  <a:pt x="1257" y="1361"/>
                </a:lnTo>
                <a:lnTo>
                  <a:pt x="1249" y="1350"/>
                </a:lnTo>
                <a:lnTo>
                  <a:pt x="1236" y="1337"/>
                </a:lnTo>
                <a:lnTo>
                  <a:pt x="1227" y="1328"/>
                </a:lnTo>
                <a:lnTo>
                  <a:pt x="1206" y="1310"/>
                </a:lnTo>
                <a:lnTo>
                  <a:pt x="1192" y="1297"/>
                </a:lnTo>
                <a:lnTo>
                  <a:pt x="1192" y="1296"/>
                </a:lnTo>
                <a:lnTo>
                  <a:pt x="1193" y="1296"/>
                </a:lnTo>
                <a:lnTo>
                  <a:pt x="1194" y="1297"/>
                </a:lnTo>
                <a:lnTo>
                  <a:pt x="1198" y="1292"/>
                </a:lnTo>
                <a:lnTo>
                  <a:pt x="1199" y="1288"/>
                </a:lnTo>
                <a:lnTo>
                  <a:pt x="1198" y="1283"/>
                </a:lnTo>
                <a:lnTo>
                  <a:pt x="1194" y="1277"/>
                </a:lnTo>
                <a:lnTo>
                  <a:pt x="1189" y="1270"/>
                </a:lnTo>
                <a:lnTo>
                  <a:pt x="1184" y="1264"/>
                </a:lnTo>
                <a:lnTo>
                  <a:pt x="1179" y="1259"/>
                </a:lnTo>
                <a:lnTo>
                  <a:pt x="1175" y="1256"/>
                </a:lnTo>
                <a:lnTo>
                  <a:pt x="1172" y="1256"/>
                </a:lnTo>
                <a:lnTo>
                  <a:pt x="1163" y="1234"/>
                </a:lnTo>
                <a:lnTo>
                  <a:pt x="1148" y="1196"/>
                </a:lnTo>
                <a:lnTo>
                  <a:pt x="1131" y="1154"/>
                </a:lnTo>
                <a:lnTo>
                  <a:pt x="1120" y="1123"/>
                </a:lnTo>
                <a:lnTo>
                  <a:pt x="1111" y="1094"/>
                </a:lnTo>
                <a:lnTo>
                  <a:pt x="1101" y="1060"/>
                </a:lnTo>
                <a:lnTo>
                  <a:pt x="1091" y="1025"/>
                </a:lnTo>
                <a:lnTo>
                  <a:pt x="1082" y="1003"/>
                </a:lnTo>
                <a:lnTo>
                  <a:pt x="1069" y="984"/>
                </a:lnTo>
                <a:lnTo>
                  <a:pt x="1052" y="959"/>
                </a:lnTo>
                <a:lnTo>
                  <a:pt x="1034" y="935"/>
                </a:lnTo>
                <a:lnTo>
                  <a:pt x="1024" y="917"/>
                </a:lnTo>
                <a:lnTo>
                  <a:pt x="1015" y="897"/>
                </a:lnTo>
                <a:lnTo>
                  <a:pt x="1010" y="883"/>
                </a:lnTo>
                <a:lnTo>
                  <a:pt x="1010" y="873"/>
                </a:lnTo>
                <a:lnTo>
                  <a:pt x="1010" y="855"/>
                </a:lnTo>
                <a:lnTo>
                  <a:pt x="1010" y="836"/>
                </a:lnTo>
                <a:lnTo>
                  <a:pt x="1010" y="823"/>
                </a:lnTo>
                <a:lnTo>
                  <a:pt x="1010" y="813"/>
                </a:lnTo>
                <a:lnTo>
                  <a:pt x="1011" y="799"/>
                </a:lnTo>
                <a:lnTo>
                  <a:pt x="1014" y="787"/>
                </a:lnTo>
                <a:lnTo>
                  <a:pt x="1015" y="781"/>
                </a:lnTo>
                <a:lnTo>
                  <a:pt x="1019" y="777"/>
                </a:lnTo>
                <a:lnTo>
                  <a:pt x="1020" y="770"/>
                </a:lnTo>
                <a:lnTo>
                  <a:pt x="1020" y="763"/>
                </a:lnTo>
                <a:lnTo>
                  <a:pt x="1019" y="759"/>
                </a:lnTo>
                <a:lnTo>
                  <a:pt x="1021" y="758"/>
                </a:lnTo>
                <a:lnTo>
                  <a:pt x="1022" y="753"/>
                </a:lnTo>
                <a:lnTo>
                  <a:pt x="1022" y="746"/>
                </a:lnTo>
                <a:lnTo>
                  <a:pt x="1021" y="743"/>
                </a:lnTo>
                <a:lnTo>
                  <a:pt x="1022" y="740"/>
                </a:lnTo>
                <a:lnTo>
                  <a:pt x="1024" y="735"/>
                </a:lnTo>
                <a:lnTo>
                  <a:pt x="1024" y="731"/>
                </a:lnTo>
                <a:lnTo>
                  <a:pt x="1022" y="726"/>
                </a:lnTo>
                <a:lnTo>
                  <a:pt x="1021" y="721"/>
                </a:lnTo>
                <a:lnTo>
                  <a:pt x="1019" y="719"/>
                </a:lnTo>
                <a:lnTo>
                  <a:pt x="1015" y="715"/>
                </a:lnTo>
                <a:lnTo>
                  <a:pt x="1014" y="711"/>
                </a:lnTo>
                <a:lnTo>
                  <a:pt x="1014" y="707"/>
                </a:lnTo>
                <a:lnTo>
                  <a:pt x="1014" y="706"/>
                </a:lnTo>
                <a:lnTo>
                  <a:pt x="1014" y="697"/>
                </a:lnTo>
                <a:lnTo>
                  <a:pt x="1014" y="676"/>
                </a:lnTo>
                <a:lnTo>
                  <a:pt x="1014" y="650"/>
                </a:lnTo>
                <a:lnTo>
                  <a:pt x="1014" y="630"/>
                </a:lnTo>
                <a:lnTo>
                  <a:pt x="1014" y="609"/>
                </a:lnTo>
                <a:lnTo>
                  <a:pt x="1014" y="579"/>
                </a:lnTo>
                <a:lnTo>
                  <a:pt x="1012" y="547"/>
                </a:lnTo>
                <a:lnTo>
                  <a:pt x="1010" y="523"/>
                </a:lnTo>
                <a:lnTo>
                  <a:pt x="1007" y="514"/>
                </a:lnTo>
                <a:lnTo>
                  <a:pt x="1004" y="504"/>
                </a:lnTo>
                <a:lnTo>
                  <a:pt x="998" y="493"/>
                </a:lnTo>
                <a:lnTo>
                  <a:pt x="993" y="481"/>
                </a:lnTo>
                <a:lnTo>
                  <a:pt x="986" y="470"/>
                </a:lnTo>
                <a:lnTo>
                  <a:pt x="980" y="461"/>
                </a:lnTo>
                <a:lnTo>
                  <a:pt x="973" y="454"/>
                </a:lnTo>
                <a:lnTo>
                  <a:pt x="967" y="448"/>
                </a:lnTo>
                <a:lnTo>
                  <a:pt x="959" y="445"/>
                </a:lnTo>
                <a:lnTo>
                  <a:pt x="951" y="442"/>
                </a:lnTo>
                <a:lnTo>
                  <a:pt x="940" y="441"/>
                </a:lnTo>
                <a:lnTo>
                  <a:pt x="929" y="440"/>
                </a:lnTo>
                <a:lnTo>
                  <a:pt x="910" y="438"/>
                </a:lnTo>
                <a:lnTo>
                  <a:pt x="897" y="437"/>
                </a:lnTo>
                <a:lnTo>
                  <a:pt x="887" y="435"/>
                </a:lnTo>
                <a:lnTo>
                  <a:pt x="884" y="433"/>
                </a:lnTo>
                <a:lnTo>
                  <a:pt x="881" y="432"/>
                </a:lnTo>
                <a:lnTo>
                  <a:pt x="879" y="431"/>
                </a:lnTo>
                <a:lnTo>
                  <a:pt x="875" y="431"/>
                </a:lnTo>
                <a:lnTo>
                  <a:pt x="871" y="432"/>
                </a:lnTo>
                <a:lnTo>
                  <a:pt x="867" y="433"/>
                </a:lnTo>
                <a:lnTo>
                  <a:pt x="865" y="435"/>
                </a:lnTo>
                <a:lnTo>
                  <a:pt x="860" y="435"/>
                </a:lnTo>
                <a:lnTo>
                  <a:pt x="851" y="433"/>
                </a:lnTo>
                <a:lnTo>
                  <a:pt x="842" y="432"/>
                </a:lnTo>
                <a:lnTo>
                  <a:pt x="834" y="431"/>
                </a:lnTo>
                <a:lnTo>
                  <a:pt x="828" y="428"/>
                </a:lnTo>
                <a:lnTo>
                  <a:pt x="823" y="424"/>
                </a:lnTo>
                <a:lnTo>
                  <a:pt x="819" y="422"/>
                </a:lnTo>
                <a:lnTo>
                  <a:pt x="812" y="421"/>
                </a:lnTo>
                <a:lnTo>
                  <a:pt x="803" y="418"/>
                </a:lnTo>
                <a:lnTo>
                  <a:pt x="793" y="417"/>
                </a:lnTo>
                <a:lnTo>
                  <a:pt x="784" y="414"/>
                </a:lnTo>
                <a:lnTo>
                  <a:pt x="775" y="412"/>
                </a:lnTo>
                <a:lnTo>
                  <a:pt x="769" y="409"/>
                </a:lnTo>
                <a:lnTo>
                  <a:pt x="764" y="406"/>
                </a:lnTo>
                <a:lnTo>
                  <a:pt x="759" y="394"/>
                </a:lnTo>
                <a:lnTo>
                  <a:pt x="765" y="394"/>
                </a:lnTo>
                <a:lnTo>
                  <a:pt x="771" y="394"/>
                </a:lnTo>
                <a:lnTo>
                  <a:pt x="775" y="393"/>
                </a:lnTo>
                <a:lnTo>
                  <a:pt x="779" y="392"/>
                </a:lnTo>
                <a:lnTo>
                  <a:pt x="781" y="389"/>
                </a:lnTo>
                <a:lnTo>
                  <a:pt x="784" y="385"/>
                </a:lnTo>
                <a:lnTo>
                  <a:pt x="785" y="382"/>
                </a:lnTo>
                <a:lnTo>
                  <a:pt x="786" y="378"/>
                </a:lnTo>
                <a:lnTo>
                  <a:pt x="786" y="373"/>
                </a:lnTo>
                <a:lnTo>
                  <a:pt x="786" y="366"/>
                </a:lnTo>
                <a:lnTo>
                  <a:pt x="786" y="361"/>
                </a:lnTo>
                <a:lnTo>
                  <a:pt x="788" y="356"/>
                </a:lnTo>
                <a:lnTo>
                  <a:pt x="789" y="354"/>
                </a:lnTo>
                <a:lnTo>
                  <a:pt x="790" y="351"/>
                </a:lnTo>
                <a:lnTo>
                  <a:pt x="793" y="350"/>
                </a:lnTo>
                <a:lnTo>
                  <a:pt x="794" y="350"/>
                </a:lnTo>
                <a:lnTo>
                  <a:pt x="796" y="349"/>
                </a:lnTo>
                <a:lnTo>
                  <a:pt x="798" y="346"/>
                </a:lnTo>
                <a:lnTo>
                  <a:pt x="798" y="342"/>
                </a:lnTo>
                <a:lnTo>
                  <a:pt x="798" y="339"/>
                </a:lnTo>
                <a:lnTo>
                  <a:pt x="796" y="335"/>
                </a:lnTo>
                <a:lnTo>
                  <a:pt x="794" y="332"/>
                </a:lnTo>
                <a:lnTo>
                  <a:pt x="796" y="332"/>
                </a:lnTo>
                <a:lnTo>
                  <a:pt x="802" y="331"/>
                </a:lnTo>
                <a:lnTo>
                  <a:pt x="804" y="330"/>
                </a:lnTo>
                <a:lnTo>
                  <a:pt x="807" y="329"/>
                </a:lnTo>
                <a:lnTo>
                  <a:pt x="808" y="326"/>
                </a:lnTo>
                <a:lnTo>
                  <a:pt x="809" y="323"/>
                </a:lnTo>
                <a:lnTo>
                  <a:pt x="808" y="317"/>
                </a:lnTo>
                <a:lnTo>
                  <a:pt x="805" y="310"/>
                </a:lnTo>
                <a:lnTo>
                  <a:pt x="805" y="307"/>
                </a:lnTo>
                <a:lnTo>
                  <a:pt x="807" y="303"/>
                </a:lnTo>
                <a:lnTo>
                  <a:pt x="808" y="302"/>
                </a:lnTo>
                <a:lnTo>
                  <a:pt x="809" y="301"/>
                </a:lnTo>
                <a:lnTo>
                  <a:pt x="814" y="301"/>
                </a:lnTo>
                <a:lnTo>
                  <a:pt x="820" y="300"/>
                </a:lnTo>
                <a:lnTo>
                  <a:pt x="824" y="297"/>
                </a:lnTo>
                <a:lnTo>
                  <a:pt x="825" y="294"/>
                </a:lnTo>
                <a:lnTo>
                  <a:pt x="827" y="291"/>
                </a:lnTo>
                <a:lnTo>
                  <a:pt x="827" y="287"/>
                </a:lnTo>
                <a:lnTo>
                  <a:pt x="824" y="279"/>
                </a:lnTo>
                <a:lnTo>
                  <a:pt x="822" y="273"/>
                </a:lnTo>
                <a:lnTo>
                  <a:pt x="820" y="265"/>
                </a:lnTo>
                <a:lnTo>
                  <a:pt x="818" y="253"/>
                </a:lnTo>
                <a:lnTo>
                  <a:pt x="817" y="239"/>
                </a:lnTo>
                <a:lnTo>
                  <a:pt x="815" y="225"/>
                </a:lnTo>
                <a:lnTo>
                  <a:pt x="820" y="224"/>
                </a:lnTo>
                <a:lnTo>
                  <a:pt x="823" y="222"/>
                </a:lnTo>
                <a:lnTo>
                  <a:pt x="820" y="221"/>
                </a:lnTo>
                <a:lnTo>
                  <a:pt x="814" y="220"/>
                </a:lnTo>
                <a:lnTo>
                  <a:pt x="814" y="219"/>
                </a:lnTo>
                <a:lnTo>
                  <a:pt x="814" y="217"/>
                </a:lnTo>
                <a:lnTo>
                  <a:pt x="814" y="216"/>
                </a:lnTo>
                <a:lnTo>
                  <a:pt x="815" y="207"/>
                </a:lnTo>
                <a:lnTo>
                  <a:pt x="818" y="202"/>
                </a:lnTo>
                <a:lnTo>
                  <a:pt x="822" y="197"/>
                </a:lnTo>
                <a:lnTo>
                  <a:pt x="824" y="192"/>
                </a:lnTo>
                <a:lnTo>
                  <a:pt x="827" y="185"/>
                </a:lnTo>
                <a:lnTo>
                  <a:pt x="828" y="176"/>
                </a:lnTo>
                <a:lnTo>
                  <a:pt x="829" y="166"/>
                </a:lnTo>
                <a:lnTo>
                  <a:pt x="828" y="156"/>
                </a:lnTo>
                <a:lnTo>
                  <a:pt x="829" y="140"/>
                </a:lnTo>
                <a:lnTo>
                  <a:pt x="831" y="134"/>
                </a:lnTo>
                <a:lnTo>
                  <a:pt x="834" y="130"/>
                </a:lnTo>
                <a:lnTo>
                  <a:pt x="837" y="121"/>
                </a:lnTo>
                <a:lnTo>
                  <a:pt x="838" y="109"/>
                </a:lnTo>
                <a:lnTo>
                  <a:pt x="839" y="103"/>
                </a:lnTo>
                <a:lnTo>
                  <a:pt x="838" y="97"/>
                </a:lnTo>
                <a:lnTo>
                  <a:pt x="836" y="92"/>
                </a:lnTo>
                <a:lnTo>
                  <a:pt x="833" y="86"/>
                </a:lnTo>
                <a:lnTo>
                  <a:pt x="828" y="77"/>
                </a:lnTo>
                <a:lnTo>
                  <a:pt x="822" y="70"/>
                </a:lnTo>
                <a:lnTo>
                  <a:pt x="814" y="62"/>
                </a:lnTo>
                <a:lnTo>
                  <a:pt x="808" y="57"/>
                </a:lnTo>
                <a:lnTo>
                  <a:pt x="799" y="47"/>
                </a:lnTo>
                <a:lnTo>
                  <a:pt x="778" y="31"/>
                </a:lnTo>
                <a:lnTo>
                  <a:pt x="767" y="24"/>
                </a:lnTo>
                <a:lnTo>
                  <a:pt x="760" y="20"/>
                </a:lnTo>
                <a:lnTo>
                  <a:pt x="751" y="18"/>
                </a:lnTo>
                <a:lnTo>
                  <a:pt x="743" y="17"/>
                </a:lnTo>
                <a:lnTo>
                  <a:pt x="737" y="13"/>
                </a:lnTo>
                <a:lnTo>
                  <a:pt x="730" y="10"/>
                </a:lnTo>
                <a:lnTo>
                  <a:pt x="722" y="9"/>
                </a:lnTo>
                <a:lnTo>
                  <a:pt x="714" y="8"/>
                </a:lnTo>
                <a:lnTo>
                  <a:pt x="702" y="5"/>
                </a:lnTo>
                <a:lnTo>
                  <a:pt x="693" y="3"/>
                </a:lnTo>
                <a:lnTo>
                  <a:pt x="689" y="2"/>
                </a:lnTo>
                <a:lnTo>
                  <a:pt x="683" y="2"/>
                </a:lnTo>
                <a:lnTo>
                  <a:pt x="674" y="0"/>
                </a:lnTo>
                <a:lnTo>
                  <a:pt x="664" y="2"/>
                </a:lnTo>
                <a:lnTo>
                  <a:pt x="642" y="4"/>
                </a:lnTo>
                <a:lnTo>
                  <a:pt x="621" y="9"/>
                </a:lnTo>
                <a:lnTo>
                  <a:pt x="603" y="15"/>
                </a:lnTo>
                <a:lnTo>
                  <a:pt x="593" y="22"/>
                </a:lnTo>
                <a:lnTo>
                  <a:pt x="586" y="27"/>
                </a:lnTo>
                <a:lnTo>
                  <a:pt x="582" y="32"/>
                </a:lnTo>
                <a:lnTo>
                  <a:pt x="575" y="37"/>
                </a:lnTo>
                <a:lnTo>
                  <a:pt x="567" y="39"/>
                </a:lnTo>
                <a:lnTo>
                  <a:pt x="562" y="42"/>
                </a:lnTo>
                <a:lnTo>
                  <a:pt x="557" y="46"/>
                </a:lnTo>
                <a:lnTo>
                  <a:pt x="553" y="50"/>
                </a:lnTo>
                <a:lnTo>
                  <a:pt x="548" y="56"/>
                </a:lnTo>
                <a:lnTo>
                  <a:pt x="540" y="66"/>
                </a:lnTo>
                <a:lnTo>
                  <a:pt x="530" y="84"/>
                </a:lnTo>
                <a:lnTo>
                  <a:pt x="525" y="94"/>
                </a:lnTo>
                <a:lnTo>
                  <a:pt x="521" y="103"/>
                </a:lnTo>
                <a:lnTo>
                  <a:pt x="519" y="113"/>
                </a:lnTo>
                <a:lnTo>
                  <a:pt x="517" y="120"/>
                </a:lnTo>
                <a:lnTo>
                  <a:pt x="517" y="138"/>
                </a:lnTo>
                <a:lnTo>
                  <a:pt x="516" y="158"/>
                </a:lnTo>
                <a:lnTo>
                  <a:pt x="516" y="176"/>
                </a:lnTo>
                <a:lnTo>
                  <a:pt x="515" y="187"/>
                </a:lnTo>
                <a:lnTo>
                  <a:pt x="510" y="200"/>
                </a:lnTo>
                <a:lnTo>
                  <a:pt x="507" y="212"/>
                </a:lnTo>
                <a:lnTo>
                  <a:pt x="506" y="226"/>
                </a:lnTo>
                <a:lnTo>
                  <a:pt x="502" y="243"/>
                </a:lnTo>
                <a:lnTo>
                  <a:pt x="498" y="258"/>
                </a:lnTo>
                <a:lnTo>
                  <a:pt x="496" y="267"/>
                </a:lnTo>
                <a:lnTo>
                  <a:pt x="492" y="282"/>
                </a:lnTo>
                <a:lnTo>
                  <a:pt x="491" y="296"/>
                </a:lnTo>
                <a:lnTo>
                  <a:pt x="490" y="308"/>
                </a:lnTo>
                <a:lnTo>
                  <a:pt x="490" y="320"/>
                </a:lnTo>
                <a:lnTo>
                  <a:pt x="493" y="342"/>
                </a:lnTo>
                <a:lnTo>
                  <a:pt x="498" y="366"/>
                </a:lnTo>
                <a:lnTo>
                  <a:pt x="502" y="379"/>
                </a:lnTo>
                <a:lnTo>
                  <a:pt x="507" y="388"/>
                </a:lnTo>
                <a:lnTo>
                  <a:pt x="512" y="395"/>
                </a:lnTo>
                <a:lnTo>
                  <a:pt x="519" y="401"/>
                </a:lnTo>
                <a:lnTo>
                  <a:pt x="524" y="406"/>
                </a:lnTo>
                <a:lnTo>
                  <a:pt x="527" y="409"/>
                </a:lnTo>
                <a:lnTo>
                  <a:pt x="529" y="413"/>
                </a:lnTo>
                <a:lnTo>
                  <a:pt x="529" y="418"/>
                </a:lnTo>
                <a:lnTo>
                  <a:pt x="524" y="428"/>
                </a:lnTo>
                <a:lnTo>
                  <a:pt x="519" y="435"/>
                </a:lnTo>
                <a:lnTo>
                  <a:pt x="515" y="440"/>
                </a:lnTo>
                <a:lnTo>
                  <a:pt x="512" y="441"/>
                </a:lnTo>
                <a:lnTo>
                  <a:pt x="505" y="447"/>
                </a:lnTo>
                <a:lnTo>
                  <a:pt x="487" y="460"/>
                </a:lnTo>
                <a:lnTo>
                  <a:pt x="467" y="475"/>
                </a:lnTo>
                <a:lnTo>
                  <a:pt x="453" y="485"/>
                </a:lnTo>
                <a:lnTo>
                  <a:pt x="444" y="493"/>
                </a:lnTo>
                <a:lnTo>
                  <a:pt x="437" y="499"/>
                </a:lnTo>
                <a:lnTo>
                  <a:pt x="430" y="507"/>
                </a:lnTo>
                <a:lnTo>
                  <a:pt x="424" y="515"/>
                </a:lnTo>
                <a:lnTo>
                  <a:pt x="419" y="527"/>
                </a:lnTo>
                <a:lnTo>
                  <a:pt x="414" y="536"/>
                </a:lnTo>
                <a:lnTo>
                  <a:pt x="409" y="543"/>
                </a:lnTo>
                <a:lnTo>
                  <a:pt x="405" y="548"/>
                </a:lnTo>
                <a:lnTo>
                  <a:pt x="400" y="551"/>
                </a:lnTo>
                <a:lnTo>
                  <a:pt x="394" y="555"/>
                </a:lnTo>
                <a:lnTo>
                  <a:pt x="390" y="556"/>
                </a:lnTo>
                <a:lnTo>
                  <a:pt x="387" y="560"/>
                </a:lnTo>
                <a:lnTo>
                  <a:pt x="384" y="563"/>
                </a:lnTo>
                <a:lnTo>
                  <a:pt x="380" y="570"/>
                </a:lnTo>
                <a:lnTo>
                  <a:pt x="377" y="575"/>
                </a:lnTo>
                <a:lnTo>
                  <a:pt x="376" y="581"/>
                </a:lnTo>
                <a:lnTo>
                  <a:pt x="376" y="586"/>
                </a:lnTo>
                <a:lnTo>
                  <a:pt x="376" y="590"/>
                </a:lnTo>
                <a:lnTo>
                  <a:pt x="377" y="596"/>
                </a:lnTo>
                <a:lnTo>
                  <a:pt x="378" y="599"/>
                </a:lnTo>
                <a:lnTo>
                  <a:pt x="372" y="611"/>
                </a:lnTo>
                <a:lnTo>
                  <a:pt x="365" y="629"/>
                </a:lnTo>
                <a:lnTo>
                  <a:pt x="360" y="639"/>
                </a:lnTo>
                <a:lnTo>
                  <a:pt x="357" y="645"/>
                </a:lnTo>
                <a:lnTo>
                  <a:pt x="357" y="652"/>
                </a:lnTo>
                <a:lnTo>
                  <a:pt x="357" y="657"/>
                </a:lnTo>
                <a:lnTo>
                  <a:pt x="356" y="658"/>
                </a:lnTo>
                <a:lnTo>
                  <a:pt x="354" y="663"/>
                </a:lnTo>
                <a:lnTo>
                  <a:pt x="356" y="667"/>
                </a:lnTo>
                <a:lnTo>
                  <a:pt x="357" y="671"/>
                </a:lnTo>
                <a:lnTo>
                  <a:pt x="354" y="680"/>
                </a:lnTo>
                <a:lnTo>
                  <a:pt x="352" y="688"/>
                </a:lnTo>
                <a:lnTo>
                  <a:pt x="357" y="705"/>
                </a:lnTo>
                <a:lnTo>
                  <a:pt x="362" y="717"/>
                </a:lnTo>
                <a:lnTo>
                  <a:pt x="362" y="731"/>
                </a:lnTo>
                <a:lnTo>
                  <a:pt x="360" y="762"/>
                </a:lnTo>
                <a:lnTo>
                  <a:pt x="360" y="798"/>
                </a:lnTo>
                <a:lnTo>
                  <a:pt x="361" y="827"/>
                </a:lnTo>
                <a:lnTo>
                  <a:pt x="363" y="855"/>
                </a:lnTo>
                <a:lnTo>
                  <a:pt x="368" y="889"/>
                </a:lnTo>
                <a:lnTo>
                  <a:pt x="370" y="907"/>
                </a:lnTo>
                <a:lnTo>
                  <a:pt x="371" y="924"/>
                </a:lnTo>
                <a:lnTo>
                  <a:pt x="371" y="940"/>
                </a:lnTo>
                <a:lnTo>
                  <a:pt x="370" y="952"/>
                </a:lnTo>
                <a:lnTo>
                  <a:pt x="361" y="979"/>
                </a:lnTo>
                <a:lnTo>
                  <a:pt x="349" y="1008"/>
                </a:lnTo>
                <a:lnTo>
                  <a:pt x="342" y="1023"/>
                </a:lnTo>
                <a:lnTo>
                  <a:pt x="337" y="1037"/>
                </a:lnTo>
                <a:lnTo>
                  <a:pt x="332" y="1052"/>
                </a:lnTo>
                <a:lnTo>
                  <a:pt x="328" y="1065"/>
                </a:lnTo>
                <a:lnTo>
                  <a:pt x="324" y="1086"/>
                </a:lnTo>
                <a:lnTo>
                  <a:pt x="320" y="1111"/>
                </a:lnTo>
                <a:lnTo>
                  <a:pt x="318" y="1140"/>
                </a:lnTo>
                <a:lnTo>
                  <a:pt x="315" y="1171"/>
                </a:lnTo>
                <a:lnTo>
                  <a:pt x="313" y="1200"/>
                </a:lnTo>
                <a:lnTo>
                  <a:pt x="310" y="1227"/>
                </a:lnTo>
                <a:lnTo>
                  <a:pt x="308" y="1250"/>
                </a:lnTo>
                <a:lnTo>
                  <a:pt x="305" y="1268"/>
                </a:lnTo>
                <a:lnTo>
                  <a:pt x="299" y="1296"/>
                </a:lnTo>
                <a:lnTo>
                  <a:pt x="295" y="1325"/>
                </a:lnTo>
                <a:lnTo>
                  <a:pt x="291" y="1349"/>
                </a:lnTo>
                <a:lnTo>
                  <a:pt x="288" y="1368"/>
                </a:lnTo>
                <a:lnTo>
                  <a:pt x="281" y="1384"/>
                </a:lnTo>
                <a:lnTo>
                  <a:pt x="274" y="1403"/>
                </a:lnTo>
                <a:lnTo>
                  <a:pt x="266" y="1421"/>
                </a:lnTo>
                <a:lnTo>
                  <a:pt x="260" y="1435"/>
                </a:lnTo>
                <a:lnTo>
                  <a:pt x="256" y="1446"/>
                </a:lnTo>
                <a:lnTo>
                  <a:pt x="252" y="1457"/>
                </a:lnTo>
                <a:lnTo>
                  <a:pt x="250" y="1469"/>
                </a:lnTo>
                <a:lnTo>
                  <a:pt x="245" y="1479"/>
                </a:lnTo>
                <a:lnTo>
                  <a:pt x="241" y="1486"/>
                </a:lnTo>
                <a:lnTo>
                  <a:pt x="238" y="1491"/>
                </a:lnTo>
                <a:lnTo>
                  <a:pt x="236" y="1495"/>
                </a:lnTo>
                <a:lnTo>
                  <a:pt x="236" y="1499"/>
                </a:lnTo>
                <a:lnTo>
                  <a:pt x="236" y="1506"/>
                </a:lnTo>
                <a:lnTo>
                  <a:pt x="237" y="1517"/>
                </a:lnTo>
                <a:lnTo>
                  <a:pt x="237" y="1528"/>
                </a:lnTo>
                <a:lnTo>
                  <a:pt x="237" y="1537"/>
                </a:lnTo>
                <a:lnTo>
                  <a:pt x="237" y="1543"/>
                </a:lnTo>
                <a:lnTo>
                  <a:pt x="237" y="1548"/>
                </a:lnTo>
                <a:lnTo>
                  <a:pt x="238" y="1552"/>
                </a:lnTo>
                <a:lnTo>
                  <a:pt x="240" y="1553"/>
                </a:lnTo>
                <a:lnTo>
                  <a:pt x="245" y="1554"/>
                </a:lnTo>
                <a:lnTo>
                  <a:pt x="247" y="1554"/>
                </a:lnTo>
                <a:lnTo>
                  <a:pt x="155" y="1730"/>
                </a:lnTo>
                <a:lnTo>
                  <a:pt x="102" y="1726"/>
                </a:lnTo>
                <a:lnTo>
                  <a:pt x="0" y="2318"/>
                </a:lnTo>
                <a:lnTo>
                  <a:pt x="128" y="2337"/>
                </a:lnTo>
                <a:lnTo>
                  <a:pt x="204" y="2361"/>
                </a:lnTo>
                <a:lnTo>
                  <a:pt x="346" y="2249"/>
                </a:lnTo>
                <a:lnTo>
                  <a:pt x="309" y="2038"/>
                </a:lnTo>
                <a:lnTo>
                  <a:pt x="318" y="1969"/>
                </a:lnTo>
                <a:lnTo>
                  <a:pt x="347" y="1943"/>
                </a:lnTo>
                <a:lnTo>
                  <a:pt x="341" y="2001"/>
                </a:lnTo>
                <a:lnTo>
                  <a:pt x="346" y="2003"/>
                </a:lnTo>
                <a:lnTo>
                  <a:pt x="356" y="2006"/>
                </a:lnTo>
                <a:lnTo>
                  <a:pt x="370" y="2011"/>
                </a:lnTo>
                <a:lnTo>
                  <a:pt x="380" y="2017"/>
                </a:lnTo>
                <a:lnTo>
                  <a:pt x="387" y="2022"/>
                </a:lnTo>
                <a:lnTo>
                  <a:pt x="396" y="2027"/>
                </a:lnTo>
                <a:lnTo>
                  <a:pt x="401" y="2029"/>
                </a:lnTo>
                <a:lnTo>
                  <a:pt x="406" y="2032"/>
                </a:lnTo>
                <a:lnTo>
                  <a:pt x="413" y="2033"/>
                </a:lnTo>
                <a:lnTo>
                  <a:pt x="418" y="2033"/>
                </a:lnTo>
                <a:lnTo>
                  <a:pt x="430" y="2034"/>
                </a:lnTo>
                <a:lnTo>
                  <a:pt x="440" y="2037"/>
                </a:lnTo>
                <a:lnTo>
                  <a:pt x="448" y="2039"/>
                </a:lnTo>
                <a:lnTo>
                  <a:pt x="450" y="2041"/>
                </a:lnTo>
                <a:lnTo>
                  <a:pt x="445" y="2072"/>
                </a:lnTo>
                <a:lnTo>
                  <a:pt x="448" y="2072"/>
                </a:lnTo>
                <a:lnTo>
                  <a:pt x="453" y="2071"/>
                </a:lnTo>
                <a:lnTo>
                  <a:pt x="463" y="2070"/>
                </a:lnTo>
                <a:lnTo>
                  <a:pt x="474" y="2071"/>
                </a:lnTo>
                <a:lnTo>
                  <a:pt x="492" y="2076"/>
                </a:lnTo>
                <a:lnTo>
                  <a:pt x="506" y="2080"/>
                </a:lnTo>
                <a:lnTo>
                  <a:pt x="525" y="2080"/>
                </a:lnTo>
                <a:lnTo>
                  <a:pt x="536" y="2078"/>
                </a:lnTo>
                <a:lnTo>
                  <a:pt x="536" y="2089"/>
                </a:lnTo>
                <a:lnTo>
                  <a:pt x="535" y="2116"/>
                </a:lnTo>
                <a:lnTo>
                  <a:pt x="535" y="2136"/>
                </a:lnTo>
                <a:lnTo>
                  <a:pt x="536" y="2159"/>
                </a:lnTo>
                <a:lnTo>
                  <a:pt x="539" y="2183"/>
                </a:lnTo>
                <a:lnTo>
                  <a:pt x="543" y="2211"/>
                </a:lnTo>
                <a:lnTo>
                  <a:pt x="548" y="2239"/>
                </a:lnTo>
                <a:lnTo>
                  <a:pt x="557" y="2265"/>
                </a:lnTo>
                <a:lnTo>
                  <a:pt x="565" y="2293"/>
                </a:lnTo>
                <a:lnTo>
                  <a:pt x="575" y="2320"/>
                </a:lnTo>
                <a:lnTo>
                  <a:pt x="586" y="2347"/>
                </a:lnTo>
                <a:lnTo>
                  <a:pt x="594" y="2376"/>
                </a:lnTo>
                <a:lnTo>
                  <a:pt x="599" y="2390"/>
                </a:lnTo>
                <a:lnTo>
                  <a:pt x="602" y="2405"/>
                </a:lnTo>
                <a:lnTo>
                  <a:pt x="605" y="2422"/>
                </a:lnTo>
                <a:lnTo>
                  <a:pt x="607" y="2437"/>
                </a:lnTo>
                <a:lnTo>
                  <a:pt x="608" y="2466"/>
                </a:lnTo>
                <a:lnTo>
                  <a:pt x="610" y="2491"/>
                </a:lnTo>
                <a:lnTo>
                  <a:pt x="610" y="2511"/>
                </a:lnTo>
                <a:lnTo>
                  <a:pt x="610" y="2527"/>
                </a:lnTo>
                <a:lnTo>
                  <a:pt x="608" y="2549"/>
                </a:lnTo>
                <a:lnTo>
                  <a:pt x="606" y="2561"/>
                </a:lnTo>
                <a:lnTo>
                  <a:pt x="605" y="2570"/>
                </a:lnTo>
                <a:lnTo>
                  <a:pt x="602" y="2578"/>
                </a:lnTo>
                <a:lnTo>
                  <a:pt x="602" y="2583"/>
                </a:lnTo>
                <a:lnTo>
                  <a:pt x="602" y="2587"/>
                </a:lnTo>
                <a:lnTo>
                  <a:pt x="603" y="2591"/>
                </a:lnTo>
                <a:lnTo>
                  <a:pt x="605" y="2595"/>
                </a:lnTo>
                <a:lnTo>
                  <a:pt x="610" y="2600"/>
                </a:lnTo>
                <a:lnTo>
                  <a:pt x="612" y="2604"/>
                </a:lnTo>
                <a:lnTo>
                  <a:pt x="612" y="2605"/>
                </a:lnTo>
                <a:lnTo>
                  <a:pt x="612" y="2606"/>
                </a:lnTo>
                <a:lnTo>
                  <a:pt x="611" y="2607"/>
                </a:lnTo>
                <a:lnTo>
                  <a:pt x="607" y="2610"/>
                </a:lnTo>
                <a:lnTo>
                  <a:pt x="606" y="2612"/>
                </a:lnTo>
                <a:lnTo>
                  <a:pt x="605" y="2615"/>
                </a:lnTo>
                <a:lnTo>
                  <a:pt x="605" y="2619"/>
                </a:lnTo>
                <a:lnTo>
                  <a:pt x="606" y="2623"/>
                </a:lnTo>
                <a:lnTo>
                  <a:pt x="607" y="2628"/>
                </a:lnTo>
                <a:lnTo>
                  <a:pt x="608" y="2630"/>
                </a:lnTo>
                <a:lnTo>
                  <a:pt x="621" y="2703"/>
                </a:lnTo>
                <a:lnTo>
                  <a:pt x="622" y="2742"/>
                </a:lnTo>
                <a:lnTo>
                  <a:pt x="647" y="2744"/>
                </a:lnTo>
                <a:lnTo>
                  <a:pt x="649" y="2750"/>
                </a:lnTo>
                <a:lnTo>
                  <a:pt x="651" y="2764"/>
                </a:lnTo>
                <a:lnTo>
                  <a:pt x="655" y="2774"/>
                </a:lnTo>
                <a:lnTo>
                  <a:pt x="659" y="2783"/>
                </a:lnTo>
                <a:lnTo>
                  <a:pt x="664" y="2793"/>
                </a:lnTo>
                <a:lnTo>
                  <a:pt x="670" y="2803"/>
                </a:lnTo>
                <a:lnTo>
                  <a:pt x="676" y="2807"/>
                </a:lnTo>
                <a:lnTo>
                  <a:pt x="687" y="2812"/>
                </a:lnTo>
                <a:lnTo>
                  <a:pt x="697" y="2814"/>
                </a:lnTo>
                <a:lnTo>
                  <a:pt x="703" y="2816"/>
                </a:lnTo>
                <a:lnTo>
                  <a:pt x="717" y="2816"/>
                </a:lnTo>
                <a:lnTo>
                  <a:pt x="741" y="2816"/>
                </a:lnTo>
                <a:lnTo>
                  <a:pt x="766" y="2814"/>
                </a:lnTo>
                <a:lnTo>
                  <a:pt x="780" y="2812"/>
                </a:lnTo>
                <a:lnTo>
                  <a:pt x="789" y="2806"/>
                </a:lnTo>
                <a:lnTo>
                  <a:pt x="793" y="2803"/>
                </a:lnTo>
                <a:lnTo>
                  <a:pt x="791" y="2789"/>
                </a:lnTo>
                <a:lnTo>
                  <a:pt x="788" y="2785"/>
                </a:lnTo>
                <a:lnTo>
                  <a:pt x="789" y="2784"/>
                </a:lnTo>
                <a:lnTo>
                  <a:pt x="791" y="2778"/>
                </a:lnTo>
                <a:lnTo>
                  <a:pt x="791" y="2774"/>
                </a:lnTo>
                <a:lnTo>
                  <a:pt x="791" y="2770"/>
                </a:lnTo>
                <a:lnTo>
                  <a:pt x="790" y="2769"/>
                </a:lnTo>
                <a:lnTo>
                  <a:pt x="788" y="2768"/>
                </a:lnTo>
                <a:lnTo>
                  <a:pt x="781" y="2765"/>
                </a:lnTo>
                <a:lnTo>
                  <a:pt x="779" y="2764"/>
                </a:lnTo>
                <a:lnTo>
                  <a:pt x="769" y="2755"/>
                </a:lnTo>
                <a:lnTo>
                  <a:pt x="767" y="2751"/>
                </a:lnTo>
                <a:lnTo>
                  <a:pt x="767" y="2748"/>
                </a:lnTo>
                <a:lnTo>
                  <a:pt x="770" y="2745"/>
                </a:lnTo>
                <a:lnTo>
                  <a:pt x="771" y="2742"/>
                </a:lnTo>
                <a:lnTo>
                  <a:pt x="767" y="2740"/>
                </a:lnTo>
                <a:lnTo>
                  <a:pt x="765" y="2740"/>
                </a:lnTo>
                <a:lnTo>
                  <a:pt x="767" y="2736"/>
                </a:lnTo>
                <a:lnTo>
                  <a:pt x="769" y="2731"/>
                </a:lnTo>
                <a:lnTo>
                  <a:pt x="766" y="2729"/>
                </a:lnTo>
                <a:lnTo>
                  <a:pt x="765" y="2727"/>
                </a:lnTo>
                <a:lnTo>
                  <a:pt x="766" y="2727"/>
                </a:lnTo>
                <a:lnTo>
                  <a:pt x="765" y="2721"/>
                </a:lnTo>
                <a:lnTo>
                  <a:pt x="760" y="2716"/>
                </a:lnTo>
                <a:lnTo>
                  <a:pt x="759" y="2715"/>
                </a:lnTo>
                <a:lnTo>
                  <a:pt x="755" y="2715"/>
                </a:lnTo>
                <a:lnTo>
                  <a:pt x="742" y="2682"/>
                </a:lnTo>
                <a:lnTo>
                  <a:pt x="747" y="2687"/>
                </a:lnTo>
                <a:lnTo>
                  <a:pt x="757" y="2697"/>
                </a:lnTo>
                <a:lnTo>
                  <a:pt x="765" y="2703"/>
                </a:lnTo>
                <a:lnTo>
                  <a:pt x="771" y="2708"/>
                </a:lnTo>
                <a:lnTo>
                  <a:pt x="779" y="2713"/>
                </a:lnTo>
                <a:lnTo>
                  <a:pt x="786" y="2717"/>
                </a:lnTo>
                <a:lnTo>
                  <a:pt x="795" y="2720"/>
                </a:lnTo>
                <a:lnTo>
                  <a:pt x="805" y="2721"/>
                </a:lnTo>
                <a:lnTo>
                  <a:pt x="814" y="2721"/>
                </a:lnTo>
                <a:lnTo>
                  <a:pt x="820" y="2721"/>
                </a:lnTo>
                <a:lnTo>
                  <a:pt x="828" y="2720"/>
                </a:lnTo>
                <a:lnTo>
                  <a:pt x="837" y="2716"/>
                </a:lnTo>
                <a:lnTo>
                  <a:pt x="842" y="2712"/>
                </a:lnTo>
                <a:lnTo>
                  <a:pt x="846" y="2710"/>
                </a:lnTo>
                <a:lnTo>
                  <a:pt x="849" y="2705"/>
                </a:lnTo>
                <a:lnTo>
                  <a:pt x="852" y="2700"/>
                </a:lnTo>
                <a:lnTo>
                  <a:pt x="853" y="2695"/>
                </a:lnTo>
                <a:lnTo>
                  <a:pt x="853" y="2691"/>
                </a:lnTo>
                <a:lnTo>
                  <a:pt x="853" y="2687"/>
                </a:lnTo>
                <a:lnTo>
                  <a:pt x="852" y="2683"/>
                </a:lnTo>
                <a:lnTo>
                  <a:pt x="849" y="2677"/>
                </a:lnTo>
                <a:lnTo>
                  <a:pt x="847" y="2671"/>
                </a:lnTo>
                <a:lnTo>
                  <a:pt x="844" y="2662"/>
                </a:lnTo>
                <a:lnTo>
                  <a:pt x="841" y="2647"/>
                </a:lnTo>
                <a:lnTo>
                  <a:pt x="836" y="2631"/>
                </a:lnTo>
                <a:lnTo>
                  <a:pt x="828" y="2618"/>
                </a:lnTo>
                <a:lnTo>
                  <a:pt x="828" y="2614"/>
                </a:lnTo>
                <a:lnTo>
                  <a:pt x="829" y="2610"/>
                </a:lnTo>
                <a:lnTo>
                  <a:pt x="827" y="2607"/>
                </a:lnTo>
                <a:lnTo>
                  <a:pt x="824" y="2605"/>
                </a:lnTo>
                <a:lnTo>
                  <a:pt x="820" y="2602"/>
                </a:lnTo>
                <a:lnTo>
                  <a:pt x="817" y="2602"/>
                </a:lnTo>
                <a:lnTo>
                  <a:pt x="824" y="2602"/>
                </a:lnTo>
                <a:lnTo>
                  <a:pt x="827" y="2599"/>
                </a:lnTo>
                <a:lnTo>
                  <a:pt x="828" y="2597"/>
                </a:lnTo>
                <a:lnTo>
                  <a:pt x="828" y="2590"/>
                </a:lnTo>
                <a:lnTo>
                  <a:pt x="827" y="2586"/>
                </a:lnTo>
                <a:lnTo>
                  <a:pt x="825" y="2583"/>
                </a:lnTo>
                <a:lnTo>
                  <a:pt x="823" y="2582"/>
                </a:lnTo>
                <a:lnTo>
                  <a:pt x="822" y="2581"/>
                </a:lnTo>
                <a:lnTo>
                  <a:pt x="818" y="2580"/>
                </a:lnTo>
                <a:lnTo>
                  <a:pt x="817" y="2580"/>
                </a:lnTo>
                <a:lnTo>
                  <a:pt x="817" y="2578"/>
                </a:lnTo>
                <a:lnTo>
                  <a:pt x="815" y="2575"/>
                </a:lnTo>
                <a:lnTo>
                  <a:pt x="814" y="2570"/>
                </a:lnTo>
                <a:lnTo>
                  <a:pt x="810" y="2566"/>
                </a:lnTo>
                <a:lnTo>
                  <a:pt x="807" y="2564"/>
                </a:lnTo>
                <a:lnTo>
                  <a:pt x="803" y="2564"/>
                </a:lnTo>
                <a:lnTo>
                  <a:pt x="799" y="2566"/>
                </a:lnTo>
                <a:lnTo>
                  <a:pt x="796" y="2568"/>
                </a:lnTo>
                <a:lnTo>
                  <a:pt x="793" y="2561"/>
                </a:lnTo>
                <a:lnTo>
                  <a:pt x="791" y="2556"/>
                </a:lnTo>
                <a:lnTo>
                  <a:pt x="791" y="2546"/>
                </a:lnTo>
                <a:lnTo>
                  <a:pt x="790" y="2528"/>
                </a:lnTo>
                <a:lnTo>
                  <a:pt x="789" y="2509"/>
                </a:lnTo>
                <a:lnTo>
                  <a:pt x="788" y="2491"/>
                </a:lnTo>
                <a:lnTo>
                  <a:pt x="788" y="2479"/>
                </a:lnTo>
                <a:lnTo>
                  <a:pt x="789" y="2467"/>
                </a:lnTo>
                <a:lnTo>
                  <a:pt x="790" y="2456"/>
                </a:lnTo>
                <a:lnTo>
                  <a:pt x="793" y="2446"/>
                </a:lnTo>
                <a:lnTo>
                  <a:pt x="798" y="2428"/>
                </a:lnTo>
                <a:lnTo>
                  <a:pt x="803" y="2412"/>
                </a:lnTo>
                <a:lnTo>
                  <a:pt x="814" y="2375"/>
                </a:lnTo>
                <a:lnTo>
                  <a:pt x="827" y="2336"/>
                </a:lnTo>
                <a:lnTo>
                  <a:pt x="839" y="2301"/>
                </a:lnTo>
                <a:lnTo>
                  <a:pt x="848" y="2280"/>
                </a:lnTo>
                <a:lnTo>
                  <a:pt x="857" y="2260"/>
                </a:lnTo>
                <a:lnTo>
                  <a:pt x="868" y="2229"/>
                </a:lnTo>
                <a:lnTo>
                  <a:pt x="881" y="2198"/>
                </a:lnTo>
                <a:lnTo>
                  <a:pt x="889" y="2177"/>
                </a:lnTo>
                <a:lnTo>
                  <a:pt x="892" y="2157"/>
                </a:lnTo>
                <a:lnTo>
                  <a:pt x="892" y="2150"/>
                </a:lnTo>
                <a:lnTo>
                  <a:pt x="915" y="2174"/>
                </a:lnTo>
                <a:lnTo>
                  <a:pt x="1338" y="2142"/>
                </a:lnTo>
                <a:lnTo>
                  <a:pt x="1422" y="2136"/>
                </a:lnTo>
                <a:lnTo>
                  <a:pt x="1435" y="1989"/>
                </a:lnTo>
                <a:lnTo>
                  <a:pt x="1424" y="1820"/>
                </a:lnTo>
                <a:lnTo>
                  <a:pt x="1438" y="1595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2" name="Freeform 27"/>
          <p:cNvSpPr>
            <a:spLocks noEditPoints="1"/>
          </p:cNvSpPr>
          <p:nvPr/>
        </p:nvSpPr>
        <p:spPr bwMode="auto">
          <a:xfrm>
            <a:off x="5256171" y="817883"/>
            <a:ext cx="783268" cy="1292323"/>
          </a:xfrm>
          <a:custGeom>
            <a:avLst/>
            <a:gdLst>
              <a:gd name="T0" fmla="*/ 2147483647 w 1731"/>
              <a:gd name="T1" fmla="*/ 2147483647 h 2855"/>
              <a:gd name="T2" fmla="*/ 2147483647 w 1731"/>
              <a:gd name="T3" fmla="*/ 2147483647 h 2855"/>
              <a:gd name="T4" fmla="*/ 2147483647 w 1731"/>
              <a:gd name="T5" fmla="*/ 2147483647 h 2855"/>
              <a:gd name="T6" fmla="*/ 2147483647 w 1731"/>
              <a:gd name="T7" fmla="*/ 2147483647 h 2855"/>
              <a:gd name="T8" fmla="*/ 2147483647 w 1731"/>
              <a:gd name="T9" fmla="*/ 2147483647 h 2855"/>
              <a:gd name="T10" fmla="*/ 2147483647 w 1731"/>
              <a:gd name="T11" fmla="*/ 2147483647 h 2855"/>
              <a:gd name="T12" fmla="*/ 2147483647 w 1731"/>
              <a:gd name="T13" fmla="*/ 2147483647 h 2855"/>
              <a:gd name="T14" fmla="*/ 2147483647 w 1731"/>
              <a:gd name="T15" fmla="*/ 2147483647 h 2855"/>
              <a:gd name="T16" fmla="*/ 2147483647 w 1731"/>
              <a:gd name="T17" fmla="*/ 2147483647 h 2855"/>
              <a:gd name="T18" fmla="*/ 2147483647 w 1731"/>
              <a:gd name="T19" fmla="*/ 2147483647 h 2855"/>
              <a:gd name="T20" fmla="*/ 2147483647 w 1731"/>
              <a:gd name="T21" fmla="*/ 2147483647 h 2855"/>
              <a:gd name="T22" fmla="*/ 2147483647 w 1731"/>
              <a:gd name="T23" fmla="*/ 2147483647 h 2855"/>
              <a:gd name="T24" fmla="*/ 2147483647 w 1731"/>
              <a:gd name="T25" fmla="*/ 2147483647 h 2855"/>
              <a:gd name="T26" fmla="*/ 2147483647 w 1731"/>
              <a:gd name="T27" fmla="*/ 2147483647 h 2855"/>
              <a:gd name="T28" fmla="*/ 2147483647 w 1731"/>
              <a:gd name="T29" fmla="*/ 2147483647 h 2855"/>
              <a:gd name="T30" fmla="*/ 2147483647 w 1731"/>
              <a:gd name="T31" fmla="*/ 2147483647 h 2855"/>
              <a:gd name="T32" fmla="*/ 2147483647 w 1731"/>
              <a:gd name="T33" fmla="*/ 2147483647 h 2855"/>
              <a:gd name="T34" fmla="*/ 2147483647 w 1731"/>
              <a:gd name="T35" fmla="*/ 2147483647 h 2855"/>
              <a:gd name="T36" fmla="*/ 2147483647 w 1731"/>
              <a:gd name="T37" fmla="*/ 2147483647 h 2855"/>
              <a:gd name="T38" fmla="*/ 2147483647 w 1731"/>
              <a:gd name="T39" fmla="*/ 2147483647 h 2855"/>
              <a:gd name="T40" fmla="*/ 2147483647 w 1731"/>
              <a:gd name="T41" fmla="*/ 2147483647 h 2855"/>
              <a:gd name="T42" fmla="*/ 2147483647 w 1731"/>
              <a:gd name="T43" fmla="*/ 2147483647 h 2855"/>
              <a:gd name="T44" fmla="*/ 2147483647 w 1731"/>
              <a:gd name="T45" fmla="*/ 2147483647 h 2855"/>
              <a:gd name="T46" fmla="*/ 2147483647 w 1731"/>
              <a:gd name="T47" fmla="*/ 2147483647 h 2855"/>
              <a:gd name="T48" fmla="*/ 2147483647 w 1731"/>
              <a:gd name="T49" fmla="*/ 2147483647 h 2855"/>
              <a:gd name="T50" fmla="*/ 2147483647 w 1731"/>
              <a:gd name="T51" fmla="*/ 2147483647 h 2855"/>
              <a:gd name="T52" fmla="*/ 2147483647 w 1731"/>
              <a:gd name="T53" fmla="*/ 2147483647 h 2855"/>
              <a:gd name="T54" fmla="*/ 2147483647 w 1731"/>
              <a:gd name="T55" fmla="*/ 2147483647 h 2855"/>
              <a:gd name="T56" fmla="*/ 2147483647 w 1731"/>
              <a:gd name="T57" fmla="*/ 2147483647 h 2855"/>
              <a:gd name="T58" fmla="*/ 2147483647 w 1731"/>
              <a:gd name="T59" fmla="*/ 2147483647 h 2855"/>
              <a:gd name="T60" fmla="*/ 2147483647 w 1731"/>
              <a:gd name="T61" fmla="*/ 2147483647 h 2855"/>
              <a:gd name="T62" fmla="*/ 2147483647 w 1731"/>
              <a:gd name="T63" fmla="*/ 2147483647 h 2855"/>
              <a:gd name="T64" fmla="*/ 2147483647 w 1731"/>
              <a:gd name="T65" fmla="*/ 2147483647 h 2855"/>
              <a:gd name="T66" fmla="*/ 2147483647 w 1731"/>
              <a:gd name="T67" fmla="*/ 2147483647 h 2855"/>
              <a:gd name="T68" fmla="*/ 2147483647 w 1731"/>
              <a:gd name="T69" fmla="*/ 2147483647 h 2855"/>
              <a:gd name="T70" fmla="*/ 2147483647 w 1731"/>
              <a:gd name="T71" fmla="*/ 2147483647 h 2855"/>
              <a:gd name="T72" fmla="*/ 2147483647 w 1731"/>
              <a:gd name="T73" fmla="*/ 2147483647 h 2855"/>
              <a:gd name="T74" fmla="*/ 2147483647 w 1731"/>
              <a:gd name="T75" fmla="*/ 2147483647 h 2855"/>
              <a:gd name="T76" fmla="*/ 2147483647 w 1731"/>
              <a:gd name="T77" fmla="*/ 2147483647 h 2855"/>
              <a:gd name="T78" fmla="*/ 2147483647 w 1731"/>
              <a:gd name="T79" fmla="*/ 2147483647 h 2855"/>
              <a:gd name="T80" fmla="*/ 2147483647 w 1731"/>
              <a:gd name="T81" fmla="*/ 2147483647 h 2855"/>
              <a:gd name="T82" fmla="*/ 2147483647 w 1731"/>
              <a:gd name="T83" fmla="*/ 2147483647 h 2855"/>
              <a:gd name="T84" fmla="*/ 2147483647 w 1731"/>
              <a:gd name="T85" fmla="*/ 2147483647 h 2855"/>
              <a:gd name="T86" fmla="*/ 2147483647 w 1731"/>
              <a:gd name="T87" fmla="*/ 2147483647 h 2855"/>
              <a:gd name="T88" fmla="*/ 2147483647 w 1731"/>
              <a:gd name="T89" fmla="*/ 2147483647 h 2855"/>
              <a:gd name="T90" fmla="*/ 2147483647 w 1731"/>
              <a:gd name="T91" fmla="*/ 2147483647 h 2855"/>
              <a:gd name="T92" fmla="*/ 2147483647 w 1731"/>
              <a:gd name="T93" fmla="*/ 2147483647 h 2855"/>
              <a:gd name="T94" fmla="*/ 2147483647 w 1731"/>
              <a:gd name="T95" fmla="*/ 2147483647 h 2855"/>
              <a:gd name="T96" fmla="*/ 2147483647 w 1731"/>
              <a:gd name="T97" fmla="*/ 2147483647 h 2855"/>
              <a:gd name="T98" fmla="*/ 2147483647 w 1731"/>
              <a:gd name="T99" fmla="*/ 2147483647 h 2855"/>
              <a:gd name="T100" fmla="*/ 2147483647 w 1731"/>
              <a:gd name="T101" fmla="*/ 2147483647 h 2855"/>
              <a:gd name="T102" fmla="*/ 2147483647 w 1731"/>
              <a:gd name="T103" fmla="*/ 2147483647 h 2855"/>
              <a:gd name="T104" fmla="*/ 2147483647 w 1731"/>
              <a:gd name="T105" fmla="*/ 2147483647 h 2855"/>
              <a:gd name="T106" fmla="*/ 2147483647 w 1731"/>
              <a:gd name="T107" fmla="*/ 2147483647 h 2855"/>
              <a:gd name="T108" fmla="*/ 2147483647 w 1731"/>
              <a:gd name="T109" fmla="*/ 2147483647 h 2855"/>
              <a:gd name="T110" fmla="*/ 2147483647 w 1731"/>
              <a:gd name="T111" fmla="*/ 2147483647 h 2855"/>
              <a:gd name="T112" fmla="*/ 2147483647 w 1731"/>
              <a:gd name="T113" fmla="*/ 2147483647 h 2855"/>
              <a:gd name="T114" fmla="*/ 2147483647 w 1731"/>
              <a:gd name="T115" fmla="*/ 2147483647 h 2855"/>
              <a:gd name="T116" fmla="*/ 2147483647 w 1731"/>
              <a:gd name="T117" fmla="*/ 2147483647 h 2855"/>
              <a:gd name="T118" fmla="*/ 2147483647 w 1731"/>
              <a:gd name="T119" fmla="*/ 2147483647 h 2855"/>
              <a:gd name="T120" fmla="*/ 2147483647 w 1731"/>
              <a:gd name="T121" fmla="*/ 2147483647 h 2855"/>
              <a:gd name="T122" fmla="*/ 2147483647 w 1731"/>
              <a:gd name="T123" fmla="*/ 2147483647 h 28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31"/>
              <a:gd name="T187" fmla="*/ 0 h 2855"/>
              <a:gd name="T188" fmla="*/ 1731 w 1731"/>
              <a:gd name="T189" fmla="*/ 2855 h 28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31" h="2855">
                <a:moveTo>
                  <a:pt x="1318" y="1688"/>
                </a:moveTo>
                <a:lnTo>
                  <a:pt x="1365" y="1565"/>
                </a:lnTo>
                <a:lnTo>
                  <a:pt x="1454" y="1698"/>
                </a:lnTo>
                <a:lnTo>
                  <a:pt x="1318" y="1688"/>
                </a:lnTo>
                <a:close/>
                <a:moveTo>
                  <a:pt x="1217" y="1688"/>
                </a:moveTo>
                <a:lnTo>
                  <a:pt x="1333" y="1541"/>
                </a:lnTo>
                <a:lnTo>
                  <a:pt x="1333" y="1542"/>
                </a:lnTo>
                <a:lnTo>
                  <a:pt x="1334" y="1544"/>
                </a:lnTo>
                <a:lnTo>
                  <a:pt x="1337" y="1548"/>
                </a:lnTo>
                <a:lnTo>
                  <a:pt x="1341" y="1551"/>
                </a:lnTo>
                <a:lnTo>
                  <a:pt x="1347" y="1549"/>
                </a:lnTo>
                <a:lnTo>
                  <a:pt x="1350" y="1547"/>
                </a:lnTo>
                <a:lnTo>
                  <a:pt x="1350" y="1551"/>
                </a:lnTo>
                <a:lnTo>
                  <a:pt x="1351" y="1557"/>
                </a:lnTo>
                <a:lnTo>
                  <a:pt x="1356" y="1561"/>
                </a:lnTo>
                <a:lnTo>
                  <a:pt x="1358" y="1561"/>
                </a:lnTo>
                <a:lnTo>
                  <a:pt x="1310" y="1687"/>
                </a:lnTo>
                <a:lnTo>
                  <a:pt x="1217" y="1688"/>
                </a:lnTo>
                <a:close/>
                <a:moveTo>
                  <a:pt x="1148" y="1686"/>
                </a:moveTo>
                <a:lnTo>
                  <a:pt x="1144" y="1673"/>
                </a:lnTo>
                <a:lnTo>
                  <a:pt x="1134" y="1642"/>
                </a:lnTo>
                <a:lnTo>
                  <a:pt x="1121" y="1600"/>
                </a:lnTo>
                <a:lnTo>
                  <a:pt x="1111" y="1557"/>
                </a:lnTo>
                <a:lnTo>
                  <a:pt x="1103" y="1514"/>
                </a:lnTo>
                <a:lnTo>
                  <a:pt x="1098" y="1469"/>
                </a:lnTo>
                <a:lnTo>
                  <a:pt x="1093" y="1422"/>
                </a:lnTo>
                <a:lnTo>
                  <a:pt x="1088" y="1377"/>
                </a:lnTo>
                <a:lnTo>
                  <a:pt x="1084" y="1353"/>
                </a:lnTo>
                <a:lnTo>
                  <a:pt x="1078" y="1327"/>
                </a:lnTo>
                <a:lnTo>
                  <a:pt x="1070" y="1300"/>
                </a:lnTo>
                <a:lnTo>
                  <a:pt x="1063" y="1272"/>
                </a:lnTo>
                <a:lnTo>
                  <a:pt x="1053" y="1245"/>
                </a:lnTo>
                <a:lnTo>
                  <a:pt x="1044" y="1221"/>
                </a:lnTo>
                <a:lnTo>
                  <a:pt x="1034" y="1200"/>
                </a:lnTo>
                <a:lnTo>
                  <a:pt x="1025" y="1183"/>
                </a:lnTo>
                <a:lnTo>
                  <a:pt x="1016" y="1169"/>
                </a:lnTo>
                <a:lnTo>
                  <a:pt x="1007" y="1158"/>
                </a:lnTo>
                <a:lnTo>
                  <a:pt x="998" y="1148"/>
                </a:lnTo>
                <a:lnTo>
                  <a:pt x="991" y="1139"/>
                </a:lnTo>
                <a:lnTo>
                  <a:pt x="978" y="1128"/>
                </a:lnTo>
                <a:lnTo>
                  <a:pt x="975" y="1123"/>
                </a:lnTo>
                <a:lnTo>
                  <a:pt x="972" y="1121"/>
                </a:lnTo>
                <a:lnTo>
                  <a:pt x="968" y="1116"/>
                </a:lnTo>
                <a:lnTo>
                  <a:pt x="967" y="1111"/>
                </a:lnTo>
                <a:lnTo>
                  <a:pt x="966" y="1106"/>
                </a:lnTo>
                <a:lnTo>
                  <a:pt x="966" y="1100"/>
                </a:lnTo>
                <a:lnTo>
                  <a:pt x="968" y="1092"/>
                </a:lnTo>
                <a:lnTo>
                  <a:pt x="971" y="1080"/>
                </a:lnTo>
                <a:lnTo>
                  <a:pt x="973" y="1066"/>
                </a:lnTo>
                <a:lnTo>
                  <a:pt x="973" y="1060"/>
                </a:lnTo>
                <a:lnTo>
                  <a:pt x="972" y="1055"/>
                </a:lnTo>
                <a:lnTo>
                  <a:pt x="971" y="1050"/>
                </a:lnTo>
                <a:lnTo>
                  <a:pt x="968" y="1047"/>
                </a:lnTo>
                <a:lnTo>
                  <a:pt x="962" y="1039"/>
                </a:lnTo>
                <a:lnTo>
                  <a:pt x="958" y="1036"/>
                </a:lnTo>
                <a:lnTo>
                  <a:pt x="953" y="1032"/>
                </a:lnTo>
                <a:lnTo>
                  <a:pt x="956" y="1024"/>
                </a:lnTo>
                <a:lnTo>
                  <a:pt x="958" y="1009"/>
                </a:lnTo>
                <a:lnTo>
                  <a:pt x="958" y="999"/>
                </a:lnTo>
                <a:lnTo>
                  <a:pt x="956" y="991"/>
                </a:lnTo>
                <a:lnTo>
                  <a:pt x="952" y="983"/>
                </a:lnTo>
                <a:lnTo>
                  <a:pt x="948" y="978"/>
                </a:lnTo>
                <a:lnTo>
                  <a:pt x="949" y="974"/>
                </a:lnTo>
                <a:lnTo>
                  <a:pt x="954" y="965"/>
                </a:lnTo>
                <a:lnTo>
                  <a:pt x="959" y="955"/>
                </a:lnTo>
                <a:lnTo>
                  <a:pt x="962" y="945"/>
                </a:lnTo>
                <a:lnTo>
                  <a:pt x="961" y="933"/>
                </a:lnTo>
                <a:lnTo>
                  <a:pt x="959" y="919"/>
                </a:lnTo>
                <a:lnTo>
                  <a:pt x="958" y="906"/>
                </a:lnTo>
                <a:lnTo>
                  <a:pt x="957" y="897"/>
                </a:lnTo>
                <a:lnTo>
                  <a:pt x="958" y="888"/>
                </a:lnTo>
                <a:lnTo>
                  <a:pt x="961" y="884"/>
                </a:lnTo>
                <a:lnTo>
                  <a:pt x="963" y="877"/>
                </a:lnTo>
                <a:lnTo>
                  <a:pt x="969" y="861"/>
                </a:lnTo>
                <a:lnTo>
                  <a:pt x="977" y="842"/>
                </a:lnTo>
                <a:lnTo>
                  <a:pt x="982" y="829"/>
                </a:lnTo>
                <a:lnTo>
                  <a:pt x="985" y="811"/>
                </a:lnTo>
                <a:lnTo>
                  <a:pt x="991" y="788"/>
                </a:lnTo>
                <a:lnTo>
                  <a:pt x="995" y="767"/>
                </a:lnTo>
                <a:lnTo>
                  <a:pt x="997" y="758"/>
                </a:lnTo>
                <a:lnTo>
                  <a:pt x="998" y="759"/>
                </a:lnTo>
                <a:lnTo>
                  <a:pt x="1001" y="762"/>
                </a:lnTo>
                <a:lnTo>
                  <a:pt x="1005" y="765"/>
                </a:lnTo>
                <a:lnTo>
                  <a:pt x="1005" y="769"/>
                </a:lnTo>
                <a:lnTo>
                  <a:pt x="1005" y="773"/>
                </a:lnTo>
                <a:lnTo>
                  <a:pt x="1005" y="776"/>
                </a:lnTo>
                <a:lnTo>
                  <a:pt x="1005" y="778"/>
                </a:lnTo>
                <a:lnTo>
                  <a:pt x="1006" y="779"/>
                </a:lnTo>
                <a:lnTo>
                  <a:pt x="1011" y="779"/>
                </a:lnTo>
                <a:lnTo>
                  <a:pt x="1014" y="779"/>
                </a:lnTo>
                <a:lnTo>
                  <a:pt x="1014" y="781"/>
                </a:lnTo>
                <a:lnTo>
                  <a:pt x="1012" y="782"/>
                </a:lnTo>
                <a:lnTo>
                  <a:pt x="1014" y="784"/>
                </a:lnTo>
                <a:lnTo>
                  <a:pt x="1016" y="788"/>
                </a:lnTo>
                <a:lnTo>
                  <a:pt x="1020" y="789"/>
                </a:lnTo>
                <a:lnTo>
                  <a:pt x="1024" y="788"/>
                </a:lnTo>
                <a:lnTo>
                  <a:pt x="1028" y="788"/>
                </a:lnTo>
                <a:lnTo>
                  <a:pt x="1028" y="787"/>
                </a:lnTo>
                <a:lnTo>
                  <a:pt x="1030" y="797"/>
                </a:lnTo>
                <a:lnTo>
                  <a:pt x="1036" y="820"/>
                </a:lnTo>
                <a:lnTo>
                  <a:pt x="1045" y="846"/>
                </a:lnTo>
                <a:lnTo>
                  <a:pt x="1053" y="868"/>
                </a:lnTo>
                <a:lnTo>
                  <a:pt x="1062" y="887"/>
                </a:lnTo>
                <a:lnTo>
                  <a:pt x="1076" y="909"/>
                </a:lnTo>
                <a:lnTo>
                  <a:pt x="1082" y="919"/>
                </a:lnTo>
                <a:lnTo>
                  <a:pt x="1087" y="930"/>
                </a:lnTo>
                <a:lnTo>
                  <a:pt x="1091" y="938"/>
                </a:lnTo>
                <a:lnTo>
                  <a:pt x="1093" y="946"/>
                </a:lnTo>
                <a:lnTo>
                  <a:pt x="1093" y="960"/>
                </a:lnTo>
                <a:lnTo>
                  <a:pt x="1093" y="980"/>
                </a:lnTo>
                <a:lnTo>
                  <a:pt x="1094" y="1004"/>
                </a:lnTo>
                <a:lnTo>
                  <a:pt x="1097" y="1029"/>
                </a:lnTo>
                <a:lnTo>
                  <a:pt x="1105" y="1048"/>
                </a:lnTo>
                <a:lnTo>
                  <a:pt x="1117" y="1079"/>
                </a:lnTo>
                <a:lnTo>
                  <a:pt x="1136" y="1115"/>
                </a:lnTo>
                <a:lnTo>
                  <a:pt x="1156" y="1156"/>
                </a:lnTo>
                <a:lnTo>
                  <a:pt x="1178" y="1195"/>
                </a:lnTo>
                <a:lnTo>
                  <a:pt x="1198" y="1231"/>
                </a:lnTo>
                <a:lnTo>
                  <a:pt x="1213" y="1260"/>
                </a:lnTo>
                <a:lnTo>
                  <a:pt x="1222" y="1277"/>
                </a:lnTo>
                <a:lnTo>
                  <a:pt x="1233" y="1300"/>
                </a:lnTo>
                <a:lnTo>
                  <a:pt x="1243" y="1321"/>
                </a:lnTo>
                <a:lnTo>
                  <a:pt x="1252" y="1340"/>
                </a:lnTo>
                <a:lnTo>
                  <a:pt x="1259" y="1353"/>
                </a:lnTo>
                <a:lnTo>
                  <a:pt x="1261" y="1359"/>
                </a:lnTo>
                <a:lnTo>
                  <a:pt x="1265" y="1366"/>
                </a:lnTo>
                <a:lnTo>
                  <a:pt x="1262" y="1368"/>
                </a:lnTo>
                <a:lnTo>
                  <a:pt x="1266" y="1379"/>
                </a:lnTo>
                <a:lnTo>
                  <a:pt x="1270" y="1379"/>
                </a:lnTo>
                <a:lnTo>
                  <a:pt x="1271" y="1384"/>
                </a:lnTo>
                <a:lnTo>
                  <a:pt x="1274" y="1389"/>
                </a:lnTo>
                <a:lnTo>
                  <a:pt x="1276" y="1398"/>
                </a:lnTo>
                <a:lnTo>
                  <a:pt x="1279" y="1411"/>
                </a:lnTo>
                <a:lnTo>
                  <a:pt x="1281" y="1425"/>
                </a:lnTo>
                <a:lnTo>
                  <a:pt x="1284" y="1436"/>
                </a:lnTo>
                <a:lnTo>
                  <a:pt x="1284" y="1446"/>
                </a:lnTo>
                <a:lnTo>
                  <a:pt x="1285" y="1457"/>
                </a:lnTo>
                <a:lnTo>
                  <a:pt x="1285" y="1464"/>
                </a:lnTo>
                <a:lnTo>
                  <a:pt x="1288" y="1470"/>
                </a:lnTo>
                <a:lnTo>
                  <a:pt x="1290" y="1478"/>
                </a:lnTo>
                <a:lnTo>
                  <a:pt x="1294" y="1486"/>
                </a:lnTo>
                <a:lnTo>
                  <a:pt x="1299" y="1494"/>
                </a:lnTo>
                <a:lnTo>
                  <a:pt x="1303" y="1499"/>
                </a:lnTo>
                <a:lnTo>
                  <a:pt x="1307" y="1502"/>
                </a:lnTo>
                <a:lnTo>
                  <a:pt x="1308" y="1503"/>
                </a:lnTo>
                <a:lnTo>
                  <a:pt x="1307" y="1503"/>
                </a:lnTo>
                <a:lnTo>
                  <a:pt x="1304" y="1504"/>
                </a:lnTo>
                <a:lnTo>
                  <a:pt x="1302" y="1508"/>
                </a:lnTo>
                <a:lnTo>
                  <a:pt x="1300" y="1512"/>
                </a:lnTo>
                <a:lnTo>
                  <a:pt x="1302" y="1515"/>
                </a:lnTo>
                <a:lnTo>
                  <a:pt x="1302" y="1518"/>
                </a:lnTo>
                <a:lnTo>
                  <a:pt x="1303" y="1522"/>
                </a:lnTo>
                <a:lnTo>
                  <a:pt x="1305" y="1524"/>
                </a:lnTo>
                <a:lnTo>
                  <a:pt x="1312" y="1531"/>
                </a:lnTo>
                <a:lnTo>
                  <a:pt x="1317" y="1534"/>
                </a:lnTo>
                <a:lnTo>
                  <a:pt x="1324" y="1536"/>
                </a:lnTo>
                <a:lnTo>
                  <a:pt x="1329" y="1536"/>
                </a:lnTo>
                <a:lnTo>
                  <a:pt x="1208" y="1688"/>
                </a:lnTo>
                <a:lnTo>
                  <a:pt x="1148" y="1686"/>
                </a:lnTo>
                <a:close/>
                <a:moveTo>
                  <a:pt x="886" y="2748"/>
                </a:moveTo>
                <a:lnTo>
                  <a:pt x="887" y="2746"/>
                </a:lnTo>
                <a:lnTo>
                  <a:pt x="889" y="2743"/>
                </a:lnTo>
                <a:lnTo>
                  <a:pt x="890" y="2743"/>
                </a:lnTo>
                <a:lnTo>
                  <a:pt x="891" y="2745"/>
                </a:lnTo>
                <a:lnTo>
                  <a:pt x="891" y="2749"/>
                </a:lnTo>
                <a:lnTo>
                  <a:pt x="889" y="2751"/>
                </a:lnTo>
                <a:lnTo>
                  <a:pt x="885" y="2754"/>
                </a:lnTo>
                <a:lnTo>
                  <a:pt x="882" y="2754"/>
                </a:lnTo>
                <a:lnTo>
                  <a:pt x="886" y="2748"/>
                </a:lnTo>
                <a:close/>
                <a:moveTo>
                  <a:pt x="896" y="2770"/>
                </a:moveTo>
                <a:lnTo>
                  <a:pt x="894" y="2775"/>
                </a:lnTo>
                <a:lnTo>
                  <a:pt x="894" y="2774"/>
                </a:lnTo>
                <a:lnTo>
                  <a:pt x="894" y="2773"/>
                </a:lnTo>
                <a:lnTo>
                  <a:pt x="896" y="2770"/>
                </a:lnTo>
                <a:close/>
                <a:moveTo>
                  <a:pt x="899" y="2763"/>
                </a:moveTo>
                <a:lnTo>
                  <a:pt x="896" y="2764"/>
                </a:lnTo>
                <a:lnTo>
                  <a:pt x="894" y="2765"/>
                </a:lnTo>
                <a:lnTo>
                  <a:pt x="895" y="2763"/>
                </a:lnTo>
                <a:lnTo>
                  <a:pt x="896" y="2762"/>
                </a:lnTo>
                <a:lnTo>
                  <a:pt x="897" y="2762"/>
                </a:lnTo>
                <a:lnTo>
                  <a:pt x="899" y="2763"/>
                </a:lnTo>
                <a:close/>
                <a:moveTo>
                  <a:pt x="583" y="2650"/>
                </a:moveTo>
                <a:lnTo>
                  <a:pt x="581" y="2650"/>
                </a:lnTo>
                <a:lnTo>
                  <a:pt x="578" y="2650"/>
                </a:lnTo>
                <a:lnTo>
                  <a:pt x="577" y="2648"/>
                </a:lnTo>
                <a:lnTo>
                  <a:pt x="577" y="2647"/>
                </a:lnTo>
                <a:lnTo>
                  <a:pt x="577" y="2645"/>
                </a:lnTo>
                <a:lnTo>
                  <a:pt x="579" y="2644"/>
                </a:lnTo>
                <a:lnTo>
                  <a:pt x="582" y="2644"/>
                </a:lnTo>
                <a:lnTo>
                  <a:pt x="584" y="2644"/>
                </a:lnTo>
                <a:lnTo>
                  <a:pt x="587" y="2645"/>
                </a:lnTo>
                <a:lnTo>
                  <a:pt x="587" y="2647"/>
                </a:lnTo>
                <a:lnTo>
                  <a:pt x="586" y="2648"/>
                </a:lnTo>
                <a:lnTo>
                  <a:pt x="583" y="2650"/>
                </a:lnTo>
                <a:close/>
                <a:moveTo>
                  <a:pt x="320" y="1552"/>
                </a:moveTo>
                <a:lnTo>
                  <a:pt x="317" y="1700"/>
                </a:lnTo>
                <a:lnTo>
                  <a:pt x="308" y="1662"/>
                </a:lnTo>
                <a:lnTo>
                  <a:pt x="320" y="1552"/>
                </a:lnTo>
                <a:close/>
                <a:moveTo>
                  <a:pt x="328" y="1552"/>
                </a:moveTo>
                <a:lnTo>
                  <a:pt x="404" y="1796"/>
                </a:lnTo>
                <a:lnTo>
                  <a:pt x="372" y="1792"/>
                </a:lnTo>
                <a:lnTo>
                  <a:pt x="341" y="1792"/>
                </a:lnTo>
                <a:lnTo>
                  <a:pt x="325" y="1725"/>
                </a:lnTo>
                <a:lnTo>
                  <a:pt x="328" y="1552"/>
                </a:lnTo>
                <a:close/>
                <a:moveTo>
                  <a:pt x="1712" y="1869"/>
                </a:moveTo>
                <a:lnTo>
                  <a:pt x="1712" y="1835"/>
                </a:lnTo>
                <a:lnTo>
                  <a:pt x="1713" y="1783"/>
                </a:lnTo>
                <a:lnTo>
                  <a:pt x="1713" y="1735"/>
                </a:lnTo>
                <a:lnTo>
                  <a:pt x="1713" y="1711"/>
                </a:lnTo>
                <a:lnTo>
                  <a:pt x="1711" y="1709"/>
                </a:lnTo>
                <a:lnTo>
                  <a:pt x="1706" y="1707"/>
                </a:lnTo>
                <a:lnTo>
                  <a:pt x="1703" y="1706"/>
                </a:lnTo>
                <a:lnTo>
                  <a:pt x="1701" y="1706"/>
                </a:lnTo>
                <a:lnTo>
                  <a:pt x="1463" y="1698"/>
                </a:lnTo>
                <a:lnTo>
                  <a:pt x="1376" y="1571"/>
                </a:lnTo>
                <a:lnTo>
                  <a:pt x="1379" y="1568"/>
                </a:lnTo>
                <a:lnTo>
                  <a:pt x="1382" y="1563"/>
                </a:lnTo>
                <a:lnTo>
                  <a:pt x="1387" y="1557"/>
                </a:lnTo>
                <a:lnTo>
                  <a:pt x="1389" y="1551"/>
                </a:lnTo>
                <a:lnTo>
                  <a:pt x="1387" y="1543"/>
                </a:lnTo>
                <a:lnTo>
                  <a:pt x="1389" y="1541"/>
                </a:lnTo>
                <a:lnTo>
                  <a:pt x="1392" y="1543"/>
                </a:lnTo>
                <a:lnTo>
                  <a:pt x="1400" y="1546"/>
                </a:lnTo>
                <a:lnTo>
                  <a:pt x="1404" y="1543"/>
                </a:lnTo>
                <a:lnTo>
                  <a:pt x="1406" y="1542"/>
                </a:lnTo>
                <a:lnTo>
                  <a:pt x="1408" y="1542"/>
                </a:lnTo>
                <a:lnTo>
                  <a:pt x="1408" y="1543"/>
                </a:lnTo>
                <a:lnTo>
                  <a:pt x="1409" y="1543"/>
                </a:lnTo>
                <a:lnTo>
                  <a:pt x="1410" y="1543"/>
                </a:lnTo>
                <a:lnTo>
                  <a:pt x="1411" y="1542"/>
                </a:lnTo>
                <a:lnTo>
                  <a:pt x="1411" y="1541"/>
                </a:lnTo>
                <a:lnTo>
                  <a:pt x="1409" y="1536"/>
                </a:lnTo>
                <a:lnTo>
                  <a:pt x="1405" y="1532"/>
                </a:lnTo>
                <a:lnTo>
                  <a:pt x="1403" y="1531"/>
                </a:lnTo>
                <a:lnTo>
                  <a:pt x="1401" y="1528"/>
                </a:lnTo>
                <a:lnTo>
                  <a:pt x="1400" y="1528"/>
                </a:lnTo>
                <a:lnTo>
                  <a:pt x="1395" y="1518"/>
                </a:lnTo>
                <a:lnTo>
                  <a:pt x="1391" y="1510"/>
                </a:lnTo>
                <a:lnTo>
                  <a:pt x="1387" y="1496"/>
                </a:lnTo>
                <a:lnTo>
                  <a:pt x="1385" y="1486"/>
                </a:lnTo>
                <a:lnTo>
                  <a:pt x="1384" y="1481"/>
                </a:lnTo>
                <a:lnTo>
                  <a:pt x="1382" y="1471"/>
                </a:lnTo>
                <a:lnTo>
                  <a:pt x="1380" y="1456"/>
                </a:lnTo>
                <a:lnTo>
                  <a:pt x="1374" y="1442"/>
                </a:lnTo>
                <a:lnTo>
                  <a:pt x="1366" y="1428"/>
                </a:lnTo>
                <a:lnTo>
                  <a:pt x="1357" y="1416"/>
                </a:lnTo>
                <a:lnTo>
                  <a:pt x="1348" y="1406"/>
                </a:lnTo>
                <a:lnTo>
                  <a:pt x="1343" y="1399"/>
                </a:lnTo>
                <a:lnTo>
                  <a:pt x="1337" y="1389"/>
                </a:lnTo>
                <a:lnTo>
                  <a:pt x="1332" y="1377"/>
                </a:lnTo>
                <a:lnTo>
                  <a:pt x="1329" y="1373"/>
                </a:lnTo>
                <a:lnTo>
                  <a:pt x="1328" y="1368"/>
                </a:lnTo>
                <a:lnTo>
                  <a:pt x="1333" y="1365"/>
                </a:lnTo>
                <a:lnTo>
                  <a:pt x="1333" y="1359"/>
                </a:lnTo>
                <a:lnTo>
                  <a:pt x="1329" y="1346"/>
                </a:lnTo>
                <a:lnTo>
                  <a:pt x="1324" y="1336"/>
                </a:lnTo>
                <a:lnTo>
                  <a:pt x="1321" y="1332"/>
                </a:lnTo>
                <a:lnTo>
                  <a:pt x="1317" y="1327"/>
                </a:lnTo>
                <a:lnTo>
                  <a:pt x="1314" y="1329"/>
                </a:lnTo>
                <a:lnTo>
                  <a:pt x="1309" y="1321"/>
                </a:lnTo>
                <a:lnTo>
                  <a:pt x="1305" y="1310"/>
                </a:lnTo>
                <a:lnTo>
                  <a:pt x="1299" y="1283"/>
                </a:lnTo>
                <a:lnTo>
                  <a:pt x="1285" y="1225"/>
                </a:lnTo>
                <a:lnTo>
                  <a:pt x="1271" y="1166"/>
                </a:lnTo>
                <a:lnTo>
                  <a:pt x="1264" y="1130"/>
                </a:lnTo>
                <a:lnTo>
                  <a:pt x="1259" y="1106"/>
                </a:lnTo>
                <a:lnTo>
                  <a:pt x="1250" y="1071"/>
                </a:lnTo>
                <a:lnTo>
                  <a:pt x="1241" y="1034"/>
                </a:lnTo>
                <a:lnTo>
                  <a:pt x="1233" y="1012"/>
                </a:lnTo>
                <a:lnTo>
                  <a:pt x="1225" y="994"/>
                </a:lnTo>
                <a:lnTo>
                  <a:pt x="1212" y="973"/>
                </a:lnTo>
                <a:lnTo>
                  <a:pt x="1201" y="952"/>
                </a:lnTo>
                <a:lnTo>
                  <a:pt x="1194" y="941"/>
                </a:lnTo>
                <a:lnTo>
                  <a:pt x="1187" y="930"/>
                </a:lnTo>
                <a:lnTo>
                  <a:pt x="1183" y="922"/>
                </a:lnTo>
                <a:lnTo>
                  <a:pt x="1182" y="914"/>
                </a:lnTo>
                <a:lnTo>
                  <a:pt x="1178" y="898"/>
                </a:lnTo>
                <a:lnTo>
                  <a:pt x="1174" y="877"/>
                </a:lnTo>
                <a:lnTo>
                  <a:pt x="1172" y="859"/>
                </a:lnTo>
                <a:lnTo>
                  <a:pt x="1169" y="837"/>
                </a:lnTo>
                <a:lnTo>
                  <a:pt x="1166" y="807"/>
                </a:lnTo>
                <a:lnTo>
                  <a:pt x="1163" y="774"/>
                </a:lnTo>
                <a:lnTo>
                  <a:pt x="1159" y="748"/>
                </a:lnTo>
                <a:lnTo>
                  <a:pt x="1155" y="726"/>
                </a:lnTo>
                <a:lnTo>
                  <a:pt x="1151" y="707"/>
                </a:lnTo>
                <a:lnTo>
                  <a:pt x="1149" y="693"/>
                </a:lnTo>
                <a:lnTo>
                  <a:pt x="1148" y="688"/>
                </a:lnTo>
                <a:lnTo>
                  <a:pt x="1151" y="681"/>
                </a:lnTo>
                <a:lnTo>
                  <a:pt x="1154" y="671"/>
                </a:lnTo>
                <a:lnTo>
                  <a:pt x="1156" y="667"/>
                </a:lnTo>
                <a:lnTo>
                  <a:pt x="1159" y="662"/>
                </a:lnTo>
                <a:lnTo>
                  <a:pt x="1161" y="659"/>
                </a:lnTo>
                <a:lnTo>
                  <a:pt x="1163" y="657"/>
                </a:lnTo>
                <a:lnTo>
                  <a:pt x="1164" y="653"/>
                </a:lnTo>
                <a:lnTo>
                  <a:pt x="1164" y="649"/>
                </a:lnTo>
                <a:lnTo>
                  <a:pt x="1163" y="644"/>
                </a:lnTo>
                <a:lnTo>
                  <a:pt x="1156" y="639"/>
                </a:lnTo>
                <a:lnTo>
                  <a:pt x="1158" y="637"/>
                </a:lnTo>
                <a:lnTo>
                  <a:pt x="1158" y="633"/>
                </a:lnTo>
                <a:lnTo>
                  <a:pt x="1155" y="630"/>
                </a:lnTo>
                <a:lnTo>
                  <a:pt x="1151" y="627"/>
                </a:lnTo>
                <a:lnTo>
                  <a:pt x="1142" y="613"/>
                </a:lnTo>
                <a:lnTo>
                  <a:pt x="1140" y="601"/>
                </a:lnTo>
                <a:lnTo>
                  <a:pt x="1134" y="577"/>
                </a:lnTo>
                <a:lnTo>
                  <a:pt x="1127" y="560"/>
                </a:lnTo>
                <a:lnTo>
                  <a:pt x="1113" y="531"/>
                </a:lnTo>
                <a:lnTo>
                  <a:pt x="1103" y="514"/>
                </a:lnTo>
                <a:lnTo>
                  <a:pt x="1089" y="498"/>
                </a:lnTo>
                <a:lnTo>
                  <a:pt x="1082" y="490"/>
                </a:lnTo>
                <a:lnTo>
                  <a:pt x="1073" y="483"/>
                </a:lnTo>
                <a:lnTo>
                  <a:pt x="1063" y="475"/>
                </a:lnTo>
                <a:lnTo>
                  <a:pt x="1052" y="469"/>
                </a:lnTo>
                <a:lnTo>
                  <a:pt x="1038" y="461"/>
                </a:lnTo>
                <a:lnTo>
                  <a:pt x="1022" y="455"/>
                </a:lnTo>
                <a:lnTo>
                  <a:pt x="1011" y="450"/>
                </a:lnTo>
                <a:lnTo>
                  <a:pt x="1004" y="446"/>
                </a:lnTo>
                <a:lnTo>
                  <a:pt x="993" y="442"/>
                </a:lnTo>
                <a:lnTo>
                  <a:pt x="987" y="441"/>
                </a:lnTo>
                <a:lnTo>
                  <a:pt x="986" y="437"/>
                </a:lnTo>
                <a:lnTo>
                  <a:pt x="986" y="427"/>
                </a:lnTo>
                <a:lnTo>
                  <a:pt x="985" y="414"/>
                </a:lnTo>
                <a:lnTo>
                  <a:pt x="985" y="402"/>
                </a:lnTo>
                <a:lnTo>
                  <a:pt x="985" y="389"/>
                </a:lnTo>
                <a:lnTo>
                  <a:pt x="983" y="377"/>
                </a:lnTo>
                <a:lnTo>
                  <a:pt x="982" y="364"/>
                </a:lnTo>
                <a:lnTo>
                  <a:pt x="981" y="351"/>
                </a:lnTo>
                <a:lnTo>
                  <a:pt x="977" y="340"/>
                </a:lnTo>
                <a:lnTo>
                  <a:pt x="973" y="327"/>
                </a:lnTo>
                <a:lnTo>
                  <a:pt x="969" y="313"/>
                </a:lnTo>
                <a:lnTo>
                  <a:pt x="963" y="301"/>
                </a:lnTo>
                <a:lnTo>
                  <a:pt x="954" y="284"/>
                </a:lnTo>
                <a:lnTo>
                  <a:pt x="945" y="264"/>
                </a:lnTo>
                <a:lnTo>
                  <a:pt x="942" y="254"/>
                </a:lnTo>
                <a:lnTo>
                  <a:pt x="939" y="244"/>
                </a:lnTo>
                <a:lnTo>
                  <a:pt x="937" y="235"/>
                </a:lnTo>
                <a:lnTo>
                  <a:pt x="937" y="226"/>
                </a:lnTo>
                <a:lnTo>
                  <a:pt x="937" y="212"/>
                </a:lnTo>
                <a:lnTo>
                  <a:pt x="935" y="196"/>
                </a:lnTo>
                <a:lnTo>
                  <a:pt x="934" y="180"/>
                </a:lnTo>
                <a:lnTo>
                  <a:pt x="932" y="164"/>
                </a:lnTo>
                <a:lnTo>
                  <a:pt x="929" y="148"/>
                </a:lnTo>
                <a:lnTo>
                  <a:pt x="925" y="130"/>
                </a:lnTo>
                <a:lnTo>
                  <a:pt x="920" y="113"/>
                </a:lnTo>
                <a:lnTo>
                  <a:pt x="913" y="95"/>
                </a:lnTo>
                <a:lnTo>
                  <a:pt x="904" y="80"/>
                </a:lnTo>
                <a:lnTo>
                  <a:pt x="896" y="66"/>
                </a:lnTo>
                <a:lnTo>
                  <a:pt x="889" y="56"/>
                </a:lnTo>
                <a:lnTo>
                  <a:pt x="885" y="51"/>
                </a:lnTo>
                <a:lnTo>
                  <a:pt x="877" y="43"/>
                </a:lnTo>
                <a:lnTo>
                  <a:pt x="863" y="31"/>
                </a:lnTo>
                <a:lnTo>
                  <a:pt x="855" y="24"/>
                </a:lnTo>
                <a:lnTo>
                  <a:pt x="846" y="18"/>
                </a:lnTo>
                <a:lnTo>
                  <a:pt x="836" y="12"/>
                </a:lnTo>
                <a:lnTo>
                  <a:pt x="827" y="9"/>
                </a:lnTo>
                <a:lnTo>
                  <a:pt x="807" y="4"/>
                </a:lnTo>
                <a:lnTo>
                  <a:pt x="785" y="2"/>
                </a:lnTo>
                <a:lnTo>
                  <a:pt x="767" y="0"/>
                </a:lnTo>
                <a:lnTo>
                  <a:pt x="756" y="0"/>
                </a:lnTo>
                <a:lnTo>
                  <a:pt x="748" y="3"/>
                </a:lnTo>
                <a:lnTo>
                  <a:pt x="746" y="3"/>
                </a:lnTo>
                <a:lnTo>
                  <a:pt x="737" y="5"/>
                </a:lnTo>
                <a:lnTo>
                  <a:pt x="724" y="7"/>
                </a:lnTo>
                <a:lnTo>
                  <a:pt x="708" y="9"/>
                </a:lnTo>
                <a:lnTo>
                  <a:pt x="693" y="10"/>
                </a:lnTo>
                <a:lnTo>
                  <a:pt x="680" y="12"/>
                </a:lnTo>
                <a:lnTo>
                  <a:pt x="669" y="17"/>
                </a:lnTo>
                <a:lnTo>
                  <a:pt x="655" y="24"/>
                </a:lnTo>
                <a:lnTo>
                  <a:pt x="634" y="41"/>
                </a:lnTo>
                <a:lnTo>
                  <a:pt x="623" y="51"/>
                </a:lnTo>
                <a:lnTo>
                  <a:pt x="617" y="56"/>
                </a:lnTo>
                <a:lnTo>
                  <a:pt x="610" y="63"/>
                </a:lnTo>
                <a:lnTo>
                  <a:pt x="603" y="72"/>
                </a:lnTo>
                <a:lnTo>
                  <a:pt x="598" y="80"/>
                </a:lnTo>
                <a:lnTo>
                  <a:pt x="594" y="87"/>
                </a:lnTo>
                <a:lnTo>
                  <a:pt x="591" y="94"/>
                </a:lnTo>
                <a:lnTo>
                  <a:pt x="589" y="99"/>
                </a:lnTo>
                <a:lnTo>
                  <a:pt x="589" y="106"/>
                </a:lnTo>
                <a:lnTo>
                  <a:pt x="591" y="113"/>
                </a:lnTo>
                <a:lnTo>
                  <a:pt x="592" y="118"/>
                </a:lnTo>
                <a:lnTo>
                  <a:pt x="594" y="122"/>
                </a:lnTo>
                <a:lnTo>
                  <a:pt x="597" y="124"/>
                </a:lnTo>
                <a:lnTo>
                  <a:pt x="601" y="129"/>
                </a:lnTo>
                <a:lnTo>
                  <a:pt x="602" y="134"/>
                </a:lnTo>
                <a:lnTo>
                  <a:pt x="603" y="151"/>
                </a:lnTo>
                <a:lnTo>
                  <a:pt x="602" y="161"/>
                </a:lnTo>
                <a:lnTo>
                  <a:pt x="603" y="170"/>
                </a:lnTo>
                <a:lnTo>
                  <a:pt x="604" y="178"/>
                </a:lnTo>
                <a:lnTo>
                  <a:pt x="607" y="187"/>
                </a:lnTo>
                <a:lnTo>
                  <a:pt x="610" y="191"/>
                </a:lnTo>
                <a:lnTo>
                  <a:pt x="613" y="196"/>
                </a:lnTo>
                <a:lnTo>
                  <a:pt x="616" y="202"/>
                </a:lnTo>
                <a:lnTo>
                  <a:pt x="617" y="210"/>
                </a:lnTo>
                <a:lnTo>
                  <a:pt x="617" y="211"/>
                </a:lnTo>
                <a:lnTo>
                  <a:pt x="617" y="214"/>
                </a:lnTo>
                <a:lnTo>
                  <a:pt x="612" y="215"/>
                </a:lnTo>
                <a:lnTo>
                  <a:pt x="608" y="216"/>
                </a:lnTo>
                <a:lnTo>
                  <a:pt x="611" y="218"/>
                </a:lnTo>
                <a:lnTo>
                  <a:pt x="617" y="219"/>
                </a:lnTo>
                <a:lnTo>
                  <a:pt x="613" y="233"/>
                </a:lnTo>
                <a:lnTo>
                  <a:pt x="610" y="247"/>
                </a:lnTo>
                <a:lnTo>
                  <a:pt x="606" y="258"/>
                </a:lnTo>
                <a:lnTo>
                  <a:pt x="602" y="267"/>
                </a:lnTo>
                <a:lnTo>
                  <a:pt x="599" y="273"/>
                </a:lnTo>
                <a:lnTo>
                  <a:pt x="598" y="281"/>
                </a:lnTo>
                <a:lnTo>
                  <a:pt x="598" y="284"/>
                </a:lnTo>
                <a:lnTo>
                  <a:pt x="598" y="288"/>
                </a:lnTo>
                <a:lnTo>
                  <a:pt x="601" y="291"/>
                </a:lnTo>
                <a:lnTo>
                  <a:pt x="603" y="293"/>
                </a:lnTo>
                <a:lnTo>
                  <a:pt x="612" y="295"/>
                </a:lnTo>
                <a:lnTo>
                  <a:pt x="620" y="295"/>
                </a:lnTo>
                <a:lnTo>
                  <a:pt x="622" y="296"/>
                </a:lnTo>
                <a:lnTo>
                  <a:pt x="623" y="298"/>
                </a:lnTo>
                <a:lnTo>
                  <a:pt x="625" y="301"/>
                </a:lnTo>
                <a:lnTo>
                  <a:pt x="625" y="305"/>
                </a:lnTo>
                <a:lnTo>
                  <a:pt x="622" y="312"/>
                </a:lnTo>
                <a:lnTo>
                  <a:pt x="621" y="317"/>
                </a:lnTo>
                <a:lnTo>
                  <a:pt x="621" y="321"/>
                </a:lnTo>
                <a:lnTo>
                  <a:pt x="623" y="324"/>
                </a:lnTo>
                <a:lnTo>
                  <a:pt x="626" y="325"/>
                </a:lnTo>
                <a:lnTo>
                  <a:pt x="628" y="326"/>
                </a:lnTo>
                <a:lnTo>
                  <a:pt x="634" y="327"/>
                </a:lnTo>
                <a:lnTo>
                  <a:pt x="636" y="326"/>
                </a:lnTo>
                <a:lnTo>
                  <a:pt x="634" y="330"/>
                </a:lnTo>
                <a:lnTo>
                  <a:pt x="630" y="336"/>
                </a:lnTo>
                <a:lnTo>
                  <a:pt x="630" y="340"/>
                </a:lnTo>
                <a:lnTo>
                  <a:pt x="632" y="343"/>
                </a:lnTo>
                <a:lnTo>
                  <a:pt x="634" y="345"/>
                </a:lnTo>
                <a:lnTo>
                  <a:pt x="636" y="346"/>
                </a:lnTo>
                <a:lnTo>
                  <a:pt x="641" y="348"/>
                </a:lnTo>
                <a:lnTo>
                  <a:pt x="644" y="351"/>
                </a:lnTo>
                <a:lnTo>
                  <a:pt x="646" y="356"/>
                </a:lnTo>
                <a:lnTo>
                  <a:pt x="646" y="360"/>
                </a:lnTo>
                <a:lnTo>
                  <a:pt x="646" y="367"/>
                </a:lnTo>
                <a:lnTo>
                  <a:pt x="645" y="370"/>
                </a:lnTo>
                <a:lnTo>
                  <a:pt x="645" y="377"/>
                </a:lnTo>
                <a:lnTo>
                  <a:pt x="645" y="380"/>
                </a:lnTo>
                <a:lnTo>
                  <a:pt x="647" y="385"/>
                </a:lnTo>
                <a:lnTo>
                  <a:pt x="650" y="388"/>
                </a:lnTo>
                <a:lnTo>
                  <a:pt x="655" y="393"/>
                </a:lnTo>
                <a:lnTo>
                  <a:pt x="658" y="394"/>
                </a:lnTo>
                <a:lnTo>
                  <a:pt x="655" y="396"/>
                </a:lnTo>
                <a:lnTo>
                  <a:pt x="642" y="399"/>
                </a:lnTo>
                <a:lnTo>
                  <a:pt x="618" y="406"/>
                </a:lnTo>
                <a:lnTo>
                  <a:pt x="581" y="411"/>
                </a:lnTo>
                <a:lnTo>
                  <a:pt x="568" y="413"/>
                </a:lnTo>
                <a:lnTo>
                  <a:pt x="553" y="417"/>
                </a:lnTo>
                <a:lnTo>
                  <a:pt x="538" y="423"/>
                </a:lnTo>
                <a:lnTo>
                  <a:pt x="522" y="430"/>
                </a:lnTo>
                <a:lnTo>
                  <a:pt x="507" y="438"/>
                </a:lnTo>
                <a:lnTo>
                  <a:pt x="492" y="449"/>
                </a:lnTo>
                <a:lnTo>
                  <a:pt x="486" y="455"/>
                </a:lnTo>
                <a:lnTo>
                  <a:pt x="479" y="461"/>
                </a:lnTo>
                <a:lnTo>
                  <a:pt x="474" y="468"/>
                </a:lnTo>
                <a:lnTo>
                  <a:pt x="469" y="474"/>
                </a:lnTo>
                <a:lnTo>
                  <a:pt x="454" y="500"/>
                </a:lnTo>
                <a:lnTo>
                  <a:pt x="439" y="533"/>
                </a:lnTo>
                <a:lnTo>
                  <a:pt x="426" y="562"/>
                </a:lnTo>
                <a:lnTo>
                  <a:pt x="419" y="579"/>
                </a:lnTo>
                <a:lnTo>
                  <a:pt x="413" y="596"/>
                </a:lnTo>
                <a:lnTo>
                  <a:pt x="408" y="610"/>
                </a:lnTo>
                <a:lnTo>
                  <a:pt x="406" y="620"/>
                </a:lnTo>
                <a:lnTo>
                  <a:pt x="405" y="632"/>
                </a:lnTo>
                <a:lnTo>
                  <a:pt x="397" y="652"/>
                </a:lnTo>
                <a:lnTo>
                  <a:pt x="392" y="666"/>
                </a:lnTo>
                <a:lnTo>
                  <a:pt x="390" y="676"/>
                </a:lnTo>
                <a:lnTo>
                  <a:pt x="389" y="676"/>
                </a:lnTo>
                <a:lnTo>
                  <a:pt x="387" y="677"/>
                </a:lnTo>
                <a:lnTo>
                  <a:pt x="386" y="680"/>
                </a:lnTo>
                <a:lnTo>
                  <a:pt x="385" y="682"/>
                </a:lnTo>
                <a:lnTo>
                  <a:pt x="389" y="687"/>
                </a:lnTo>
                <a:lnTo>
                  <a:pt x="391" y="688"/>
                </a:lnTo>
                <a:lnTo>
                  <a:pt x="390" y="691"/>
                </a:lnTo>
                <a:lnTo>
                  <a:pt x="389" y="695"/>
                </a:lnTo>
                <a:lnTo>
                  <a:pt x="389" y="702"/>
                </a:lnTo>
                <a:lnTo>
                  <a:pt x="391" y="707"/>
                </a:lnTo>
                <a:lnTo>
                  <a:pt x="394" y="711"/>
                </a:lnTo>
                <a:lnTo>
                  <a:pt x="394" y="712"/>
                </a:lnTo>
                <a:lnTo>
                  <a:pt x="394" y="719"/>
                </a:lnTo>
                <a:lnTo>
                  <a:pt x="391" y="734"/>
                </a:lnTo>
                <a:lnTo>
                  <a:pt x="389" y="753"/>
                </a:lnTo>
                <a:lnTo>
                  <a:pt x="387" y="773"/>
                </a:lnTo>
                <a:lnTo>
                  <a:pt x="386" y="784"/>
                </a:lnTo>
                <a:lnTo>
                  <a:pt x="382" y="801"/>
                </a:lnTo>
                <a:lnTo>
                  <a:pt x="377" y="820"/>
                </a:lnTo>
                <a:lnTo>
                  <a:pt x="372" y="840"/>
                </a:lnTo>
                <a:lnTo>
                  <a:pt x="365" y="863"/>
                </a:lnTo>
                <a:lnTo>
                  <a:pt x="353" y="888"/>
                </a:lnTo>
                <a:lnTo>
                  <a:pt x="347" y="902"/>
                </a:lnTo>
                <a:lnTo>
                  <a:pt x="341" y="918"/>
                </a:lnTo>
                <a:lnTo>
                  <a:pt x="334" y="935"/>
                </a:lnTo>
                <a:lnTo>
                  <a:pt x="328" y="952"/>
                </a:lnTo>
                <a:lnTo>
                  <a:pt x="322" y="984"/>
                </a:lnTo>
                <a:lnTo>
                  <a:pt x="315" y="1024"/>
                </a:lnTo>
                <a:lnTo>
                  <a:pt x="309" y="1065"/>
                </a:lnTo>
                <a:lnTo>
                  <a:pt x="306" y="1092"/>
                </a:lnTo>
                <a:lnTo>
                  <a:pt x="301" y="1128"/>
                </a:lnTo>
                <a:lnTo>
                  <a:pt x="293" y="1180"/>
                </a:lnTo>
                <a:lnTo>
                  <a:pt x="284" y="1229"/>
                </a:lnTo>
                <a:lnTo>
                  <a:pt x="277" y="1258"/>
                </a:lnTo>
                <a:lnTo>
                  <a:pt x="274" y="1278"/>
                </a:lnTo>
                <a:lnTo>
                  <a:pt x="269" y="1307"/>
                </a:lnTo>
                <a:lnTo>
                  <a:pt x="265" y="1334"/>
                </a:lnTo>
                <a:lnTo>
                  <a:pt x="264" y="1350"/>
                </a:lnTo>
                <a:lnTo>
                  <a:pt x="264" y="1360"/>
                </a:lnTo>
                <a:lnTo>
                  <a:pt x="262" y="1377"/>
                </a:lnTo>
                <a:lnTo>
                  <a:pt x="260" y="1392"/>
                </a:lnTo>
                <a:lnTo>
                  <a:pt x="258" y="1402"/>
                </a:lnTo>
                <a:lnTo>
                  <a:pt x="256" y="1412"/>
                </a:lnTo>
                <a:lnTo>
                  <a:pt x="253" y="1428"/>
                </a:lnTo>
                <a:lnTo>
                  <a:pt x="252" y="1445"/>
                </a:lnTo>
                <a:lnTo>
                  <a:pt x="251" y="1456"/>
                </a:lnTo>
                <a:lnTo>
                  <a:pt x="251" y="1464"/>
                </a:lnTo>
                <a:lnTo>
                  <a:pt x="252" y="1472"/>
                </a:lnTo>
                <a:lnTo>
                  <a:pt x="253" y="1480"/>
                </a:lnTo>
                <a:lnTo>
                  <a:pt x="256" y="1486"/>
                </a:lnTo>
                <a:lnTo>
                  <a:pt x="257" y="1489"/>
                </a:lnTo>
                <a:lnTo>
                  <a:pt x="258" y="1493"/>
                </a:lnTo>
                <a:lnTo>
                  <a:pt x="260" y="1507"/>
                </a:lnTo>
                <a:lnTo>
                  <a:pt x="260" y="1517"/>
                </a:lnTo>
                <a:lnTo>
                  <a:pt x="262" y="1529"/>
                </a:lnTo>
                <a:lnTo>
                  <a:pt x="262" y="1541"/>
                </a:lnTo>
                <a:lnTo>
                  <a:pt x="262" y="1542"/>
                </a:lnTo>
                <a:lnTo>
                  <a:pt x="262" y="1544"/>
                </a:lnTo>
                <a:lnTo>
                  <a:pt x="262" y="1548"/>
                </a:lnTo>
                <a:lnTo>
                  <a:pt x="262" y="1551"/>
                </a:lnTo>
                <a:lnTo>
                  <a:pt x="264" y="1551"/>
                </a:lnTo>
                <a:lnTo>
                  <a:pt x="265" y="1548"/>
                </a:lnTo>
                <a:lnTo>
                  <a:pt x="265" y="1549"/>
                </a:lnTo>
                <a:lnTo>
                  <a:pt x="267" y="1548"/>
                </a:lnTo>
                <a:lnTo>
                  <a:pt x="270" y="1546"/>
                </a:lnTo>
                <a:lnTo>
                  <a:pt x="271" y="1543"/>
                </a:lnTo>
                <a:lnTo>
                  <a:pt x="272" y="1541"/>
                </a:lnTo>
                <a:lnTo>
                  <a:pt x="272" y="1531"/>
                </a:lnTo>
                <a:lnTo>
                  <a:pt x="272" y="1524"/>
                </a:lnTo>
                <a:lnTo>
                  <a:pt x="272" y="1523"/>
                </a:lnTo>
                <a:lnTo>
                  <a:pt x="277" y="1533"/>
                </a:lnTo>
                <a:lnTo>
                  <a:pt x="284" y="1542"/>
                </a:lnTo>
                <a:lnTo>
                  <a:pt x="289" y="1548"/>
                </a:lnTo>
                <a:lnTo>
                  <a:pt x="293" y="1549"/>
                </a:lnTo>
                <a:lnTo>
                  <a:pt x="304" y="1551"/>
                </a:lnTo>
                <a:lnTo>
                  <a:pt x="314" y="1552"/>
                </a:lnTo>
                <a:lnTo>
                  <a:pt x="301" y="1627"/>
                </a:lnTo>
                <a:lnTo>
                  <a:pt x="293" y="1630"/>
                </a:lnTo>
                <a:lnTo>
                  <a:pt x="272" y="1639"/>
                </a:lnTo>
                <a:lnTo>
                  <a:pt x="250" y="1649"/>
                </a:lnTo>
                <a:lnTo>
                  <a:pt x="236" y="1657"/>
                </a:lnTo>
                <a:lnTo>
                  <a:pt x="227" y="1663"/>
                </a:lnTo>
                <a:lnTo>
                  <a:pt x="216" y="1674"/>
                </a:lnTo>
                <a:lnTo>
                  <a:pt x="203" y="1688"/>
                </a:lnTo>
                <a:lnTo>
                  <a:pt x="195" y="1701"/>
                </a:lnTo>
                <a:lnTo>
                  <a:pt x="181" y="1722"/>
                </a:lnTo>
                <a:lnTo>
                  <a:pt x="161" y="1755"/>
                </a:lnTo>
                <a:lnTo>
                  <a:pt x="142" y="1788"/>
                </a:lnTo>
                <a:lnTo>
                  <a:pt x="132" y="1807"/>
                </a:lnTo>
                <a:lnTo>
                  <a:pt x="125" y="1826"/>
                </a:lnTo>
                <a:lnTo>
                  <a:pt x="111" y="1856"/>
                </a:lnTo>
                <a:lnTo>
                  <a:pt x="96" y="1888"/>
                </a:lnTo>
                <a:lnTo>
                  <a:pt x="87" y="1908"/>
                </a:lnTo>
                <a:lnTo>
                  <a:pt x="79" y="1922"/>
                </a:lnTo>
                <a:lnTo>
                  <a:pt x="69" y="1940"/>
                </a:lnTo>
                <a:lnTo>
                  <a:pt x="60" y="1956"/>
                </a:lnTo>
                <a:lnTo>
                  <a:pt x="56" y="1965"/>
                </a:lnTo>
                <a:lnTo>
                  <a:pt x="45" y="1981"/>
                </a:lnTo>
                <a:lnTo>
                  <a:pt x="35" y="1993"/>
                </a:lnTo>
                <a:lnTo>
                  <a:pt x="0" y="2038"/>
                </a:lnTo>
                <a:lnTo>
                  <a:pt x="3" y="2044"/>
                </a:lnTo>
                <a:lnTo>
                  <a:pt x="12" y="2055"/>
                </a:lnTo>
                <a:lnTo>
                  <a:pt x="30" y="2066"/>
                </a:lnTo>
                <a:lnTo>
                  <a:pt x="43" y="2073"/>
                </a:lnTo>
                <a:lnTo>
                  <a:pt x="58" y="2081"/>
                </a:lnTo>
                <a:lnTo>
                  <a:pt x="55" y="2108"/>
                </a:lnTo>
                <a:lnTo>
                  <a:pt x="64" y="2114"/>
                </a:lnTo>
                <a:lnTo>
                  <a:pt x="97" y="2120"/>
                </a:lnTo>
                <a:lnTo>
                  <a:pt x="94" y="2143"/>
                </a:lnTo>
                <a:lnTo>
                  <a:pt x="88" y="2195"/>
                </a:lnTo>
                <a:lnTo>
                  <a:pt x="83" y="2249"/>
                </a:lnTo>
                <a:lnTo>
                  <a:pt x="79" y="2278"/>
                </a:lnTo>
                <a:lnTo>
                  <a:pt x="79" y="2287"/>
                </a:lnTo>
                <a:lnTo>
                  <a:pt x="78" y="2297"/>
                </a:lnTo>
                <a:lnTo>
                  <a:pt x="77" y="2308"/>
                </a:lnTo>
                <a:lnTo>
                  <a:pt x="75" y="2318"/>
                </a:lnTo>
                <a:lnTo>
                  <a:pt x="75" y="2347"/>
                </a:lnTo>
                <a:lnTo>
                  <a:pt x="74" y="2398"/>
                </a:lnTo>
                <a:lnTo>
                  <a:pt x="74" y="2445"/>
                </a:lnTo>
                <a:lnTo>
                  <a:pt x="74" y="2466"/>
                </a:lnTo>
                <a:lnTo>
                  <a:pt x="73" y="2476"/>
                </a:lnTo>
                <a:lnTo>
                  <a:pt x="70" y="2498"/>
                </a:lnTo>
                <a:lnTo>
                  <a:pt x="68" y="2520"/>
                </a:lnTo>
                <a:lnTo>
                  <a:pt x="67" y="2536"/>
                </a:lnTo>
                <a:lnTo>
                  <a:pt x="64" y="2549"/>
                </a:lnTo>
                <a:lnTo>
                  <a:pt x="63" y="2556"/>
                </a:lnTo>
                <a:lnTo>
                  <a:pt x="77" y="2557"/>
                </a:lnTo>
                <a:lnTo>
                  <a:pt x="107" y="2558"/>
                </a:lnTo>
                <a:lnTo>
                  <a:pt x="141" y="2560"/>
                </a:lnTo>
                <a:lnTo>
                  <a:pt x="165" y="2561"/>
                </a:lnTo>
                <a:lnTo>
                  <a:pt x="184" y="2562"/>
                </a:lnTo>
                <a:lnTo>
                  <a:pt x="207" y="2565"/>
                </a:lnTo>
                <a:lnTo>
                  <a:pt x="228" y="2567"/>
                </a:lnTo>
                <a:lnTo>
                  <a:pt x="241" y="2568"/>
                </a:lnTo>
                <a:lnTo>
                  <a:pt x="253" y="2571"/>
                </a:lnTo>
                <a:lnTo>
                  <a:pt x="270" y="2575"/>
                </a:lnTo>
                <a:lnTo>
                  <a:pt x="286" y="2577"/>
                </a:lnTo>
                <a:lnTo>
                  <a:pt x="296" y="2578"/>
                </a:lnTo>
                <a:lnTo>
                  <a:pt x="310" y="2571"/>
                </a:lnTo>
                <a:lnTo>
                  <a:pt x="319" y="2566"/>
                </a:lnTo>
                <a:lnTo>
                  <a:pt x="333" y="2557"/>
                </a:lnTo>
                <a:lnTo>
                  <a:pt x="361" y="2536"/>
                </a:lnTo>
                <a:lnTo>
                  <a:pt x="391" y="2515"/>
                </a:lnTo>
                <a:lnTo>
                  <a:pt x="408" y="2504"/>
                </a:lnTo>
                <a:lnTo>
                  <a:pt x="418" y="2499"/>
                </a:lnTo>
                <a:lnTo>
                  <a:pt x="434" y="2490"/>
                </a:lnTo>
                <a:lnTo>
                  <a:pt x="449" y="2481"/>
                </a:lnTo>
                <a:lnTo>
                  <a:pt x="455" y="2477"/>
                </a:lnTo>
                <a:lnTo>
                  <a:pt x="464" y="2474"/>
                </a:lnTo>
                <a:lnTo>
                  <a:pt x="483" y="2465"/>
                </a:lnTo>
                <a:lnTo>
                  <a:pt x="503" y="2453"/>
                </a:lnTo>
                <a:lnTo>
                  <a:pt x="514" y="2447"/>
                </a:lnTo>
                <a:lnTo>
                  <a:pt x="514" y="2437"/>
                </a:lnTo>
                <a:lnTo>
                  <a:pt x="514" y="2429"/>
                </a:lnTo>
                <a:lnTo>
                  <a:pt x="511" y="2409"/>
                </a:lnTo>
                <a:lnTo>
                  <a:pt x="506" y="2365"/>
                </a:lnTo>
                <a:lnTo>
                  <a:pt x="502" y="2318"/>
                </a:lnTo>
                <a:lnTo>
                  <a:pt x="500" y="2293"/>
                </a:lnTo>
                <a:lnTo>
                  <a:pt x="497" y="2263"/>
                </a:lnTo>
                <a:lnTo>
                  <a:pt x="491" y="2202"/>
                </a:lnTo>
                <a:lnTo>
                  <a:pt x="486" y="2140"/>
                </a:lnTo>
                <a:lnTo>
                  <a:pt x="482" y="2108"/>
                </a:lnTo>
                <a:lnTo>
                  <a:pt x="478" y="2076"/>
                </a:lnTo>
                <a:lnTo>
                  <a:pt x="473" y="2019"/>
                </a:lnTo>
                <a:lnTo>
                  <a:pt x="468" y="1962"/>
                </a:lnTo>
                <a:lnTo>
                  <a:pt x="466" y="1932"/>
                </a:lnTo>
                <a:lnTo>
                  <a:pt x="464" y="1912"/>
                </a:lnTo>
                <a:lnTo>
                  <a:pt x="462" y="1878"/>
                </a:lnTo>
                <a:lnTo>
                  <a:pt x="458" y="1844"/>
                </a:lnTo>
                <a:lnTo>
                  <a:pt x="457" y="1825"/>
                </a:lnTo>
                <a:lnTo>
                  <a:pt x="455" y="1810"/>
                </a:lnTo>
                <a:lnTo>
                  <a:pt x="455" y="1799"/>
                </a:lnTo>
                <a:lnTo>
                  <a:pt x="453" y="1798"/>
                </a:lnTo>
                <a:lnTo>
                  <a:pt x="447" y="1797"/>
                </a:lnTo>
                <a:lnTo>
                  <a:pt x="440" y="1796"/>
                </a:lnTo>
                <a:lnTo>
                  <a:pt x="431" y="1796"/>
                </a:lnTo>
                <a:lnTo>
                  <a:pt x="418" y="1796"/>
                </a:lnTo>
                <a:lnTo>
                  <a:pt x="411" y="1796"/>
                </a:lnTo>
                <a:lnTo>
                  <a:pt x="325" y="1522"/>
                </a:lnTo>
                <a:lnTo>
                  <a:pt x="324" y="1510"/>
                </a:lnTo>
                <a:lnTo>
                  <a:pt x="319" y="1495"/>
                </a:lnTo>
                <a:lnTo>
                  <a:pt x="317" y="1486"/>
                </a:lnTo>
                <a:lnTo>
                  <a:pt x="315" y="1480"/>
                </a:lnTo>
                <a:lnTo>
                  <a:pt x="317" y="1464"/>
                </a:lnTo>
                <a:lnTo>
                  <a:pt x="317" y="1448"/>
                </a:lnTo>
                <a:lnTo>
                  <a:pt x="320" y="1455"/>
                </a:lnTo>
                <a:lnTo>
                  <a:pt x="327" y="1465"/>
                </a:lnTo>
                <a:lnTo>
                  <a:pt x="329" y="1474"/>
                </a:lnTo>
                <a:lnTo>
                  <a:pt x="333" y="1484"/>
                </a:lnTo>
                <a:lnTo>
                  <a:pt x="334" y="1490"/>
                </a:lnTo>
                <a:lnTo>
                  <a:pt x="337" y="1494"/>
                </a:lnTo>
                <a:lnTo>
                  <a:pt x="339" y="1494"/>
                </a:lnTo>
                <a:lnTo>
                  <a:pt x="341" y="1493"/>
                </a:lnTo>
                <a:lnTo>
                  <a:pt x="341" y="1490"/>
                </a:lnTo>
                <a:lnTo>
                  <a:pt x="344" y="1488"/>
                </a:lnTo>
                <a:lnTo>
                  <a:pt x="347" y="1483"/>
                </a:lnTo>
                <a:lnTo>
                  <a:pt x="347" y="1470"/>
                </a:lnTo>
                <a:lnTo>
                  <a:pt x="344" y="1461"/>
                </a:lnTo>
                <a:lnTo>
                  <a:pt x="342" y="1454"/>
                </a:lnTo>
                <a:lnTo>
                  <a:pt x="342" y="1445"/>
                </a:lnTo>
                <a:lnTo>
                  <a:pt x="342" y="1430"/>
                </a:lnTo>
                <a:lnTo>
                  <a:pt x="342" y="1408"/>
                </a:lnTo>
                <a:lnTo>
                  <a:pt x="341" y="1397"/>
                </a:lnTo>
                <a:lnTo>
                  <a:pt x="337" y="1382"/>
                </a:lnTo>
                <a:lnTo>
                  <a:pt x="332" y="1369"/>
                </a:lnTo>
                <a:lnTo>
                  <a:pt x="328" y="1361"/>
                </a:lnTo>
                <a:lnTo>
                  <a:pt x="324" y="1355"/>
                </a:lnTo>
                <a:lnTo>
                  <a:pt x="324" y="1350"/>
                </a:lnTo>
                <a:lnTo>
                  <a:pt x="324" y="1340"/>
                </a:lnTo>
                <a:lnTo>
                  <a:pt x="325" y="1327"/>
                </a:lnTo>
                <a:lnTo>
                  <a:pt x="328" y="1310"/>
                </a:lnTo>
                <a:lnTo>
                  <a:pt x="330" y="1294"/>
                </a:lnTo>
                <a:lnTo>
                  <a:pt x="337" y="1277"/>
                </a:lnTo>
                <a:lnTo>
                  <a:pt x="349" y="1244"/>
                </a:lnTo>
                <a:lnTo>
                  <a:pt x="362" y="1209"/>
                </a:lnTo>
                <a:lnTo>
                  <a:pt x="370" y="1190"/>
                </a:lnTo>
                <a:lnTo>
                  <a:pt x="381" y="1164"/>
                </a:lnTo>
                <a:lnTo>
                  <a:pt x="401" y="1115"/>
                </a:lnTo>
                <a:lnTo>
                  <a:pt x="423" y="1063"/>
                </a:lnTo>
                <a:lnTo>
                  <a:pt x="435" y="1031"/>
                </a:lnTo>
                <a:lnTo>
                  <a:pt x="439" y="1005"/>
                </a:lnTo>
                <a:lnTo>
                  <a:pt x="440" y="986"/>
                </a:lnTo>
                <a:lnTo>
                  <a:pt x="440" y="971"/>
                </a:lnTo>
                <a:lnTo>
                  <a:pt x="440" y="960"/>
                </a:lnTo>
                <a:lnTo>
                  <a:pt x="445" y="937"/>
                </a:lnTo>
                <a:lnTo>
                  <a:pt x="449" y="923"/>
                </a:lnTo>
                <a:lnTo>
                  <a:pt x="453" y="916"/>
                </a:lnTo>
                <a:lnTo>
                  <a:pt x="461" y="898"/>
                </a:lnTo>
                <a:lnTo>
                  <a:pt x="469" y="879"/>
                </a:lnTo>
                <a:lnTo>
                  <a:pt x="474" y="868"/>
                </a:lnTo>
                <a:lnTo>
                  <a:pt x="481" y="860"/>
                </a:lnTo>
                <a:lnTo>
                  <a:pt x="485" y="858"/>
                </a:lnTo>
                <a:lnTo>
                  <a:pt x="487" y="858"/>
                </a:lnTo>
                <a:lnTo>
                  <a:pt x="490" y="856"/>
                </a:lnTo>
                <a:lnTo>
                  <a:pt x="493" y="850"/>
                </a:lnTo>
                <a:lnTo>
                  <a:pt x="495" y="844"/>
                </a:lnTo>
                <a:lnTo>
                  <a:pt x="495" y="840"/>
                </a:lnTo>
                <a:lnTo>
                  <a:pt x="522" y="787"/>
                </a:lnTo>
                <a:lnTo>
                  <a:pt x="529" y="802"/>
                </a:lnTo>
                <a:lnTo>
                  <a:pt x="539" y="834"/>
                </a:lnTo>
                <a:lnTo>
                  <a:pt x="545" y="856"/>
                </a:lnTo>
                <a:lnTo>
                  <a:pt x="549" y="885"/>
                </a:lnTo>
                <a:lnTo>
                  <a:pt x="549" y="903"/>
                </a:lnTo>
                <a:lnTo>
                  <a:pt x="550" y="923"/>
                </a:lnTo>
                <a:lnTo>
                  <a:pt x="550" y="945"/>
                </a:lnTo>
                <a:lnTo>
                  <a:pt x="549" y="969"/>
                </a:lnTo>
                <a:lnTo>
                  <a:pt x="548" y="988"/>
                </a:lnTo>
                <a:lnTo>
                  <a:pt x="546" y="1008"/>
                </a:lnTo>
                <a:lnTo>
                  <a:pt x="546" y="1031"/>
                </a:lnTo>
                <a:lnTo>
                  <a:pt x="548" y="1058"/>
                </a:lnTo>
                <a:lnTo>
                  <a:pt x="549" y="1082"/>
                </a:lnTo>
                <a:lnTo>
                  <a:pt x="551" y="1110"/>
                </a:lnTo>
                <a:lnTo>
                  <a:pt x="554" y="1134"/>
                </a:lnTo>
                <a:lnTo>
                  <a:pt x="555" y="1144"/>
                </a:lnTo>
                <a:lnTo>
                  <a:pt x="550" y="1154"/>
                </a:lnTo>
                <a:lnTo>
                  <a:pt x="544" y="1175"/>
                </a:lnTo>
                <a:lnTo>
                  <a:pt x="541" y="1191"/>
                </a:lnTo>
                <a:lnTo>
                  <a:pt x="538" y="1215"/>
                </a:lnTo>
                <a:lnTo>
                  <a:pt x="533" y="1245"/>
                </a:lnTo>
                <a:lnTo>
                  <a:pt x="525" y="1278"/>
                </a:lnTo>
                <a:lnTo>
                  <a:pt x="521" y="1297"/>
                </a:lnTo>
                <a:lnTo>
                  <a:pt x="516" y="1320"/>
                </a:lnTo>
                <a:lnTo>
                  <a:pt x="512" y="1346"/>
                </a:lnTo>
                <a:lnTo>
                  <a:pt x="509" y="1373"/>
                </a:lnTo>
                <a:lnTo>
                  <a:pt x="506" y="1399"/>
                </a:lnTo>
                <a:lnTo>
                  <a:pt x="503" y="1425"/>
                </a:lnTo>
                <a:lnTo>
                  <a:pt x="502" y="1447"/>
                </a:lnTo>
                <a:lnTo>
                  <a:pt x="503" y="1466"/>
                </a:lnTo>
                <a:lnTo>
                  <a:pt x="507" y="1509"/>
                </a:lnTo>
                <a:lnTo>
                  <a:pt x="512" y="1565"/>
                </a:lnTo>
                <a:lnTo>
                  <a:pt x="516" y="1616"/>
                </a:lnTo>
                <a:lnTo>
                  <a:pt x="517" y="1647"/>
                </a:lnTo>
                <a:lnTo>
                  <a:pt x="519" y="1676"/>
                </a:lnTo>
                <a:lnTo>
                  <a:pt x="522" y="1721"/>
                </a:lnTo>
                <a:lnTo>
                  <a:pt x="526" y="1769"/>
                </a:lnTo>
                <a:lnTo>
                  <a:pt x="530" y="1802"/>
                </a:lnTo>
                <a:lnTo>
                  <a:pt x="531" y="1831"/>
                </a:lnTo>
                <a:lnTo>
                  <a:pt x="531" y="1874"/>
                </a:lnTo>
                <a:lnTo>
                  <a:pt x="530" y="1916"/>
                </a:lnTo>
                <a:lnTo>
                  <a:pt x="529" y="1947"/>
                </a:lnTo>
                <a:lnTo>
                  <a:pt x="527" y="1966"/>
                </a:lnTo>
                <a:lnTo>
                  <a:pt x="526" y="1985"/>
                </a:lnTo>
                <a:lnTo>
                  <a:pt x="522" y="2003"/>
                </a:lnTo>
                <a:lnTo>
                  <a:pt x="520" y="2019"/>
                </a:lnTo>
                <a:lnTo>
                  <a:pt x="515" y="2043"/>
                </a:lnTo>
                <a:lnTo>
                  <a:pt x="512" y="2052"/>
                </a:lnTo>
                <a:lnTo>
                  <a:pt x="524" y="2056"/>
                </a:lnTo>
                <a:lnTo>
                  <a:pt x="541" y="2058"/>
                </a:lnTo>
                <a:lnTo>
                  <a:pt x="559" y="2052"/>
                </a:lnTo>
                <a:lnTo>
                  <a:pt x="577" y="2047"/>
                </a:lnTo>
                <a:lnTo>
                  <a:pt x="593" y="2052"/>
                </a:lnTo>
                <a:lnTo>
                  <a:pt x="603" y="2056"/>
                </a:lnTo>
                <a:lnTo>
                  <a:pt x="601" y="2065"/>
                </a:lnTo>
                <a:lnTo>
                  <a:pt x="597" y="2089"/>
                </a:lnTo>
                <a:lnTo>
                  <a:pt x="596" y="2104"/>
                </a:lnTo>
                <a:lnTo>
                  <a:pt x="593" y="2121"/>
                </a:lnTo>
                <a:lnTo>
                  <a:pt x="592" y="2140"/>
                </a:lnTo>
                <a:lnTo>
                  <a:pt x="592" y="2161"/>
                </a:lnTo>
                <a:lnTo>
                  <a:pt x="593" y="2182"/>
                </a:lnTo>
                <a:lnTo>
                  <a:pt x="597" y="2209"/>
                </a:lnTo>
                <a:lnTo>
                  <a:pt x="601" y="2239"/>
                </a:lnTo>
                <a:lnTo>
                  <a:pt x="604" y="2269"/>
                </a:lnTo>
                <a:lnTo>
                  <a:pt x="610" y="2298"/>
                </a:lnTo>
                <a:lnTo>
                  <a:pt x="615" y="2326"/>
                </a:lnTo>
                <a:lnTo>
                  <a:pt x="618" y="2351"/>
                </a:lnTo>
                <a:lnTo>
                  <a:pt x="621" y="2370"/>
                </a:lnTo>
                <a:lnTo>
                  <a:pt x="627" y="2403"/>
                </a:lnTo>
                <a:lnTo>
                  <a:pt x="634" y="2436"/>
                </a:lnTo>
                <a:lnTo>
                  <a:pt x="636" y="2452"/>
                </a:lnTo>
                <a:lnTo>
                  <a:pt x="637" y="2469"/>
                </a:lnTo>
                <a:lnTo>
                  <a:pt x="639" y="2484"/>
                </a:lnTo>
                <a:lnTo>
                  <a:pt x="637" y="2499"/>
                </a:lnTo>
                <a:lnTo>
                  <a:pt x="632" y="2524"/>
                </a:lnTo>
                <a:lnTo>
                  <a:pt x="628" y="2541"/>
                </a:lnTo>
                <a:lnTo>
                  <a:pt x="626" y="2556"/>
                </a:lnTo>
                <a:lnTo>
                  <a:pt x="625" y="2575"/>
                </a:lnTo>
                <a:lnTo>
                  <a:pt x="622" y="2587"/>
                </a:lnTo>
                <a:lnTo>
                  <a:pt x="618" y="2597"/>
                </a:lnTo>
                <a:lnTo>
                  <a:pt x="615" y="2607"/>
                </a:lnTo>
                <a:lnTo>
                  <a:pt x="610" y="2616"/>
                </a:lnTo>
                <a:lnTo>
                  <a:pt x="606" y="2623"/>
                </a:lnTo>
                <a:lnTo>
                  <a:pt x="603" y="2625"/>
                </a:lnTo>
                <a:lnTo>
                  <a:pt x="599" y="2626"/>
                </a:lnTo>
                <a:lnTo>
                  <a:pt x="597" y="2628"/>
                </a:lnTo>
                <a:lnTo>
                  <a:pt x="596" y="2634"/>
                </a:lnTo>
                <a:lnTo>
                  <a:pt x="596" y="2638"/>
                </a:lnTo>
                <a:lnTo>
                  <a:pt x="592" y="2637"/>
                </a:lnTo>
                <a:lnTo>
                  <a:pt x="589" y="2633"/>
                </a:lnTo>
                <a:lnTo>
                  <a:pt x="589" y="2630"/>
                </a:lnTo>
                <a:lnTo>
                  <a:pt x="587" y="2629"/>
                </a:lnTo>
                <a:lnTo>
                  <a:pt x="586" y="2629"/>
                </a:lnTo>
                <a:lnTo>
                  <a:pt x="584" y="2630"/>
                </a:lnTo>
                <a:lnTo>
                  <a:pt x="584" y="2639"/>
                </a:lnTo>
                <a:lnTo>
                  <a:pt x="583" y="2638"/>
                </a:lnTo>
                <a:lnTo>
                  <a:pt x="578" y="2638"/>
                </a:lnTo>
                <a:lnTo>
                  <a:pt x="574" y="2640"/>
                </a:lnTo>
                <a:lnTo>
                  <a:pt x="572" y="2643"/>
                </a:lnTo>
                <a:lnTo>
                  <a:pt x="570" y="2645"/>
                </a:lnTo>
                <a:lnTo>
                  <a:pt x="570" y="2648"/>
                </a:lnTo>
                <a:lnTo>
                  <a:pt x="573" y="2652"/>
                </a:lnTo>
                <a:lnTo>
                  <a:pt x="575" y="2654"/>
                </a:lnTo>
                <a:lnTo>
                  <a:pt x="577" y="2654"/>
                </a:lnTo>
                <a:lnTo>
                  <a:pt x="581" y="2654"/>
                </a:lnTo>
                <a:lnTo>
                  <a:pt x="581" y="2655"/>
                </a:lnTo>
                <a:lnTo>
                  <a:pt x="582" y="2655"/>
                </a:lnTo>
                <a:lnTo>
                  <a:pt x="582" y="2657"/>
                </a:lnTo>
                <a:lnTo>
                  <a:pt x="579" y="2658"/>
                </a:lnTo>
                <a:lnTo>
                  <a:pt x="573" y="2659"/>
                </a:lnTo>
                <a:lnTo>
                  <a:pt x="570" y="2658"/>
                </a:lnTo>
                <a:lnTo>
                  <a:pt x="569" y="2658"/>
                </a:lnTo>
                <a:lnTo>
                  <a:pt x="567" y="2661"/>
                </a:lnTo>
                <a:lnTo>
                  <a:pt x="565" y="2663"/>
                </a:lnTo>
                <a:lnTo>
                  <a:pt x="567" y="2664"/>
                </a:lnTo>
                <a:lnTo>
                  <a:pt x="570" y="2667"/>
                </a:lnTo>
                <a:lnTo>
                  <a:pt x="570" y="2672"/>
                </a:lnTo>
                <a:lnTo>
                  <a:pt x="574" y="2673"/>
                </a:lnTo>
                <a:lnTo>
                  <a:pt x="574" y="2678"/>
                </a:lnTo>
                <a:lnTo>
                  <a:pt x="572" y="2682"/>
                </a:lnTo>
                <a:lnTo>
                  <a:pt x="577" y="2685"/>
                </a:lnTo>
                <a:lnTo>
                  <a:pt x="575" y="2687"/>
                </a:lnTo>
                <a:lnTo>
                  <a:pt x="572" y="2693"/>
                </a:lnTo>
                <a:lnTo>
                  <a:pt x="565" y="2702"/>
                </a:lnTo>
                <a:lnTo>
                  <a:pt x="559" y="2712"/>
                </a:lnTo>
                <a:lnTo>
                  <a:pt x="558" y="2717"/>
                </a:lnTo>
                <a:lnTo>
                  <a:pt x="558" y="2722"/>
                </a:lnTo>
                <a:lnTo>
                  <a:pt x="558" y="2726"/>
                </a:lnTo>
                <a:lnTo>
                  <a:pt x="559" y="2731"/>
                </a:lnTo>
                <a:lnTo>
                  <a:pt x="562" y="2739"/>
                </a:lnTo>
                <a:lnTo>
                  <a:pt x="562" y="2743"/>
                </a:lnTo>
                <a:lnTo>
                  <a:pt x="563" y="2756"/>
                </a:lnTo>
                <a:lnTo>
                  <a:pt x="575" y="2763"/>
                </a:lnTo>
                <a:lnTo>
                  <a:pt x="597" y="2772"/>
                </a:lnTo>
                <a:lnTo>
                  <a:pt x="606" y="2772"/>
                </a:lnTo>
                <a:lnTo>
                  <a:pt x="620" y="2772"/>
                </a:lnTo>
                <a:lnTo>
                  <a:pt x="635" y="2770"/>
                </a:lnTo>
                <a:lnTo>
                  <a:pt x="644" y="2768"/>
                </a:lnTo>
                <a:lnTo>
                  <a:pt x="650" y="2764"/>
                </a:lnTo>
                <a:lnTo>
                  <a:pt x="655" y="2758"/>
                </a:lnTo>
                <a:lnTo>
                  <a:pt x="660" y="2749"/>
                </a:lnTo>
                <a:lnTo>
                  <a:pt x="664" y="2739"/>
                </a:lnTo>
                <a:lnTo>
                  <a:pt x="669" y="2725"/>
                </a:lnTo>
                <a:lnTo>
                  <a:pt x="673" y="2717"/>
                </a:lnTo>
                <a:lnTo>
                  <a:pt x="676" y="2714"/>
                </a:lnTo>
                <a:lnTo>
                  <a:pt x="675" y="2716"/>
                </a:lnTo>
                <a:lnTo>
                  <a:pt x="674" y="2724"/>
                </a:lnTo>
                <a:lnTo>
                  <a:pt x="687" y="2732"/>
                </a:lnTo>
                <a:lnTo>
                  <a:pt x="699" y="2729"/>
                </a:lnTo>
                <a:lnTo>
                  <a:pt x="700" y="2722"/>
                </a:lnTo>
                <a:lnTo>
                  <a:pt x="704" y="2707"/>
                </a:lnTo>
                <a:lnTo>
                  <a:pt x="709" y="2690"/>
                </a:lnTo>
                <a:lnTo>
                  <a:pt x="714" y="2672"/>
                </a:lnTo>
                <a:lnTo>
                  <a:pt x="719" y="2658"/>
                </a:lnTo>
                <a:lnTo>
                  <a:pt x="723" y="2644"/>
                </a:lnTo>
                <a:lnTo>
                  <a:pt x="728" y="2633"/>
                </a:lnTo>
                <a:lnTo>
                  <a:pt x="732" y="2624"/>
                </a:lnTo>
                <a:lnTo>
                  <a:pt x="735" y="2619"/>
                </a:lnTo>
                <a:lnTo>
                  <a:pt x="737" y="2616"/>
                </a:lnTo>
                <a:lnTo>
                  <a:pt x="737" y="2614"/>
                </a:lnTo>
                <a:lnTo>
                  <a:pt x="736" y="2611"/>
                </a:lnTo>
                <a:lnTo>
                  <a:pt x="728" y="2607"/>
                </a:lnTo>
                <a:lnTo>
                  <a:pt x="723" y="2605"/>
                </a:lnTo>
                <a:lnTo>
                  <a:pt x="727" y="2604"/>
                </a:lnTo>
                <a:lnTo>
                  <a:pt x="735" y="2595"/>
                </a:lnTo>
                <a:lnTo>
                  <a:pt x="736" y="2590"/>
                </a:lnTo>
                <a:lnTo>
                  <a:pt x="737" y="2584"/>
                </a:lnTo>
                <a:lnTo>
                  <a:pt x="737" y="2578"/>
                </a:lnTo>
                <a:lnTo>
                  <a:pt x="736" y="2573"/>
                </a:lnTo>
                <a:lnTo>
                  <a:pt x="733" y="2563"/>
                </a:lnTo>
                <a:lnTo>
                  <a:pt x="730" y="2553"/>
                </a:lnTo>
                <a:lnTo>
                  <a:pt x="726" y="2544"/>
                </a:lnTo>
                <a:lnTo>
                  <a:pt x="723" y="2538"/>
                </a:lnTo>
                <a:lnTo>
                  <a:pt x="722" y="2533"/>
                </a:lnTo>
                <a:lnTo>
                  <a:pt x="722" y="2528"/>
                </a:lnTo>
                <a:lnTo>
                  <a:pt x="723" y="2518"/>
                </a:lnTo>
                <a:lnTo>
                  <a:pt x="724" y="2505"/>
                </a:lnTo>
                <a:lnTo>
                  <a:pt x="723" y="2503"/>
                </a:lnTo>
                <a:lnTo>
                  <a:pt x="722" y="2501"/>
                </a:lnTo>
                <a:lnTo>
                  <a:pt x="719" y="2500"/>
                </a:lnTo>
                <a:lnTo>
                  <a:pt x="718" y="2499"/>
                </a:lnTo>
                <a:lnTo>
                  <a:pt x="716" y="2498"/>
                </a:lnTo>
                <a:lnTo>
                  <a:pt x="714" y="2495"/>
                </a:lnTo>
                <a:lnTo>
                  <a:pt x="713" y="2491"/>
                </a:lnTo>
                <a:lnTo>
                  <a:pt x="712" y="2486"/>
                </a:lnTo>
                <a:lnTo>
                  <a:pt x="712" y="2474"/>
                </a:lnTo>
                <a:lnTo>
                  <a:pt x="713" y="2456"/>
                </a:lnTo>
                <a:lnTo>
                  <a:pt x="714" y="2438"/>
                </a:lnTo>
                <a:lnTo>
                  <a:pt x="714" y="2424"/>
                </a:lnTo>
                <a:lnTo>
                  <a:pt x="718" y="2397"/>
                </a:lnTo>
                <a:lnTo>
                  <a:pt x="727" y="2345"/>
                </a:lnTo>
                <a:lnTo>
                  <a:pt x="736" y="2291"/>
                </a:lnTo>
                <a:lnTo>
                  <a:pt x="742" y="2254"/>
                </a:lnTo>
                <a:lnTo>
                  <a:pt x="747" y="2229"/>
                </a:lnTo>
                <a:lnTo>
                  <a:pt x="750" y="2197"/>
                </a:lnTo>
                <a:lnTo>
                  <a:pt x="751" y="2181"/>
                </a:lnTo>
                <a:lnTo>
                  <a:pt x="751" y="2164"/>
                </a:lnTo>
                <a:lnTo>
                  <a:pt x="751" y="2149"/>
                </a:lnTo>
                <a:lnTo>
                  <a:pt x="750" y="2135"/>
                </a:lnTo>
                <a:lnTo>
                  <a:pt x="745" y="2110"/>
                </a:lnTo>
                <a:lnTo>
                  <a:pt x="737" y="2086"/>
                </a:lnTo>
                <a:lnTo>
                  <a:pt x="732" y="2070"/>
                </a:lnTo>
                <a:lnTo>
                  <a:pt x="730" y="2063"/>
                </a:lnTo>
                <a:lnTo>
                  <a:pt x="731" y="2065"/>
                </a:lnTo>
                <a:lnTo>
                  <a:pt x="733" y="2066"/>
                </a:lnTo>
                <a:lnTo>
                  <a:pt x="737" y="2067"/>
                </a:lnTo>
                <a:lnTo>
                  <a:pt x="742" y="2067"/>
                </a:lnTo>
                <a:lnTo>
                  <a:pt x="751" y="2065"/>
                </a:lnTo>
                <a:lnTo>
                  <a:pt x="759" y="2063"/>
                </a:lnTo>
                <a:lnTo>
                  <a:pt x="774" y="2065"/>
                </a:lnTo>
                <a:lnTo>
                  <a:pt x="784" y="2066"/>
                </a:lnTo>
                <a:lnTo>
                  <a:pt x="780" y="2080"/>
                </a:lnTo>
                <a:lnTo>
                  <a:pt x="774" y="2114"/>
                </a:lnTo>
                <a:lnTo>
                  <a:pt x="771" y="2137"/>
                </a:lnTo>
                <a:lnTo>
                  <a:pt x="767" y="2159"/>
                </a:lnTo>
                <a:lnTo>
                  <a:pt x="766" y="2183"/>
                </a:lnTo>
                <a:lnTo>
                  <a:pt x="766" y="2206"/>
                </a:lnTo>
                <a:lnTo>
                  <a:pt x="767" y="2227"/>
                </a:lnTo>
                <a:lnTo>
                  <a:pt x="769" y="2251"/>
                </a:lnTo>
                <a:lnTo>
                  <a:pt x="771" y="2277"/>
                </a:lnTo>
                <a:lnTo>
                  <a:pt x="774" y="2303"/>
                </a:lnTo>
                <a:lnTo>
                  <a:pt x="776" y="2330"/>
                </a:lnTo>
                <a:lnTo>
                  <a:pt x="780" y="2358"/>
                </a:lnTo>
                <a:lnTo>
                  <a:pt x="781" y="2387"/>
                </a:lnTo>
                <a:lnTo>
                  <a:pt x="784" y="2416"/>
                </a:lnTo>
                <a:lnTo>
                  <a:pt x="785" y="2443"/>
                </a:lnTo>
                <a:lnTo>
                  <a:pt x="785" y="2470"/>
                </a:lnTo>
                <a:lnTo>
                  <a:pt x="784" y="2496"/>
                </a:lnTo>
                <a:lnTo>
                  <a:pt x="783" y="2519"/>
                </a:lnTo>
                <a:lnTo>
                  <a:pt x="780" y="2556"/>
                </a:lnTo>
                <a:lnTo>
                  <a:pt x="779" y="2577"/>
                </a:lnTo>
                <a:lnTo>
                  <a:pt x="778" y="2592"/>
                </a:lnTo>
                <a:lnTo>
                  <a:pt x="775" y="2605"/>
                </a:lnTo>
                <a:lnTo>
                  <a:pt x="772" y="2614"/>
                </a:lnTo>
                <a:lnTo>
                  <a:pt x="769" y="2620"/>
                </a:lnTo>
                <a:lnTo>
                  <a:pt x="766" y="2626"/>
                </a:lnTo>
                <a:lnTo>
                  <a:pt x="765" y="2633"/>
                </a:lnTo>
                <a:lnTo>
                  <a:pt x="765" y="2640"/>
                </a:lnTo>
                <a:lnTo>
                  <a:pt x="766" y="2650"/>
                </a:lnTo>
                <a:lnTo>
                  <a:pt x="770" y="2657"/>
                </a:lnTo>
                <a:lnTo>
                  <a:pt x="771" y="2662"/>
                </a:lnTo>
                <a:lnTo>
                  <a:pt x="766" y="2672"/>
                </a:lnTo>
                <a:lnTo>
                  <a:pt x="762" y="2681"/>
                </a:lnTo>
                <a:lnTo>
                  <a:pt x="764" y="2687"/>
                </a:lnTo>
                <a:lnTo>
                  <a:pt x="764" y="2698"/>
                </a:lnTo>
                <a:lnTo>
                  <a:pt x="765" y="2714"/>
                </a:lnTo>
                <a:lnTo>
                  <a:pt x="766" y="2730"/>
                </a:lnTo>
                <a:lnTo>
                  <a:pt x="767" y="2754"/>
                </a:lnTo>
                <a:lnTo>
                  <a:pt x="769" y="2768"/>
                </a:lnTo>
                <a:lnTo>
                  <a:pt x="781" y="2772"/>
                </a:lnTo>
                <a:lnTo>
                  <a:pt x="783" y="2773"/>
                </a:lnTo>
                <a:lnTo>
                  <a:pt x="785" y="2774"/>
                </a:lnTo>
                <a:lnTo>
                  <a:pt x="789" y="2778"/>
                </a:lnTo>
                <a:lnTo>
                  <a:pt x="790" y="2783"/>
                </a:lnTo>
                <a:lnTo>
                  <a:pt x="791" y="2796"/>
                </a:lnTo>
                <a:lnTo>
                  <a:pt x="795" y="2808"/>
                </a:lnTo>
                <a:lnTo>
                  <a:pt x="796" y="2815"/>
                </a:lnTo>
                <a:lnTo>
                  <a:pt x="799" y="2820"/>
                </a:lnTo>
                <a:lnTo>
                  <a:pt x="804" y="2826"/>
                </a:lnTo>
                <a:lnTo>
                  <a:pt x="810" y="2832"/>
                </a:lnTo>
                <a:lnTo>
                  <a:pt x="818" y="2840"/>
                </a:lnTo>
                <a:lnTo>
                  <a:pt x="829" y="2847"/>
                </a:lnTo>
                <a:lnTo>
                  <a:pt x="834" y="2850"/>
                </a:lnTo>
                <a:lnTo>
                  <a:pt x="841" y="2852"/>
                </a:lnTo>
                <a:lnTo>
                  <a:pt x="847" y="2854"/>
                </a:lnTo>
                <a:lnTo>
                  <a:pt x="855" y="2855"/>
                </a:lnTo>
                <a:lnTo>
                  <a:pt x="866" y="2855"/>
                </a:lnTo>
                <a:lnTo>
                  <a:pt x="873" y="2854"/>
                </a:lnTo>
                <a:lnTo>
                  <a:pt x="881" y="2852"/>
                </a:lnTo>
                <a:lnTo>
                  <a:pt x="889" y="2851"/>
                </a:lnTo>
                <a:lnTo>
                  <a:pt x="900" y="2849"/>
                </a:lnTo>
                <a:lnTo>
                  <a:pt x="905" y="2846"/>
                </a:lnTo>
                <a:lnTo>
                  <a:pt x="908" y="2845"/>
                </a:lnTo>
                <a:lnTo>
                  <a:pt x="910" y="2841"/>
                </a:lnTo>
                <a:lnTo>
                  <a:pt x="911" y="2839"/>
                </a:lnTo>
                <a:lnTo>
                  <a:pt x="913" y="2833"/>
                </a:lnTo>
                <a:lnTo>
                  <a:pt x="909" y="2827"/>
                </a:lnTo>
                <a:lnTo>
                  <a:pt x="908" y="2825"/>
                </a:lnTo>
                <a:lnTo>
                  <a:pt x="908" y="2823"/>
                </a:lnTo>
                <a:lnTo>
                  <a:pt x="909" y="2820"/>
                </a:lnTo>
                <a:lnTo>
                  <a:pt x="908" y="2815"/>
                </a:lnTo>
                <a:lnTo>
                  <a:pt x="906" y="2811"/>
                </a:lnTo>
                <a:lnTo>
                  <a:pt x="903" y="2806"/>
                </a:lnTo>
                <a:lnTo>
                  <a:pt x="897" y="2801"/>
                </a:lnTo>
                <a:lnTo>
                  <a:pt x="894" y="2792"/>
                </a:lnTo>
                <a:lnTo>
                  <a:pt x="896" y="2788"/>
                </a:lnTo>
                <a:lnTo>
                  <a:pt x="900" y="2783"/>
                </a:lnTo>
                <a:lnTo>
                  <a:pt x="901" y="2777"/>
                </a:lnTo>
                <a:lnTo>
                  <a:pt x="897" y="2770"/>
                </a:lnTo>
                <a:lnTo>
                  <a:pt x="899" y="2770"/>
                </a:lnTo>
                <a:lnTo>
                  <a:pt x="900" y="2768"/>
                </a:lnTo>
                <a:lnTo>
                  <a:pt x="900" y="2767"/>
                </a:lnTo>
                <a:lnTo>
                  <a:pt x="900" y="2765"/>
                </a:lnTo>
                <a:lnTo>
                  <a:pt x="903" y="2768"/>
                </a:lnTo>
                <a:lnTo>
                  <a:pt x="903" y="2770"/>
                </a:lnTo>
                <a:lnTo>
                  <a:pt x="903" y="2769"/>
                </a:lnTo>
                <a:lnTo>
                  <a:pt x="904" y="2765"/>
                </a:lnTo>
                <a:lnTo>
                  <a:pt x="904" y="2762"/>
                </a:lnTo>
                <a:lnTo>
                  <a:pt x="901" y="2758"/>
                </a:lnTo>
                <a:lnTo>
                  <a:pt x="897" y="2754"/>
                </a:lnTo>
                <a:lnTo>
                  <a:pt x="894" y="2751"/>
                </a:lnTo>
                <a:lnTo>
                  <a:pt x="895" y="2750"/>
                </a:lnTo>
                <a:lnTo>
                  <a:pt x="895" y="2749"/>
                </a:lnTo>
                <a:lnTo>
                  <a:pt x="894" y="2745"/>
                </a:lnTo>
                <a:lnTo>
                  <a:pt x="892" y="2741"/>
                </a:lnTo>
                <a:lnTo>
                  <a:pt x="896" y="2746"/>
                </a:lnTo>
                <a:lnTo>
                  <a:pt x="896" y="2749"/>
                </a:lnTo>
                <a:lnTo>
                  <a:pt x="897" y="2748"/>
                </a:lnTo>
                <a:lnTo>
                  <a:pt x="896" y="2743"/>
                </a:lnTo>
                <a:lnTo>
                  <a:pt x="896" y="2739"/>
                </a:lnTo>
                <a:lnTo>
                  <a:pt x="894" y="2735"/>
                </a:lnTo>
                <a:lnTo>
                  <a:pt x="890" y="2735"/>
                </a:lnTo>
                <a:lnTo>
                  <a:pt x="887" y="2734"/>
                </a:lnTo>
                <a:lnTo>
                  <a:pt x="885" y="2735"/>
                </a:lnTo>
                <a:lnTo>
                  <a:pt x="884" y="2738"/>
                </a:lnTo>
                <a:lnTo>
                  <a:pt x="879" y="2740"/>
                </a:lnTo>
                <a:lnTo>
                  <a:pt x="877" y="2741"/>
                </a:lnTo>
                <a:lnTo>
                  <a:pt x="877" y="2736"/>
                </a:lnTo>
                <a:lnTo>
                  <a:pt x="876" y="2731"/>
                </a:lnTo>
                <a:lnTo>
                  <a:pt x="872" y="2729"/>
                </a:lnTo>
                <a:lnTo>
                  <a:pt x="868" y="2729"/>
                </a:lnTo>
                <a:lnTo>
                  <a:pt x="867" y="2729"/>
                </a:lnTo>
                <a:lnTo>
                  <a:pt x="866" y="2730"/>
                </a:lnTo>
                <a:lnTo>
                  <a:pt x="861" y="2719"/>
                </a:lnTo>
                <a:lnTo>
                  <a:pt x="856" y="2706"/>
                </a:lnTo>
                <a:lnTo>
                  <a:pt x="848" y="2691"/>
                </a:lnTo>
                <a:lnTo>
                  <a:pt x="844" y="2683"/>
                </a:lnTo>
                <a:lnTo>
                  <a:pt x="842" y="2676"/>
                </a:lnTo>
                <a:lnTo>
                  <a:pt x="841" y="2668"/>
                </a:lnTo>
                <a:lnTo>
                  <a:pt x="841" y="2662"/>
                </a:lnTo>
                <a:lnTo>
                  <a:pt x="844" y="2644"/>
                </a:lnTo>
                <a:lnTo>
                  <a:pt x="847" y="2616"/>
                </a:lnTo>
                <a:lnTo>
                  <a:pt x="851" y="2589"/>
                </a:lnTo>
                <a:lnTo>
                  <a:pt x="853" y="2568"/>
                </a:lnTo>
                <a:lnTo>
                  <a:pt x="857" y="2544"/>
                </a:lnTo>
                <a:lnTo>
                  <a:pt x="862" y="2514"/>
                </a:lnTo>
                <a:lnTo>
                  <a:pt x="870" y="2480"/>
                </a:lnTo>
                <a:lnTo>
                  <a:pt x="879" y="2443"/>
                </a:lnTo>
                <a:lnTo>
                  <a:pt x="887" y="2407"/>
                </a:lnTo>
                <a:lnTo>
                  <a:pt x="895" y="2373"/>
                </a:lnTo>
                <a:lnTo>
                  <a:pt x="903" y="2342"/>
                </a:lnTo>
                <a:lnTo>
                  <a:pt x="909" y="2318"/>
                </a:lnTo>
                <a:lnTo>
                  <a:pt x="916" y="2278"/>
                </a:lnTo>
                <a:lnTo>
                  <a:pt x="923" y="2244"/>
                </a:lnTo>
                <a:lnTo>
                  <a:pt x="928" y="2217"/>
                </a:lnTo>
                <a:lnTo>
                  <a:pt x="929" y="2198"/>
                </a:lnTo>
                <a:lnTo>
                  <a:pt x="930" y="2186"/>
                </a:lnTo>
                <a:lnTo>
                  <a:pt x="930" y="2172"/>
                </a:lnTo>
                <a:lnTo>
                  <a:pt x="929" y="2159"/>
                </a:lnTo>
                <a:lnTo>
                  <a:pt x="928" y="2148"/>
                </a:lnTo>
                <a:lnTo>
                  <a:pt x="925" y="2130"/>
                </a:lnTo>
                <a:lnTo>
                  <a:pt x="923" y="2123"/>
                </a:lnTo>
                <a:lnTo>
                  <a:pt x="921" y="2115"/>
                </a:lnTo>
                <a:lnTo>
                  <a:pt x="919" y="2105"/>
                </a:lnTo>
                <a:lnTo>
                  <a:pt x="918" y="2100"/>
                </a:lnTo>
                <a:lnTo>
                  <a:pt x="916" y="2094"/>
                </a:lnTo>
                <a:lnTo>
                  <a:pt x="916" y="2087"/>
                </a:lnTo>
                <a:lnTo>
                  <a:pt x="916" y="2081"/>
                </a:lnTo>
                <a:lnTo>
                  <a:pt x="918" y="2073"/>
                </a:lnTo>
                <a:lnTo>
                  <a:pt x="916" y="2067"/>
                </a:lnTo>
                <a:lnTo>
                  <a:pt x="915" y="2061"/>
                </a:lnTo>
                <a:lnTo>
                  <a:pt x="914" y="2055"/>
                </a:lnTo>
                <a:lnTo>
                  <a:pt x="910" y="2046"/>
                </a:lnTo>
                <a:lnTo>
                  <a:pt x="909" y="2042"/>
                </a:lnTo>
                <a:lnTo>
                  <a:pt x="911" y="2042"/>
                </a:lnTo>
                <a:lnTo>
                  <a:pt x="918" y="2041"/>
                </a:lnTo>
                <a:lnTo>
                  <a:pt x="927" y="2041"/>
                </a:lnTo>
                <a:lnTo>
                  <a:pt x="935" y="2043"/>
                </a:lnTo>
                <a:lnTo>
                  <a:pt x="940" y="2044"/>
                </a:lnTo>
                <a:lnTo>
                  <a:pt x="945" y="2046"/>
                </a:lnTo>
                <a:lnTo>
                  <a:pt x="949" y="2044"/>
                </a:lnTo>
                <a:lnTo>
                  <a:pt x="952" y="2044"/>
                </a:lnTo>
                <a:lnTo>
                  <a:pt x="959" y="2042"/>
                </a:lnTo>
                <a:lnTo>
                  <a:pt x="969" y="2041"/>
                </a:lnTo>
                <a:lnTo>
                  <a:pt x="983" y="2042"/>
                </a:lnTo>
                <a:lnTo>
                  <a:pt x="985" y="2044"/>
                </a:lnTo>
                <a:lnTo>
                  <a:pt x="968" y="2156"/>
                </a:lnTo>
                <a:lnTo>
                  <a:pt x="991" y="2173"/>
                </a:lnTo>
                <a:lnTo>
                  <a:pt x="1005" y="2185"/>
                </a:lnTo>
                <a:lnTo>
                  <a:pt x="1014" y="2196"/>
                </a:lnTo>
                <a:lnTo>
                  <a:pt x="1028" y="2215"/>
                </a:lnTo>
                <a:lnTo>
                  <a:pt x="1040" y="2233"/>
                </a:lnTo>
                <a:lnTo>
                  <a:pt x="1045" y="2240"/>
                </a:lnTo>
                <a:lnTo>
                  <a:pt x="1055" y="2240"/>
                </a:lnTo>
                <a:lnTo>
                  <a:pt x="1083" y="2239"/>
                </a:lnTo>
                <a:lnTo>
                  <a:pt x="1122" y="2238"/>
                </a:lnTo>
                <a:lnTo>
                  <a:pt x="1169" y="2236"/>
                </a:lnTo>
                <a:lnTo>
                  <a:pt x="1216" y="2235"/>
                </a:lnTo>
                <a:lnTo>
                  <a:pt x="1259" y="2234"/>
                </a:lnTo>
                <a:lnTo>
                  <a:pt x="1290" y="2233"/>
                </a:lnTo>
                <a:lnTo>
                  <a:pt x="1308" y="2231"/>
                </a:lnTo>
                <a:lnTo>
                  <a:pt x="1339" y="2230"/>
                </a:lnTo>
                <a:lnTo>
                  <a:pt x="1390" y="2227"/>
                </a:lnTo>
                <a:lnTo>
                  <a:pt x="1442" y="2227"/>
                </a:lnTo>
                <a:lnTo>
                  <a:pt x="1475" y="2226"/>
                </a:lnTo>
                <a:lnTo>
                  <a:pt x="1492" y="2226"/>
                </a:lnTo>
                <a:lnTo>
                  <a:pt x="1523" y="2226"/>
                </a:lnTo>
                <a:lnTo>
                  <a:pt x="1560" y="2225"/>
                </a:lnTo>
                <a:lnTo>
                  <a:pt x="1603" y="2225"/>
                </a:lnTo>
                <a:lnTo>
                  <a:pt x="1645" y="2225"/>
                </a:lnTo>
                <a:lnTo>
                  <a:pt x="1680" y="2224"/>
                </a:lnTo>
                <a:lnTo>
                  <a:pt x="1706" y="2224"/>
                </a:lnTo>
                <a:lnTo>
                  <a:pt x="1715" y="2224"/>
                </a:lnTo>
                <a:lnTo>
                  <a:pt x="1717" y="2205"/>
                </a:lnTo>
                <a:lnTo>
                  <a:pt x="1722" y="2161"/>
                </a:lnTo>
                <a:lnTo>
                  <a:pt x="1728" y="2109"/>
                </a:lnTo>
                <a:lnTo>
                  <a:pt x="1731" y="2065"/>
                </a:lnTo>
                <a:lnTo>
                  <a:pt x="1730" y="2044"/>
                </a:lnTo>
                <a:lnTo>
                  <a:pt x="1727" y="2019"/>
                </a:lnTo>
                <a:lnTo>
                  <a:pt x="1725" y="1990"/>
                </a:lnTo>
                <a:lnTo>
                  <a:pt x="1721" y="1960"/>
                </a:lnTo>
                <a:lnTo>
                  <a:pt x="1718" y="1931"/>
                </a:lnTo>
                <a:lnTo>
                  <a:pt x="1715" y="1904"/>
                </a:lnTo>
                <a:lnTo>
                  <a:pt x="1713" y="1883"/>
                </a:lnTo>
                <a:lnTo>
                  <a:pt x="1712" y="1869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3" name="Freeform 28"/>
          <p:cNvSpPr>
            <a:spLocks noEditPoints="1"/>
          </p:cNvSpPr>
          <p:nvPr/>
        </p:nvSpPr>
        <p:spPr bwMode="auto">
          <a:xfrm>
            <a:off x="3097774" y="1200694"/>
            <a:ext cx="765620" cy="838924"/>
          </a:xfrm>
          <a:custGeom>
            <a:avLst/>
            <a:gdLst>
              <a:gd name="T0" fmla="*/ 2147483647 w 1692"/>
              <a:gd name="T1" fmla="*/ 2147483647 h 1853"/>
              <a:gd name="T2" fmla="*/ 2147483647 w 1692"/>
              <a:gd name="T3" fmla="*/ 2147483647 h 1853"/>
              <a:gd name="T4" fmla="*/ 2147483647 w 1692"/>
              <a:gd name="T5" fmla="*/ 2147483647 h 1853"/>
              <a:gd name="T6" fmla="*/ 2147483647 w 1692"/>
              <a:gd name="T7" fmla="*/ 2147483647 h 1853"/>
              <a:gd name="T8" fmla="*/ 2147483647 w 1692"/>
              <a:gd name="T9" fmla="*/ 2147483647 h 1853"/>
              <a:gd name="T10" fmla="*/ 2147483647 w 1692"/>
              <a:gd name="T11" fmla="*/ 2147483647 h 1853"/>
              <a:gd name="T12" fmla="*/ 2147483647 w 1692"/>
              <a:gd name="T13" fmla="*/ 2147483647 h 1853"/>
              <a:gd name="T14" fmla="*/ 2147483647 w 1692"/>
              <a:gd name="T15" fmla="*/ 2147483647 h 1853"/>
              <a:gd name="T16" fmla="*/ 2147483647 w 1692"/>
              <a:gd name="T17" fmla="*/ 2147483647 h 1853"/>
              <a:gd name="T18" fmla="*/ 2147483647 w 1692"/>
              <a:gd name="T19" fmla="*/ 2147483647 h 1853"/>
              <a:gd name="T20" fmla="*/ 2147483647 w 1692"/>
              <a:gd name="T21" fmla="*/ 2147483647 h 1853"/>
              <a:gd name="T22" fmla="*/ 2147483647 w 1692"/>
              <a:gd name="T23" fmla="*/ 2147483647 h 1853"/>
              <a:gd name="T24" fmla="*/ 2147483647 w 1692"/>
              <a:gd name="T25" fmla="*/ 2147483647 h 1853"/>
              <a:gd name="T26" fmla="*/ 2147483647 w 1692"/>
              <a:gd name="T27" fmla="*/ 2147483647 h 1853"/>
              <a:gd name="T28" fmla="*/ 2147483647 w 1692"/>
              <a:gd name="T29" fmla="*/ 2147483647 h 1853"/>
              <a:gd name="T30" fmla="*/ 2147483647 w 1692"/>
              <a:gd name="T31" fmla="*/ 2147483647 h 1853"/>
              <a:gd name="T32" fmla="*/ 2147483647 w 1692"/>
              <a:gd name="T33" fmla="*/ 2147483647 h 1853"/>
              <a:gd name="T34" fmla="*/ 2147483647 w 1692"/>
              <a:gd name="T35" fmla="*/ 2147483647 h 1853"/>
              <a:gd name="T36" fmla="*/ 2147483647 w 1692"/>
              <a:gd name="T37" fmla="*/ 2147483647 h 1853"/>
              <a:gd name="T38" fmla="*/ 2147483647 w 1692"/>
              <a:gd name="T39" fmla="*/ 2147483647 h 1853"/>
              <a:gd name="T40" fmla="*/ 2147483647 w 1692"/>
              <a:gd name="T41" fmla="*/ 0 h 1853"/>
              <a:gd name="T42" fmla="*/ 2147483647 w 1692"/>
              <a:gd name="T43" fmla="*/ 2147483647 h 1853"/>
              <a:gd name="T44" fmla="*/ 2147483647 w 1692"/>
              <a:gd name="T45" fmla="*/ 2147483647 h 1853"/>
              <a:gd name="T46" fmla="*/ 2147483647 w 1692"/>
              <a:gd name="T47" fmla="*/ 2147483647 h 1853"/>
              <a:gd name="T48" fmla="*/ 2147483647 w 1692"/>
              <a:gd name="T49" fmla="*/ 2147483647 h 1853"/>
              <a:gd name="T50" fmla="*/ 2147483647 w 1692"/>
              <a:gd name="T51" fmla="*/ 2147483647 h 1853"/>
              <a:gd name="T52" fmla="*/ 2147483647 w 1692"/>
              <a:gd name="T53" fmla="*/ 2147483647 h 1853"/>
              <a:gd name="T54" fmla="*/ 2147483647 w 1692"/>
              <a:gd name="T55" fmla="*/ 2147483647 h 1853"/>
              <a:gd name="T56" fmla="*/ 2147483647 w 1692"/>
              <a:gd name="T57" fmla="*/ 2147483647 h 1853"/>
              <a:gd name="T58" fmla="*/ 2147483647 w 1692"/>
              <a:gd name="T59" fmla="*/ 2147483647 h 1853"/>
              <a:gd name="T60" fmla="*/ 2147483647 w 1692"/>
              <a:gd name="T61" fmla="*/ 2147483647 h 1853"/>
              <a:gd name="T62" fmla="*/ 2147483647 w 1692"/>
              <a:gd name="T63" fmla="*/ 2147483647 h 1853"/>
              <a:gd name="T64" fmla="*/ 2147483647 w 1692"/>
              <a:gd name="T65" fmla="*/ 2147483647 h 1853"/>
              <a:gd name="T66" fmla="*/ 2147483647 w 1692"/>
              <a:gd name="T67" fmla="*/ 2147483647 h 1853"/>
              <a:gd name="T68" fmla="*/ 2147483647 w 1692"/>
              <a:gd name="T69" fmla="*/ 2147483647 h 1853"/>
              <a:gd name="T70" fmla="*/ 2147483647 w 1692"/>
              <a:gd name="T71" fmla="*/ 2147483647 h 1853"/>
              <a:gd name="T72" fmla="*/ 2147483647 w 1692"/>
              <a:gd name="T73" fmla="*/ 2147483647 h 1853"/>
              <a:gd name="T74" fmla="*/ 2147483647 w 1692"/>
              <a:gd name="T75" fmla="*/ 2147483647 h 1853"/>
              <a:gd name="T76" fmla="*/ 2147483647 w 1692"/>
              <a:gd name="T77" fmla="*/ 2147483647 h 1853"/>
              <a:gd name="T78" fmla="*/ 2147483647 w 1692"/>
              <a:gd name="T79" fmla="*/ 2147483647 h 1853"/>
              <a:gd name="T80" fmla="*/ 2147483647 w 1692"/>
              <a:gd name="T81" fmla="*/ 2147483647 h 1853"/>
              <a:gd name="T82" fmla="*/ 2147483647 w 1692"/>
              <a:gd name="T83" fmla="*/ 2147483647 h 1853"/>
              <a:gd name="T84" fmla="*/ 2147483647 w 1692"/>
              <a:gd name="T85" fmla="*/ 2147483647 h 1853"/>
              <a:gd name="T86" fmla="*/ 2147483647 w 1692"/>
              <a:gd name="T87" fmla="*/ 2147483647 h 1853"/>
              <a:gd name="T88" fmla="*/ 2147483647 w 1692"/>
              <a:gd name="T89" fmla="*/ 2147483647 h 1853"/>
              <a:gd name="T90" fmla="*/ 2147483647 w 1692"/>
              <a:gd name="T91" fmla="*/ 2147483647 h 1853"/>
              <a:gd name="T92" fmla="*/ 2147483647 w 1692"/>
              <a:gd name="T93" fmla="*/ 2147483647 h 1853"/>
              <a:gd name="T94" fmla="*/ 2147483647 w 1692"/>
              <a:gd name="T95" fmla="*/ 2147483647 h 1853"/>
              <a:gd name="T96" fmla="*/ 2147483647 w 1692"/>
              <a:gd name="T97" fmla="*/ 2147483647 h 1853"/>
              <a:gd name="T98" fmla="*/ 2147483647 w 1692"/>
              <a:gd name="T99" fmla="*/ 2147483647 h 1853"/>
              <a:gd name="T100" fmla="*/ 2147483647 w 1692"/>
              <a:gd name="T101" fmla="*/ 2147483647 h 1853"/>
              <a:gd name="T102" fmla="*/ 2147483647 w 1692"/>
              <a:gd name="T103" fmla="*/ 2147483647 h 1853"/>
              <a:gd name="T104" fmla="*/ 2147483647 w 1692"/>
              <a:gd name="T105" fmla="*/ 2147483647 h 1853"/>
              <a:gd name="T106" fmla="*/ 2147483647 w 1692"/>
              <a:gd name="T107" fmla="*/ 2147483647 h 1853"/>
              <a:gd name="T108" fmla="*/ 2147483647 w 1692"/>
              <a:gd name="T109" fmla="*/ 2147483647 h 1853"/>
              <a:gd name="T110" fmla="*/ 2147483647 w 1692"/>
              <a:gd name="T111" fmla="*/ 2147483647 h 1853"/>
              <a:gd name="T112" fmla="*/ 2147483647 w 1692"/>
              <a:gd name="T113" fmla="*/ 2147483647 h 1853"/>
              <a:gd name="T114" fmla="*/ 2147483647 w 1692"/>
              <a:gd name="T115" fmla="*/ 2147483647 h 1853"/>
              <a:gd name="T116" fmla="*/ 2147483647 w 1692"/>
              <a:gd name="T117" fmla="*/ 2147483647 h 1853"/>
              <a:gd name="T118" fmla="*/ 2147483647 w 1692"/>
              <a:gd name="T119" fmla="*/ 2147483647 h 1853"/>
              <a:gd name="T120" fmla="*/ 2147483647 w 1692"/>
              <a:gd name="T121" fmla="*/ 2147483647 h 18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2"/>
              <a:gd name="T184" fmla="*/ 0 h 1853"/>
              <a:gd name="T185" fmla="*/ 1692 w 1692"/>
              <a:gd name="T186" fmla="*/ 1853 h 18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2" h="1853">
                <a:moveTo>
                  <a:pt x="1383" y="1675"/>
                </a:moveTo>
                <a:lnTo>
                  <a:pt x="1384" y="1677"/>
                </a:lnTo>
                <a:lnTo>
                  <a:pt x="1384" y="1679"/>
                </a:lnTo>
                <a:lnTo>
                  <a:pt x="1384" y="1682"/>
                </a:lnTo>
                <a:lnTo>
                  <a:pt x="1383" y="1683"/>
                </a:lnTo>
                <a:lnTo>
                  <a:pt x="1380" y="1687"/>
                </a:lnTo>
                <a:lnTo>
                  <a:pt x="1379" y="1688"/>
                </a:lnTo>
                <a:lnTo>
                  <a:pt x="1370" y="1680"/>
                </a:lnTo>
                <a:lnTo>
                  <a:pt x="1371" y="1679"/>
                </a:lnTo>
                <a:lnTo>
                  <a:pt x="1374" y="1677"/>
                </a:lnTo>
                <a:lnTo>
                  <a:pt x="1376" y="1675"/>
                </a:lnTo>
                <a:lnTo>
                  <a:pt x="1379" y="1674"/>
                </a:lnTo>
                <a:lnTo>
                  <a:pt x="1380" y="1674"/>
                </a:lnTo>
                <a:lnTo>
                  <a:pt x="1383" y="1675"/>
                </a:lnTo>
                <a:close/>
                <a:moveTo>
                  <a:pt x="790" y="1667"/>
                </a:moveTo>
                <a:lnTo>
                  <a:pt x="797" y="1674"/>
                </a:lnTo>
                <a:lnTo>
                  <a:pt x="801" y="1682"/>
                </a:lnTo>
                <a:lnTo>
                  <a:pt x="804" y="1691"/>
                </a:lnTo>
                <a:lnTo>
                  <a:pt x="808" y="1698"/>
                </a:lnTo>
                <a:lnTo>
                  <a:pt x="812" y="1712"/>
                </a:lnTo>
                <a:lnTo>
                  <a:pt x="814" y="1726"/>
                </a:lnTo>
                <a:lnTo>
                  <a:pt x="814" y="1746"/>
                </a:lnTo>
                <a:lnTo>
                  <a:pt x="813" y="1754"/>
                </a:lnTo>
                <a:lnTo>
                  <a:pt x="787" y="1754"/>
                </a:lnTo>
                <a:lnTo>
                  <a:pt x="787" y="1749"/>
                </a:lnTo>
                <a:lnTo>
                  <a:pt x="785" y="1735"/>
                </a:lnTo>
                <a:lnTo>
                  <a:pt x="784" y="1718"/>
                </a:lnTo>
                <a:lnTo>
                  <a:pt x="782" y="1703"/>
                </a:lnTo>
                <a:lnTo>
                  <a:pt x="778" y="1692"/>
                </a:lnTo>
                <a:lnTo>
                  <a:pt x="774" y="1679"/>
                </a:lnTo>
                <a:lnTo>
                  <a:pt x="769" y="1667"/>
                </a:lnTo>
                <a:lnTo>
                  <a:pt x="764" y="1655"/>
                </a:lnTo>
                <a:lnTo>
                  <a:pt x="755" y="1639"/>
                </a:lnTo>
                <a:lnTo>
                  <a:pt x="751" y="1632"/>
                </a:lnTo>
                <a:lnTo>
                  <a:pt x="756" y="1635"/>
                </a:lnTo>
                <a:lnTo>
                  <a:pt x="766" y="1643"/>
                </a:lnTo>
                <a:lnTo>
                  <a:pt x="779" y="1654"/>
                </a:lnTo>
                <a:lnTo>
                  <a:pt x="790" y="1667"/>
                </a:lnTo>
                <a:close/>
                <a:moveTo>
                  <a:pt x="313" y="1704"/>
                </a:moveTo>
                <a:lnTo>
                  <a:pt x="309" y="1731"/>
                </a:lnTo>
                <a:lnTo>
                  <a:pt x="293" y="1733"/>
                </a:lnTo>
                <a:lnTo>
                  <a:pt x="292" y="1731"/>
                </a:lnTo>
                <a:lnTo>
                  <a:pt x="289" y="1727"/>
                </a:lnTo>
                <a:lnTo>
                  <a:pt x="289" y="1722"/>
                </a:lnTo>
                <a:lnTo>
                  <a:pt x="289" y="1716"/>
                </a:lnTo>
                <a:lnTo>
                  <a:pt x="306" y="1702"/>
                </a:lnTo>
                <a:lnTo>
                  <a:pt x="319" y="1691"/>
                </a:lnTo>
                <a:lnTo>
                  <a:pt x="313" y="1704"/>
                </a:lnTo>
                <a:close/>
                <a:moveTo>
                  <a:pt x="568" y="202"/>
                </a:moveTo>
                <a:lnTo>
                  <a:pt x="572" y="205"/>
                </a:lnTo>
                <a:lnTo>
                  <a:pt x="576" y="207"/>
                </a:lnTo>
                <a:lnTo>
                  <a:pt x="577" y="208"/>
                </a:lnTo>
                <a:lnTo>
                  <a:pt x="578" y="211"/>
                </a:lnTo>
                <a:lnTo>
                  <a:pt x="580" y="215"/>
                </a:lnTo>
                <a:lnTo>
                  <a:pt x="578" y="217"/>
                </a:lnTo>
                <a:lnTo>
                  <a:pt x="576" y="225"/>
                </a:lnTo>
                <a:lnTo>
                  <a:pt x="575" y="230"/>
                </a:lnTo>
                <a:lnTo>
                  <a:pt x="571" y="234"/>
                </a:lnTo>
                <a:lnTo>
                  <a:pt x="567" y="235"/>
                </a:lnTo>
                <a:lnTo>
                  <a:pt x="564" y="236"/>
                </a:lnTo>
                <a:lnTo>
                  <a:pt x="563" y="236"/>
                </a:lnTo>
                <a:lnTo>
                  <a:pt x="563" y="232"/>
                </a:lnTo>
                <a:lnTo>
                  <a:pt x="564" y="229"/>
                </a:lnTo>
                <a:lnTo>
                  <a:pt x="563" y="223"/>
                </a:lnTo>
                <a:lnTo>
                  <a:pt x="563" y="221"/>
                </a:lnTo>
                <a:lnTo>
                  <a:pt x="562" y="213"/>
                </a:lnTo>
                <a:lnTo>
                  <a:pt x="562" y="208"/>
                </a:lnTo>
                <a:lnTo>
                  <a:pt x="563" y="206"/>
                </a:lnTo>
                <a:lnTo>
                  <a:pt x="568" y="202"/>
                </a:lnTo>
                <a:close/>
                <a:moveTo>
                  <a:pt x="1321" y="1004"/>
                </a:moveTo>
                <a:lnTo>
                  <a:pt x="1332" y="1013"/>
                </a:lnTo>
                <a:lnTo>
                  <a:pt x="1339" y="1015"/>
                </a:lnTo>
                <a:lnTo>
                  <a:pt x="1340" y="1018"/>
                </a:lnTo>
                <a:lnTo>
                  <a:pt x="1345" y="1023"/>
                </a:lnTo>
                <a:lnTo>
                  <a:pt x="1347" y="1026"/>
                </a:lnTo>
                <a:lnTo>
                  <a:pt x="1351" y="1029"/>
                </a:lnTo>
                <a:lnTo>
                  <a:pt x="1355" y="1030"/>
                </a:lnTo>
                <a:lnTo>
                  <a:pt x="1361" y="1031"/>
                </a:lnTo>
                <a:lnTo>
                  <a:pt x="1375" y="1030"/>
                </a:lnTo>
                <a:lnTo>
                  <a:pt x="1393" y="1029"/>
                </a:lnTo>
                <a:lnTo>
                  <a:pt x="1408" y="1026"/>
                </a:lnTo>
                <a:lnTo>
                  <a:pt x="1414" y="1025"/>
                </a:lnTo>
                <a:lnTo>
                  <a:pt x="1416" y="1015"/>
                </a:lnTo>
                <a:lnTo>
                  <a:pt x="1418" y="1014"/>
                </a:lnTo>
                <a:lnTo>
                  <a:pt x="1423" y="1013"/>
                </a:lnTo>
                <a:lnTo>
                  <a:pt x="1433" y="1013"/>
                </a:lnTo>
                <a:lnTo>
                  <a:pt x="1447" y="1015"/>
                </a:lnTo>
                <a:lnTo>
                  <a:pt x="1465" y="1020"/>
                </a:lnTo>
                <a:lnTo>
                  <a:pt x="1489" y="1029"/>
                </a:lnTo>
                <a:lnTo>
                  <a:pt x="1504" y="1033"/>
                </a:lnTo>
                <a:lnTo>
                  <a:pt x="1522" y="1034"/>
                </a:lnTo>
                <a:lnTo>
                  <a:pt x="1544" y="1034"/>
                </a:lnTo>
                <a:lnTo>
                  <a:pt x="1571" y="1031"/>
                </a:lnTo>
                <a:lnTo>
                  <a:pt x="1585" y="1028"/>
                </a:lnTo>
                <a:lnTo>
                  <a:pt x="1599" y="1024"/>
                </a:lnTo>
                <a:lnTo>
                  <a:pt x="1611" y="1018"/>
                </a:lnTo>
                <a:lnTo>
                  <a:pt x="1623" y="1010"/>
                </a:lnTo>
                <a:lnTo>
                  <a:pt x="1634" y="1001"/>
                </a:lnTo>
                <a:lnTo>
                  <a:pt x="1644" y="992"/>
                </a:lnTo>
                <a:lnTo>
                  <a:pt x="1653" y="982"/>
                </a:lnTo>
                <a:lnTo>
                  <a:pt x="1662" y="972"/>
                </a:lnTo>
                <a:lnTo>
                  <a:pt x="1669" y="962"/>
                </a:lnTo>
                <a:lnTo>
                  <a:pt x="1676" y="952"/>
                </a:lnTo>
                <a:lnTo>
                  <a:pt x="1682" y="943"/>
                </a:lnTo>
                <a:lnTo>
                  <a:pt x="1686" y="934"/>
                </a:lnTo>
                <a:lnTo>
                  <a:pt x="1690" y="925"/>
                </a:lnTo>
                <a:lnTo>
                  <a:pt x="1691" y="919"/>
                </a:lnTo>
                <a:lnTo>
                  <a:pt x="1692" y="914"/>
                </a:lnTo>
                <a:lnTo>
                  <a:pt x="1692" y="910"/>
                </a:lnTo>
                <a:lnTo>
                  <a:pt x="1690" y="905"/>
                </a:lnTo>
                <a:lnTo>
                  <a:pt x="1687" y="903"/>
                </a:lnTo>
                <a:lnTo>
                  <a:pt x="1685" y="900"/>
                </a:lnTo>
                <a:lnTo>
                  <a:pt x="1682" y="899"/>
                </a:lnTo>
                <a:lnTo>
                  <a:pt x="1678" y="899"/>
                </a:lnTo>
                <a:lnTo>
                  <a:pt x="1676" y="899"/>
                </a:lnTo>
                <a:lnTo>
                  <a:pt x="1669" y="886"/>
                </a:lnTo>
                <a:lnTo>
                  <a:pt x="1667" y="883"/>
                </a:lnTo>
                <a:lnTo>
                  <a:pt x="1662" y="879"/>
                </a:lnTo>
                <a:lnTo>
                  <a:pt x="1657" y="876"/>
                </a:lnTo>
                <a:lnTo>
                  <a:pt x="1650" y="874"/>
                </a:lnTo>
                <a:lnTo>
                  <a:pt x="1637" y="872"/>
                </a:lnTo>
                <a:lnTo>
                  <a:pt x="1624" y="871"/>
                </a:lnTo>
                <a:lnTo>
                  <a:pt x="1608" y="872"/>
                </a:lnTo>
                <a:lnTo>
                  <a:pt x="1590" y="874"/>
                </a:lnTo>
                <a:lnTo>
                  <a:pt x="1575" y="875"/>
                </a:lnTo>
                <a:lnTo>
                  <a:pt x="1568" y="876"/>
                </a:lnTo>
                <a:lnTo>
                  <a:pt x="1565" y="874"/>
                </a:lnTo>
                <a:lnTo>
                  <a:pt x="1557" y="866"/>
                </a:lnTo>
                <a:lnTo>
                  <a:pt x="1554" y="865"/>
                </a:lnTo>
                <a:lnTo>
                  <a:pt x="1553" y="865"/>
                </a:lnTo>
                <a:lnTo>
                  <a:pt x="1551" y="866"/>
                </a:lnTo>
                <a:lnTo>
                  <a:pt x="1548" y="867"/>
                </a:lnTo>
                <a:lnTo>
                  <a:pt x="1546" y="870"/>
                </a:lnTo>
                <a:lnTo>
                  <a:pt x="1544" y="871"/>
                </a:lnTo>
                <a:lnTo>
                  <a:pt x="1539" y="869"/>
                </a:lnTo>
                <a:lnTo>
                  <a:pt x="1532" y="865"/>
                </a:lnTo>
                <a:lnTo>
                  <a:pt x="1522" y="864"/>
                </a:lnTo>
                <a:lnTo>
                  <a:pt x="1514" y="865"/>
                </a:lnTo>
                <a:lnTo>
                  <a:pt x="1509" y="861"/>
                </a:lnTo>
                <a:lnTo>
                  <a:pt x="1499" y="862"/>
                </a:lnTo>
                <a:lnTo>
                  <a:pt x="1489" y="865"/>
                </a:lnTo>
                <a:lnTo>
                  <a:pt x="1481" y="862"/>
                </a:lnTo>
                <a:lnTo>
                  <a:pt x="1467" y="861"/>
                </a:lnTo>
                <a:lnTo>
                  <a:pt x="1452" y="861"/>
                </a:lnTo>
                <a:lnTo>
                  <a:pt x="1440" y="861"/>
                </a:lnTo>
                <a:lnTo>
                  <a:pt x="1424" y="862"/>
                </a:lnTo>
                <a:lnTo>
                  <a:pt x="1407" y="865"/>
                </a:lnTo>
                <a:lnTo>
                  <a:pt x="1393" y="867"/>
                </a:lnTo>
                <a:lnTo>
                  <a:pt x="1387" y="869"/>
                </a:lnTo>
                <a:lnTo>
                  <a:pt x="1357" y="861"/>
                </a:lnTo>
                <a:lnTo>
                  <a:pt x="1350" y="856"/>
                </a:lnTo>
                <a:lnTo>
                  <a:pt x="1332" y="843"/>
                </a:lnTo>
                <a:lnTo>
                  <a:pt x="1327" y="841"/>
                </a:lnTo>
                <a:lnTo>
                  <a:pt x="1321" y="840"/>
                </a:lnTo>
                <a:lnTo>
                  <a:pt x="1315" y="840"/>
                </a:lnTo>
                <a:lnTo>
                  <a:pt x="1308" y="840"/>
                </a:lnTo>
                <a:lnTo>
                  <a:pt x="1293" y="840"/>
                </a:lnTo>
                <a:lnTo>
                  <a:pt x="1279" y="840"/>
                </a:lnTo>
                <a:lnTo>
                  <a:pt x="1262" y="835"/>
                </a:lnTo>
                <a:lnTo>
                  <a:pt x="1240" y="827"/>
                </a:lnTo>
                <a:lnTo>
                  <a:pt x="1221" y="818"/>
                </a:lnTo>
                <a:lnTo>
                  <a:pt x="1214" y="816"/>
                </a:lnTo>
                <a:lnTo>
                  <a:pt x="1214" y="811"/>
                </a:lnTo>
                <a:lnTo>
                  <a:pt x="1210" y="795"/>
                </a:lnTo>
                <a:lnTo>
                  <a:pt x="1205" y="788"/>
                </a:lnTo>
                <a:lnTo>
                  <a:pt x="1201" y="783"/>
                </a:lnTo>
                <a:lnTo>
                  <a:pt x="1193" y="778"/>
                </a:lnTo>
                <a:lnTo>
                  <a:pt x="1181" y="770"/>
                </a:lnTo>
                <a:lnTo>
                  <a:pt x="1149" y="747"/>
                </a:lnTo>
                <a:lnTo>
                  <a:pt x="1099" y="712"/>
                </a:lnTo>
                <a:lnTo>
                  <a:pt x="1053" y="678"/>
                </a:lnTo>
                <a:lnTo>
                  <a:pt x="1033" y="663"/>
                </a:lnTo>
                <a:lnTo>
                  <a:pt x="1037" y="654"/>
                </a:lnTo>
                <a:lnTo>
                  <a:pt x="1042" y="650"/>
                </a:lnTo>
                <a:lnTo>
                  <a:pt x="1053" y="641"/>
                </a:lnTo>
                <a:lnTo>
                  <a:pt x="1056" y="639"/>
                </a:lnTo>
                <a:lnTo>
                  <a:pt x="1057" y="635"/>
                </a:lnTo>
                <a:lnTo>
                  <a:pt x="1058" y="631"/>
                </a:lnTo>
                <a:lnTo>
                  <a:pt x="1058" y="626"/>
                </a:lnTo>
                <a:lnTo>
                  <a:pt x="1058" y="619"/>
                </a:lnTo>
                <a:lnTo>
                  <a:pt x="1058" y="616"/>
                </a:lnTo>
                <a:lnTo>
                  <a:pt x="1115" y="558"/>
                </a:lnTo>
                <a:lnTo>
                  <a:pt x="1116" y="550"/>
                </a:lnTo>
                <a:lnTo>
                  <a:pt x="1110" y="550"/>
                </a:lnTo>
                <a:lnTo>
                  <a:pt x="1115" y="542"/>
                </a:lnTo>
                <a:lnTo>
                  <a:pt x="1107" y="542"/>
                </a:lnTo>
                <a:lnTo>
                  <a:pt x="1107" y="533"/>
                </a:lnTo>
                <a:lnTo>
                  <a:pt x="1058" y="574"/>
                </a:lnTo>
                <a:lnTo>
                  <a:pt x="1053" y="569"/>
                </a:lnTo>
                <a:lnTo>
                  <a:pt x="1047" y="573"/>
                </a:lnTo>
                <a:lnTo>
                  <a:pt x="1033" y="577"/>
                </a:lnTo>
                <a:lnTo>
                  <a:pt x="1015" y="577"/>
                </a:lnTo>
                <a:lnTo>
                  <a:pt x="1005" y="576"/>
                </a:lnTo>
                <a:lnTo>
                  <a:pt x="998" y="580"/>
                </a:lnTo>
                <a:lnTo>
                  <a:pt x="981" y="585"/>
                </a:lnTo>
                <a:lnTo>
                  <a:pt x="972" y="590"/>
                </a:lnTo>
                <a:lnTo>
                  <a:pt x="963" y="597"/>
                </a:lnTo>
                <a:lnTo>
                  <a:pt x="956" y="605"/>
                </a:lnTo>
                <a:lnTo>
                  <a:pt x="953" y="607"/>
                </a:lnTo>
                <a:lnTo>
                  <a:pt x="952" y="603"/>
                </a:lnTo>
                <a:lnTo>
                  <a:pt x="946" y="598"/>
                </a:lnTo>
                <a:lnTo>
                  <a:pt x="940" y="592"/>
                </a:lnTo>
                <a:lnTo>
                  <a:pt x="936" y="588"/>
                </a:lnTo>
                <a:lnTo>
                  <a:pt x="928" y="582"/>
                </a:lnTo>
                <a:lnTo>
                  <a:pt x="910" y="572"/>
                </a:lnTo>
                <a:lnTo>
                  <a:pt x="905" y="571"/>
                </a:lnTo>
                <a:lnTo>
                  <a:pt x="899" y="571"/>
                </a:lnTo>
                <a:lnTo>
                  <a:pt x="893" y="571"/>
                </a:lnTo>
                <a:lnTo>
                  <a:pt x="886" y="572"/>
                </a:lnTo>
                <a:lnTo>
                  <a:pt x="876" y="574"/>
                </a:lnTo>
                <a:lnTo>
                  <a:pt x="873" y="576"/>
                </a:lnTo>
                <a:lnTo>
                  <a:pt x="721" y="480"/>
                </a:lnTo>
                <a:lnTo>
                  <a:pt x="687" y="516"/>
                </a:lnTo>
                <a:lnTo>
                  <a:pt x="682" y="510"/>
                </a:lnTo>
                <a:lnTo>
                  <a:pt x="668" y="494"/>
                </a:lnTo>
                <a:lnTo>
                  <a:pt x="654" y="475"/>
                </a:lnTo>
                <a:lnTo>
                  <a:pt x="645" y="461"/>
                </a:lnTo>
                <a:lnTo>
                  <a:pt x="641" y="455"/>
                </a:lnTo>
                <a:lnTo>
                  <a:pt x="638" y="449"/>
                </a:lnTo>
                <a:lnTo>
                  <a:pt x="631" y="444"/>
                </a:lnTo>
                <a:lnTo>
                  <a:pt x="616" y="437"/>
                </a:lnTo>
                <a:lnTo>
                  <a:pt x="600" y="429"/>
                </a:lnTo>
                <a:lnTo>
                  <a:pt x="588" y="424"/>
                </a:lnTo>
                <a:lnTo>
                  <a:pt x="580" y="422"/>
                </a:lnTo>
                <a:lnTo>
                  <a:pt x="572" y="419"/>
                </a:lnTo>
                <a:lnTo>
                  <a:pt x="553" y="418"/>
                </a:lnTo>
                <a:lnTo>
                  <a:pt x="540" y="418"/>
                </a:lnTo>
                <a:lnTo>
                  <a:pt x="538" y="418"/>
                </a:lnTo>
                <a:lnTo>
                  <a:pt x="530" y="417"/>
                </a:lnTo>
                <a:lnTo>
                  <a:pt x="525" y="417"/>
                </a:lnTo>
                <a:lnTo>
                  <a:pt x="520" y="414"/>
                </a:lnTo>
                <a:lnTo>
                  <a:pt x="516" y="412"/>
                </a:lnTo>
                <a:lnTo>
                  <a:pt x="513" y="408"/>
                </a:lnTo>
                <a:lnTo>
                  <a:pt x="510" y="404"/>
                </a:lnTo>
                <a:lnTo>
                  <a:pt x="509" y="400"/>
                </a:lnTo>
                <a:lnTo>
                  <a:pt x="508" y="396"/>
                </a:lnTo>
                <a:lnTo>
                  <a:pt x="508" y="393"/>
                </a:lnTo>
                <a:lnTo>
                  <a:pt x="509" y="390"/>
                </a:lnTo>
                <a:lnTo>
                  <a:pt x="509" y="389"/>
                </a:lnTo>
                <a:lnTo>
                  <a:pt x="511" y="388"/>
                </a:lnTo>
                <a:lnTo>
                  <a:pt x="513" y="389"/>
                </a:lnTo>
                <a:lnTo>
                  <a:pt x="519" y="394"/>
                </a:lnTo>
                <a:lnTo>
                  <a:pt x="523" y="398"/>
                </a:lnTo>
                <a:lnTo>
                  <a:pt x="527" y="395"/>
                </a:lnTo>
                <a:lnTo>
                  <a:pt x="525" y="394"/>
                </a:lnTo>
                <a:lnTo>
                  <a:pt x="523" y="389"/>
                </a:lnTo>
                <a:lnTo>
                  <a:pt x="518" y="383"/>
                </a:lnTo>
                <a:lnTo>
                  <a:pt x="511" y="377"/>
                </a:lnTo>
                <a:lnTo>
                  <a:pt x="498" y="371"/>
                </a:lnTo>
                <a:lnTo>
                  <a:pt x="491" y="369"/>
                </a:lnTo>
                <a:lnTo>
                  <a:pt x="476" y="364"/>
                </a:lnTo>
                <a:lnTo>
                  <a:pt x="482" y="360"/>
                </a:lnTo>
                <a:lnTo>
                  <a:pt x="503" y="356"/>
                </a:lnTo>
                <a:lnTo>
                  <a:pt x="506" y="356"/>
                </a:lnTo>
                <a:lnTo>
                  <a:pt x="509" y="355"/>
                </a:lnTo>
                <a:lnTo>
                  <a:pt x="511" y="354"/>
                </a:lnTo>
                <a:lnTo>
                  <a:pt x="513" y="351"/>
                </a:lnTo>
                <a:lnTo>
                  <a:pt x="515" y="346"/>
                </a:lnTo>
                <a:lnTo>
                  <a:pt x="516" y="341"/>
                </a:lnTo>
                <a:lnTo>
                  <a:pt x="515" y="331"/>
                </a:lnTo>
                <a:lnTo>
                  <a:pt x="515" y="326"/>
                </a:lnTo>
                <a:lnTo>
                  <a:pt x="516" y="324"/>
                </a:lnTo>
                <a:lnTo>
                  <a:pt x="520" y="323"/>
                </a:lnTo>
                <a:lnTo>
                  <a:pt x="524" y="318"/>
                </a:lnTo>
                <a:lnTo>
                  <a:pt x="529" y="311"/>
                </a:lnTo>
                <a:lnTo>
                  <a:pt x="535" y="295"/>
                </a:lnTo>
                <a:lnTo>
                  <a:pt x="538" y="289"/>
                </a:lnTo>
                <a:lnTo>
                  <a:pt x="547" y="274"/>
                </a:lnTo>
                <a:lnTo>
                  <a:pt x="551" y="274"/>
                </a:lnTo>
                <a:lnTo>
                  <a:pt x="556" y="270"/>
                </a:lnTo>
                <a:lnTo>
                  <a:pt x="559" y="255"/>
                </a:lnTo>
                <a:lnTo>
                  <a:pt x="559" y="244"/>
                </a:lnTo>
                <a:lnTo>
                  <a:pt x="559" y="242"/>
                </a:lnTo>
                <a:lnTo>
                  <a:pt x="561" y="241"/>
                </a:lnTo>
                <a:lnTo>
                  <a:pt x="564" y="241"/>
                </a:lnTo>
                <a:lnTo>
                  <a:pt x="567" y="240"/>
                </a:lnTo>
                <a:lnTo>
                  <a:pt x="571" y="239"/>
                </a:lnTo>
                <a:lnTo>
                  <a:pt x="573" y="236"/>
                </a:lnTo>
                <a:lnTo>
                  <a:pt x="577" y="234"/>
                </a:lnTo>
                <a:lnTo>
                  <a:pt x="580" y="229"/>
                </a:lnTo>
                <a:lnTo>
                  <a:pt x="582" y="225"/>
                </a:lnTo>
                <a:lnTo>
                  <a:pt x="583" y="220"/>
                </a:lnTo>
                <a:lnTo>
                  <a:pt x="585" y="215"/>
                </a:lnTo>
                <a:lnTo>
                  <a:pt x="585" y="211"/>
                </a:lnTo>
                <a:lnTo>
                  <a:pt x="585" y="207"/>
                </a:lnTo>
                <a:lnTo>
                  <a:pt x="583" y="205"/>
                </a:lnTo>
                <a:lnTo>
                  <a:pt x="578" y="201"/>
                </a:lnTo>
                <a:lnTo>
                  <a:pt x="573" y="198"/>
                </a:lnTo>
                <a:lnTo>
                  <a:pt x="577" y="193"/>
                </a:lnTo>
                <a:lnTo>
                  <a:pt x="580" y="188"/>
                </a:lnTo>
                <a:lnTo>
                  <a:pt x="580" y="182"/>
                </a:lnTo>
                <a:lnTo>
                  <a:pt x="580" y="177"/>
                </a:lnTo>
                <a:lnTo>
                  <a:pt x="576" y="173"/>
                </a:lnTo>
                <a:lnTo>
                  <a:pt x="575" y="172"/>
                </a:lnTo>
                <a:lnTo>
                  <a:pt x="577" y="165"/>
                </a:lnTo>
                <a:lnTo>
                  <a:pt x="580" y="155"/>
                </a:lnTo>
                <a:lnTo>
                  <a:pt x="578" y="145"/>
                </a:lnTo>
                <a:lnTo>
                  <a:pt x="578" y="141"/>
                </a:lnTo>
                <a:lnTo>
                  <a:pt x="581" y="136"/>
                </a:lnTo>
                <a:lnTo>
                  <a:pt x="582" y="124"/>
                </a:lnTo>
                <a:lnTo>
                  <a:pt x="580" y="114"/>
                </a:lnTo>
                <a:lnTo>
                  <a:pt x="580" y="109"/>
                </a:lnTo>
                <a:lnTo>
                  <a:pt x="577" y="102"/>
                </a:lnTo>
                <a:lnTo>
                  <a:pt x="573" y="93"/>
                </a:lnTo>
                <a:lnTo>
                  <a:pt x="572" y="92"/>
                </a:lnTo>
                <a:lnTo>
                  <a:pt x="571" y="91"/>
                </a:lnTo>
                <a:lnTo>
                  <a:pt x="572" y="88"/>
                </a:lnTo>
                <a:lnTo>
                  <a:pt x="572" y="83"/>
                </a:lnTo>
                <a:lnTo>
                  <a:pt x="573" y="77"/>
                </a:lnTo>
                <a:lnTo>
                  <a:pt x="576" y="72"/>
                </a:lnTo>
                <a:lnTo>
                  <a:pt x="576" y="67"/>
                </a:lnTo>
                <a:lnTo>
                  <a:pt x="575" y="63"/>
                </a:lnTo>
                <a:lnTo>
                  <a:pt x="568" y="54"/>
                </a:lnTo>
                <a:lnTo>
                  <a:pt x="564" y="48"/>
                </a:lnTo>
                <a:lnTo>
                  <a:pt x="564" y="45"/>
                </a:lnTo>
                <a:lnTo>
                  <a:pt x="563" y="44"/>
                </a:lnTo>
                <a:lnTo>
                  <a:pt x="562" y="42"/>
                </a:lnTo>
                <a:lnTo>
                  <a:pt x="559" y="40"/>
                </a:lnTo>
                <a:lnTo>
                  <a:pt x="556" y="38"/>
                </a:lnTo>
                <a:lnTo>
                  <a:pt x="552" y="32"/>
                </a:lnTo>
                <a:lnTo>
                  <a:pt x="549" y="29"/>
                </a:lnTo>
                <a:lnTo>
                  <a:pt x="547" y="25"/>
                </a:lnTo>
                <a:lnTo>
                  <a:pt x="546" y="29"/>
                </a:lnTo>
                <a:lnTo>
                  <a:pt x="540" y="23"/>
                </a:lnTo>
                <a:lnTo>
                  <a:pt x="539" y="21"/>
                </a:lnTo>
                <a:lnTo>
                  <a:pt x="537" y="19"/>
                </a:lnTo>
                <a:lnTo>
                  <a:pt x="534" y="18"/>
                </a:lnTo>
                <a:lnTo>
                  <a:pt x="529" y="15"/>
                </a:lnTo>
                <a:lnTo>
                  <a:pt x="524" y="11"/>
                </a:lnTo>
                <a:lnTo>
                  <a:pt x="515" y="6"/>
                </a:lnTo>
                <a:lnTo>
                  <a:pt x="506" y="3"/>
                </a:lnTo>
                <a:lnTo>
                  <a:pt x="498" y="0"/>
                </a:lnTo>
                <a:lnTo>
                  <a:pt x="485" y="0"/>
                </a:lnTo>
                <a:lnTo>
                  <a:pt x="480" y="0"/>
                </a:lnTo>
                <a:lnTo>
                  <a:pt x="472" y="0"/>
                </a:lnTo>
                <a:lnTo>
                  <a:pt x="455" y="0"/>
                </a:lnTo>
                <a:lnTo>
                  <a:pt x="441" y="1"/>
                </a:lnTo>
                <a:lnTo>
                  <a:pt x="429" y="4"/>
                </a:lnTo>
                <a:lnTo>
                  <a:pt x="420" y="6"/>
                </a:lnTo>
                <a:lnTo>
                  <a:pt x="407" y="11"/>
                </a:lnTo>
                <a:lnTo>
                  <a:pt x="399" y="14"/>
                </a:lnTo>
                <a:lnTo>
                  <a:pt x="391" y="18"/>
                </a:lnTo>
                <a:lnTo>
                  <a:pt x="386" y="20"/>
                </a:lnTo>
                <a:lnTo>
                  <a:pt x="383" y="24"/>
                </a:lnTo>
                <a:lnTo>
                  <a:pt x="374" y="33"/>
                </a:lnTo>
                <a:lnTo>
                  <a:pt x="371" y="39"/>
                </a:lnTo>
                <a:lnTo>
                  <a:pt x="369" y="43"/>
                </a:lnTo>
                <a:lnTo>
                  <a:pt x="367" y="44"/>
                </a:lnTo>
                <a:lnTo>
                  <a:pt x="361" y="47"/>
                </a:lnTo>
                <a:lnTo>
                  <a:pt x="351" y="57"/>
                </a:lnTo>
                <a:lnTo>
                  <a:pt x="341" y="68"/>
                </a:lnTo>
                <a:lnTo>
                  <a:pt x="335" y="77"/>
                </a:lnTo>
                <a:lnTo>
                  <a:pt x="331" y="88"/>
                </a:lnTo>
                <a:lnTo>
                  <a:pt x="327" y="100"/>
                </a:lnTo>
                <a:lnTo>
                  <a:pt x="325" y="111"/>
                </a:lnTo>
                <a:lnTo>
                  <a:pt x="322" y="129"/>
                </a:lnTo>
                <a:lnTo>
                  <a:pt x="319" y="148"/>
                </a:lnTo>
                <a:lnTo>
                  <a:pt x="318" y="162"/>
                </a:lnTo>
                <a:lnTo>
                  <a:pt x="318" y="177"/>
                </a:lnTo>
                <a:lnTo>
                  <a:pt x="319" y="191"/>
                </a:lnTo>
                <a:lnTo>
                  <a:pt x="321" y="206"/>
                </a:lnTo>
                <a:lnTo>
                  <a:pt x="322" y="217"/>
                </a:lnTo>
                <a:lnTo>
                  <a:pt x="319" y="223"/>
                </a:lnTo>
                <a:lnTo>
                  <a:pt x="318" y="229"/>
                </a:lnTo>
                <a:lnTo>
                  <a:pt x="318" y="236"/>
                </a:lnTo>
                <a:lnTo>
                  <a:pt x="317" y="242"/>
                </a:lnTo>
                <a:lnTo>
                  <a:pt x="314" y="249"/>
                </a:lnTo>
                <a:lnTo>
                  <a:pt x="312" y="253"/>
                </a:lnTo>
                <a:lnTo>
                  <a:pt x="316" y="254"/>
                </a:lnTo>
                <a:lnTo>
                  <a:pt x="314" y="256"/>
                </a:lnTo>
                <a:lnTo>
                  <a:pt x="317" y="258"/>
                </a:lnTo>
                <a:lnTo>
                  <a:pt x="314" y="263"/>
                </a:lnTo>
                <a:lnTo>
                  <a:pt x="319" y="264"/>
                </a:lnTo>
                <a:lnTo>
                  <a:pt x="318" y="270"/>
                </a:lnTo>
                <a:lnTo>
                  <a:pt x="316" y="279"/>
                </a:lnTo>
                <a:lnTo>
                  <a:pt x="314" y="283"/>
                </a:lnTo>
                <a:lnTo>
                  <a:pt x="309" y="285"/>
                </a:lnTo>
                <a:lnTo>
                  <a:pt x="303" y="290"/>
                </a:lnTo>
                <a:lnTo>
                  <a:pt x="298" y="299"/>
                </a:lnTo>
                <a:lnTo>
                  <a:pt x="293" y="306"/>
                </a:lnTo>
                <a:lnTo>
                  <a:pt x="293" y="304"/>
                </a:lnTo>
                <a:lnTo>
                  <a:pt x="290" y="303"/>
                </a:lnTo>
                <a:lnTo>
                  <a:pt x="288" y="302"/>
                </a:lnTo>
                <a:lnTo>
                  <a:pt x="287" y="302"/>
                </a:lnTo>
                <a:lnTo>
                  <a:pt x="283" y="307"/>
                </a:lnTo>
                <a:lnTo>
                  <a:pt x="279" y="313"/>
                </a:lnTo>
                <a:lnTo>
                  <a:pt x="273" y="321"/>
                </a:lnTo>
                <a:lnTo>
                  <a:pt x="269" y="324"/>
                </a:lnTo>
                <a:lnTo>
                  <a:pt x="264" y="331"/>
                </a:lnTo>
                <a:lnTo>
                  <a:pt x="254" y="332"/>
                </a:lnTo>
                <a:lnTo>
                  <a:pt x="241" y="336"/>
                </a:lnTo>
                <a:lnTo>
                  <a:pt x="236" y="338"/>
                </a:lnTo>
                <a:lnTo>
                  <a:pt x="229" y="340"/>
                </a:lnTo>
                <a:lnTo>
                  <a:pt x="221" y="340"/>
                </a:lnTo>
                <a:lnTo>
                  <a:pt x="202" y="341"/>
                </a:lnTo>
                <a:lnTo>
                  <a:pt x="181" y="341"/>
                </a:lnTo>
                <a:lnTo>
                  <a:pt x="164" y="341"/>
                </a:lnTo>
                <a:lnTo>
                  <a:pt x="152" y="341"/>
                </a:lnTo>
                <a:lnTo>
                  <a:pt x="138" y="341"/>
                </a:lnTo>
                <a:lnTo>
                  <a:pt x="125" y="341"/>
                </a:lnTo>
                <a:lnTo>
                  <a:pt x="112" y="341"/>
                </a:lnTo>
                <a:lnTo>
                  <a:pt x="106" y="342"/>
                </a:lnTo>
                <a:lnTo>
                  <a:pt x="100" y="342"/>
                </a:lnTo>
                <a:lnTo>
                  <a:pt x="92" y="343"/>
                </a:lnTo>
                <a:lnTo>
                  <a:pt x="86" y="347"/>
                </a:lnTo>
                <a:lnTo>
                  <a:pt x="82" y="350"/>
                </a:lnTo>
                <a:lnTo>
                  <a:pt x="78" y="352"/>
                </a:lnTo>
                <a:lnTo>
                  <a:pt x="74" y="356"/>
                </a:lnTo>
                <a:lnTo>
                  <a:pt x="72" y="361"/>
                </a:lnTo>
                <a:lnTo>
                  <a:pt x="66" y="375"/>
                </a:lnTo>
                <a:lnTo>
                  <a:pt x="61" y="393"/>
                </a:lnTo>
                <a:lnTo>
                  <a:pt x="54" y="425"/>
                </a:lnTo>
                <a:lnTo>
                  <a:pt x="50" y="446"/>
                </a:lnTo>
                <a:lnTo>
                  <a:pt x="49" y="455"/>
                </a:lnTo>
                <a:lnTo>
                  <a:pt x="48" y="458"/>
                </a:lnTo>
                <a:lnTo>
                  <a:pt x="43" y="473"/>
                </a:lnTo>
                <a:lnTo>
                  <a:pt x="39" y="486"/>
                </a:lnTo>
                <a:lnTo>
                  <a:pt x="30" y="510"/>
                </a:lnTo>
                <a:lnTo>
                  <a:pt x="25" y="516"/>
                </a:lnTo>
                <a:lnTo>
                  <a:pt x="18" y="525"/>
                </a:lnTo>
                <a:lnTo>
                  <a:pt x="9" y="533"/>
                </a:lnTo>
                <a:lnTo>
                  <a:pt x="1" y="542"/>
                </a:lnTo>
                <a:lnTo>
                  <a:pt x="1" y="545"/>
                </a:lnTo>
                <a:lnTo>
                  <a:pt x="0" y="549"/>
                </a:lnTo>
                <a:lnTo>
                  <a:pt x="1" y="553"/>
                </a:lnTo>
                <a:lnTo>
                  <a:pt x="4" y="557"/>
                </a:lnTo>
                <a:lnTo>
                  <a:pt x="8" y="563"/>
                </a:lnTo>
                <a:lnTo>
                  <a:pt x="9" y="567"/>
                </a:lnTo>
                <a:lnTo>
                  <a:pt x="8" y="572"/>
                </a:lnTo>
                <a:lnTo>
                  <a:pt x="6" y="583"/>
                </a:lnTo>
                <a:lnTo>
                  <a:pt x="5" y="597"/>
                </a:lnTo>
                <a:lnTo>
                  <a:pt x="6" y="606"/>
                </a:lnTo>
                <a:lnTo>
                  <a:pt x="11" y="624"/>
                </a:lnTo>
                <a:lnTo>
                  <a:pt x="15" y="634"/>
                </a:lnTo>
                <a:lnTo>
                  <a:pt x="19" y="644"/>
                </a:lnTo>
                <a:lnTo>
                  <a:pt x="24" y="663"/>
                </a:lnTo>
                <a:lnTo>
                  <a:pt x="24" y="672"/>
                </a:lnTo>
                <a:lnTo>
                  <a:pt x="24" y="683"/>
                </a:lnTo>
                <a:lnTo>
                  <a:pt x="24" y="693"/>
                </a:lnTo>
                <a:lnTo>
                  <a:pt x="24" y="702"/>
                </a:lnTo>
                <a:lnTo>
                  <a:pt x="24" y="708"/>
                </a:lnTo>
                <a:lnTo>
                  <a:pt x="25" y="716"/>
                </a:lnTo>
                <a:lnTo>
                  <a:pt x="28" y="726"/>
                </a:lnTo>
                <a:lnTo>
                  <a:pt x="28" y="742"/>
                </a:lnTo>
                <a:lnTo>
                  <a:pt x="29" y="764"/>
                </a:lnTo>
                <a:lnTo>
                  <a:pt x="33" y="787"/>
                </a:lnTo>
                <a:lnTo>
                  <a:pt x="34" y="797"/>
                </a:lnTo>
                <a:lnTo>
                  <a:pt x="37" y="805"/>
                </a:lnTo>
                <a:lnTo>
                  <a:pt x="40" y="813"/>
                </a:lnTo>
                <a:lnTo>
                  <a:pt x="43" y="818"/>
                </a:lnTo>
                <a:lnTo>
                  <a:pt x="61" y="833"/>
                </a:lnTo>
                <a:lnTo>
                  <a:pt x="73" y="843"/>
                </a:lnTo>
                <a:lnTo>
                  <a:pt x="76" y="847"/>
                </a:lnTo>
                <a:lnTo>
                  <a:pt x="82" y="853"/>
                </a:lnTo>
                <a:lnTo>
                  <a:pt x="87" y="856"/>
                </a:lnTo>
                <a:lnTo>
                  <a:pt x="91" y="857"/>
                </a:lnTo>
                <a:lnTo>
                  <a:pt x="96" y="859"/>
                </a:lnTo>
                <a:lnTo>
                  <a:pt x="100" y="857"/>
                </a:lnTo>
                <a:lnTo>
                  <a:pt x="115" y="852"/>
                </a:lnTo>
                <a:lnTo>
                  <a:pt x="122" y="850"/>
                </a:lnTo>
                <a:lnTo>
                  <a:pt x="130" y="843"/>
                </a:lnTo>
                <a:lnTo>
                  <a:pt x="136" y="840"/>
                </a:lnTo>
                <a:lnTo>
                  <a:pt x="152" y="835"/>
                </a:lnTo>
                <a:lnTo>
                  <a:pt x="153" y="838"/>
                </a:lnTo>
                <a:lnTo>
                  <a:pt x="157" y="847"/>
                </a:lnTo>
                <a:lnTo>
                  <a:pt x="160" y="855"/>
                </a:lnTo>
                <a:lnTo>
                  <a:pt x="162" y="859"/>
                </a:lnTo>
                <a:lnTo>
                  <a:pt x="153" y="870"/>
                </a:lnTo>
                <a:lnTo>
                  <a:pt x="140" y="886"/>
                </a:lnTo>
                <a:lnTo>
                  <a:pt x="130" y="898"/>
                </a:lnTo>
                <a:lnTo>
                  <a:pt x="122" y="906"/>
                </a:lnTo>
                <a:lnTo>
                  <a:pt x="120" y="909"/>
                </a:lnTo>
                <a:lnTo>
                  <a:pt x="116" y="912"/>
                </a:lnTo>
                <a:lnTo>
                  <a:pt x="115" y="914"/>
                </a:lnTo>
                <a:lnTo>
                  <a:pt x="114" y="917"/>
                </a:lnTo>
                <a:lnTo>
                  <a:pt x="112" y="919"/>
                </a:lnTo>
                <a:lnTo>
                  <a:pt x="112" y="922"/>
                </a:lnTo>
                <a:lnTo>
                  <a:pt x="114" y="924"/>
                </a:lnTo>
                <a:lnTo>
                  <a:pt x="115" y="927"/>
                </a:lnTo>
                <a:lnTo>
                  <a:pt x="116" y="929"/>
                </a:lnTo>
                <a:lnTo>
                  <a:pt x="120" y="930"/>
                </a:lnTo>
                <a:lnTo>
                  <a:pt x="129" y="932"/>
                </a:lnTo>
                <a:lnTo>
                  <a:pt x="141" y="933"/>
                </a:lnTo>
                <a:lnTo>
                  <a:pt x="158" y="934"/>
                </a:lnTo>
                <a:lnTo>
                  <a:pt x="173" y="938"/>
                </a:lnTo>
                <a:lnTo>
                  <a:pt x="183" y="941"/>
                </a:lnTo>
                <a:lnTo>
                  <a:pt x="188" y="942"/>
                </a:lnTo>
                <a:lnTo>
                  <a:pt x="196" y="943"/>
                </a:lnTo>
                <a:lnTo>
                  <a:pt x="203" y="946"/>
                </a:lnTo>
                <a:lnTo>
                  <a:pt x="206" y="953"/>
                </a:lnTo>
                <a:lnTo>
                  <a:pt x="211" y="966"/>
                </a:lnTo>
                <a:lnTo>
                  <a:pt x="216" y="976"/>
                </a:lnTo>
                <a:lnTo>
                  <a:pt x="218" y="980"/>
                </a:lnTo>
                <a:lnTo>
                  <a:pt x="221" y="994"/>
                </a:lnTo>
                <a:lnTo>
                  <a:pt x="225" y="1018"/>
                </a:lnTo>
                <a:lnTo>
                  <a:pt x="229" y="1033"/>
                </a:lnTo>
                <a:lnTo>
                  <a:pt x="230" y="1039"/>
                </a:lnTo>
                <a:lnTo>
                  <a:pt x="197" y="1244"/>
                </a:lnTo>
                <a:lnTo>
                  <a:pt x="231" y="1252"/>
                </a:lnTo>
                <a:lnTo>
                  <a:pt x="227" y="1275"/>
                </a:lnTo>
                <a:lnTo>
                  <a:pt x="240" y="1278"/>
                </a:lnTo>
                <a:lnTo>
                  <a:pt x="256" y="1283"/>
                </a:lnTo>
                <a:lnTo>
                  <a:pt x="268" y="1287"/>
                </a:lnTo>
                <a:lnTo>
                  <a:pt x="273" y="1288"/>
                </a:lnTo>
                <a:lnTo>
                  <a:pt x="270" y="1317"/>
                </a:lnTo>
                <a:lnTo>
                  <a:pt x="280" y="1318"/>
                </a:lnTo>
                <a:lnTo>
                  <a:pt x="298" y="1318"/>
                </a:lnTo>
                <a:lnTo>
                  <a:pt x="316" y="1314"/>
                </a:lnTo>
                <a:lnTo>
                  <a:pt x="325" y="1312"/>
                </a:lnTo>
                <a:lnTo>
                  <a:pt x="332" y="1327"/>
                </a:lnTo>
                <a:lnTo>
                  <a:pt x="343" y="1348"/>
                </a:lnTo>
                <a:lnTo>
                  <a:pt x="351" y="1356"/>
                </a:lnTo>
                <a:lnTo>
                  <a:pt x="364" y="1365"/>
                </a:lnTo>
                <a:lnTo>
                  <a:pt x="379" y="1374"/>
                </a:lnTo>
                <a:lnTo>
                  <a:pt x="395" y="1379"/>
                </a:lnTo>
                <a:lnTo>
                  <a:pt x="405" y="1380"/>
                </a:lnTo>
                <a:lnTo>
                  <a:pt x="418" y="1381"/>
                </a:lnTo>
                <a:lnTo>
                  <a:pt x="434" y="1380"/>
                </a:lnTo>
                <a:lnTo>
                  <a:pt x="451" y="1379"/>
                </a:lnTo>
                <a:lnTo>
                  <a:pt x="467" y="1376"/>
                </a:lnTo>
                <a:lnTo>
                  <a:pt x="484" y="1374"/>
                </a:lnTo>
                <a:lnTo>
                  <a:pt x="496" y="1371"/>
                </a:lnTo>
                <a:lnTo>
                  <a:pt x="506" y="1367"/>
                </a:lnTo>
                <a:lnTo>
                  <a:pt x="530" y="1356"/>
                </a:lnTo>
                <a:lnTo>
                  <a:pt x="563" y="1341"/>
                </a:lnTo>
                <a:lnTo>
                  <a:pt x="592" y="1328"/>
                </a:lnTo>
                <a:lnTo>
                  <a:pt x="604" y="1323"/>
                </a:lnTo>
                <a:lnTo>
                  <a:pt x="606" y="1290"/>
                </a:lnTo>
                <a:lnTo>
                  <a:pt x="639" y="1293"/>
                </a:lnTo>
                <a:lnTo>
                  <a:pt x="639" y="1453"/>
                </a:lnTo>
                <a:lnTo>
                  <a:pt x="629" y="1459"/>
                </a:lnTo>
                <a:lnTo>
                  <a:pt x="619" y="1468"/>
                </a:lnTo>
                <a:lnTo>
                  <a:pt x="619" y="1482"/>
                </a:lnTo>
                <a:lnTo>
                  <a:pt x="628" y="1489"/>
                </a:lnTo>
                <a:lnTo>
                  <a:pt x="617" y="1495"/>
                </a:lnTo>
                <a:lnTo>
                  <a:pt x="617" y="1505"/>
                </a:lnTo>
                <a:lnTo>
                  <a:pt x="625" y="1507"/>
                </a:lnTo>
                <a:lnTo>
                  <a:pt x="617" y="1511"/>
                </a:lnTo>
                <a:lnTo>
                  <a:pt x="617" y="1520"/>
                </a:lnTo>
                <a:lnTo>
                  <a:pt x="625" y="1523"/>
                </a:lnTo>
                <a:lnTo>
                  <a:pt x="617" y="1525"/>
                </a:lnTo>
                <a:lnTo>
                  <a:pt x="617" y="1535"/>
                </a:lnTo>
                <a:lnTo>
                  <a:pt x="626" y="1537"/>
                </a:lnTo>
                <a:lnTo>
                  <a:pt x="617" y="1540"/>
                </a:lnTo>
                <a:lnTo>
                  <a:pt x="619" y="1548"/>
                </a:lnTo>
                <a:lnTo>
                  <a:pt x="624" y="1553"/>
                </a:lnTo>
                <a:lnTo>
                  <a:pt x="588" y="1562"/>
                </a:lnTo>
                <a:lnTo>
                  <a:pt x="587" y="1571"/>
                </a:lnTo>
                <a:lnTo>
                  <a:pt x="569" y="1572"/>
                </a:lnTo>
                <a:lnTo>
                  <a:pt x="527" y="1577"/>
                </a:lnTo>
                <a:lnTo>
                  <a:pt x="499" y="1581"/>
                </a:lnTo>
                <a:lnTo>
                  <a:pt x="470" y="1586"/>
                </a:lnTo>
                <a:lnTo>
                  <a:pt x="441" y="1592"/>
                </a:lnTo>
                <a:lnTo>
                  <a:pt x="412" y="1600"/>
                </a:lnTo>
                <a:lnTo>
                  <a:pt x="385" y="1608"/>
                </a:lnTo>
                <a:lnTo>
                  <a:pt x="359" y="1620"/>
                </a:lnTo>
                <a:lnTo>
                  <a:pt x="333" y="1632"/>
                </a:lnTo>
                <a:lnTo>
                  <a:pt x="311" y="1646"/>
                </a:lnTo>
                <a:lnTo>
                  <a:pt x="289" y="1660"/>
                </a:lnTo>
                <a:lnTo>
                  <a:pt x="271" y="1673"/>
                </a:lnTo>
                <a:lnTo>
                  <a:pt x="259" y="1684"/>
                </a:lnTo>
                <a:lnTo>
                  <a:pt x="249" y="1694"/>
                </a:lnTo>
                <a:lnTo>
                  <a:pt x="246" y="1699"/>
                </a:lnTo>
                <a:lnTo>
                  <a:pt x="244" y="1703"/>
                </a:lnTo>
                <a:lnTo>
                  <a:pt x="242" y="1708"/>
                </a:lnTo>
                <a:lnTo>
                  <a:pt x="242" y="1713"/>
                </a:lnTo>
                <a:lnTo>
                  <a:pt x="242" y="1722"/>
                </a:lnTo>
                <a:lnTo>
                  <a:pt x="244" y="1731"/>
                </a:lnTo>
                <a:lnTo>
                  <a:pt x="247" y="1744"/>
                </a:lnTo>
                <a:lnTo>
                  <a:pt x="251" y="1749"/>
                </a:lnTo>
                <a:lnTo>
                  <a:pt x="249" y="1760"/>
                </a:lnTo>
                <a:lnTo>
                  <a:pt x="240" y="1764"/>
                </a:lnTo>
                <a:lnTo>
                  <a:pt x="229" y="1770"/>
                </a:lnTo>
                <a:lnTo>
                  <a:pt x="225" y="1780"/>
                </a:lnTo>
                <a:lnTo>
                  <a:pt x="222" y="1786"/>
                </a:lnTo>
                <a:lnTo>
                  <a:pt x="239" y="1789"/>
                </a:lnTo>
                <a:lnTo>
                  <a:pt x="239" y="1797"/>
                </a:lnTo>
                <a:lnTo>
                  <a:pt x="241" y="1812"/>
                </a:lnTo>
                <a:lnTo>
                  <a:pt x="246" y="1821"/>
                </a:lnTo>
                <a:lnTo>
                  <a:pt x="253" y="1829"/>
                </a:lnTo>
                <a:lnTo>
                  <a:pt x="258" y="1832"/>
                </a:lnTo>
                <a:lnTo>
                  <a:pt x="263" y="1836"/>
                </a:lnTo>
                <a:lnTo>
                  <a:pt x="269" y="1837"/>
                </a:lnTo>
                <a:lnTo>
                  <a:pt x="275" y="1838"/>
                </a:lnTo>
                <a:lnTo>
                  <a:pt x="289" y="1840"/>
                </a:lnTo>
                <a:lnTo>
                  <a:pt x="299" y="1837"/>
                </a:lnTo>
                <a:lnTo>
                  <a:pt x="307" y="1834"/>
                </a:lnTo>
                <a:lnTo>
                  <a:pt x="312" y="1829"/>
                </a:lnTo>
                <a:lnTo>
                  <a:pt x="316" y="1819"/>
                </a:lnTo>
                <a:lnTo>
                  <a:pt x="317" y="1810"/>
                </a:lnTo>
                <a:lnTo>
                  <a:pt x="319" y="1804"/>
                </a:lnTo>
                <a:lnTo>
                  <a:pt x="322" y="1799"/>
                </a:lnTo>
                <a:lnTo>
                  <a:pt x="323" y="1802"/>
                </a:lnTo>
                <a:lnTo>
                  <a:pt x="328" y="1805"/>
                </a:lnTo>
                <a:lnTo>
                  <a:pt x="331" y="1808"/>
                </a:lnTo>
                <a:lnTo>
                  <a:pt x="335" y="1809"/>
                </a:lnTo>
                <a:lnTo>
                  <a:pt x="340" y="1810"/>
                </a:lnTo>
                <a:lnTo>
                  <a:pt x="345" y="1810"/>
                </a:lnTo>
                <a:lnTo>
                  <a:pt x="350" y="1809"/>
                </a:lnTo>
                <a:lnTo>
                  <a:pt x="355" y="1807"/>
                </a:lnTo>
                <a:lnTo>
                  <a:pt x="360" y="1804"/>
                </a:lnTo>
                <a:lnTo>
                  <a:pt x="364" y="1800"/>
                </a:lnTo>
                <a:lnTo>
                  <a:pt x="366" y="1795"/>
                </a:lnTo>
                <a:lnTo>
                  <a:pt x="369" y="1789"/>
                </a:lnTo>
                <a:lnTo>
                  <a:pt x="370" y="1781"/>
                </a:lnTo>
                <a:lnTo>
                  <a:pt x="371" y="1774"/>
                </a:lnTo>
                <a:lnTo>
                  <a:pt x="371" y="1762"/>
                </a:lnTo>
                <a:lnTo>
                  <a:pt x="379" y="1760"/>
                </a:lnTo>
                <a:lnTo>
                  <a:pt x="379" y="1759"/>
                </a:lnTo>
                <a:lnTo>
                  <a:pt x="378" y="1755"/>
                </a:lnTo>
                <a:lnTo>
                  <a:pt x="375" y="1750"/>
                </a:lnTo>
                <a:lnTo>
                  <a:pt x="371" y="1744"/>
                </a:lnTo>
                <a:lnTo>
                  <a:pt x="359" y="1736"/>
                </a:lnTo>
                <a:lnTo>
                  <a:pt x="354" y="1735"/>
                </a:lnTo>
                <a:lnTo>
                  <a:pt x="341" y="1731"/>
                </a:lnTo>
                <a:lnTo>
                  <a:pt x="346" y="1691"/>
                </a:lnTo>
                <a:lnTo>
                  <a:pt x="354" y="1684"/>
                </a:lnTo>
                <a:lnTo>
                  <a:pt x="375" y="1668"/>
                </a:lnTo>
                <a:lnTo>
                  <a:pt x="389" y="1659"/>
                </a:lnTo>
                <a:lnTo>
                  <a:pt x="404" y="1651"/>
                </a:lnTo>
                <a:lnTo>
                  <a:pt x="420" y="1645"/>
                </a:lnTo>
                <a:lnTo>
                  <a:pt x="437" y="1640"/>
                </a:lnTo>
                <a:lnTo>
                  <a:pt x="479" y="1636"/>
                </a:lnTo>
                <a:lnTo>
                  <a:pt x="527" y="1632"/>
                </a:lnTo>
                <a:lnTo>
                  <a:pt x="567" y="1630"/>
                </a:lnTo>
                <a:lnTo>
                  <a:pt x="585" y="1629"/>
                </a:lnTo>
                <a:lnTo>
                  <a:pt x="593" y="1640"/>
                </a:lnTo>
                <a:lnTo>
                  <a:pt x="625" y="1640"/>
                </a:lnTo>
                <a:lnTo>
                  <a:pt x="625" y="1687"/>
                </a:lnTo>
                <a:lnTo>
                  <a:pt x="634" y="1687"/>
                </a:lnTo>
                <a:lnTo>
                  <a:pt x="634" y="1733"/>
                </a:lnTo>
                <a:lnTo>
                  <a:pt x="682" y="1733"/>
                </a:lnTo>
                <a:lnTo>
                  <a:pt x="682" y="1685"/>
                </a:lnTo>
                <a:lnTo>
                  <a:pt x="691" y="1685"/>
                </a:lnTo>
                <a:lnTo>
                  <a:pt x="691" y="1651"/>
                </a:lnTo>
                <a:lnTo>
                  <a:pt x="697" y="1645"/>
                </a:lnTo>
                <a:lnTo>
                  <a:pt x="701" y="1645"/>
                </a:lnTo>
                <a:lnTo>
                  <a:pt x="707" y="1648"/>
                </a:lnTo>
                <a:lnTo>
                  <a:pt x="715" y="1653"/>
                </a:lnTo>
                <a:lnTo>
                  <a:pt x="722" y="1660"/>
                </a:lnTo>
                <a:lnTo>
                  <a:pt x="730" y="1670"/>
                </a:lnTo>
                <a:lnTo>
                  <a:pt x="739" y="1683"/>
                </a:lnTo>
                <a:lnTo>
                  <a:pt x="743" y="1689"/>
                </a:lnTo>
                <a:lnTo>
                  <a:pt x="746" y="1697"/>
                </a:lnTo>
                <a:lnTo>
                  <a:pt x="749" y="1706"/>
                </a:lnTo>
                <a:lnTo>
                  <a:pt x="751" y="1715"/>
                </a:lnTo>
                <a:lnTo>
                  <a:pt x="755" y="1732"/>
                </a:lnTo>
                <a:lnTo>
                  <a:pt x="756" y="1747"/>
                </a:lnTo>
                <a:lnTo>
                  <a:pt x="756" y="1759"/>
                </a:lnTo>
                <a:lnTo>
                  <a:pt x="756" y="1762"/>
                </a:lnTo>
                <a:lnTo>
                  <a:pt x="753" y="1766"/>
                </a:lnTo>
                <a:lnTo>
                  <a:pt x="746" y="1774"/>
                </a:lnTo>
                <a:lnTo>
                  <a:pt x="745" y="1783"/>
                </a:lnTo>
                <a:lnTo>
                  <a:pt x="745" y="1786"/>
                </a:lnTo>
                <a:lnTo>
                  <a:pt x="751" y="1788"/>
                </a:lnTo>
                <a:lnTo>
                  <a:pt x="751" y="1795"/>
                </a:lnTo>
                <a:lnTo>
                  <a:pt x="753" y="1814"/>
                </a:lnTo>
                <a:lnTo>
                  <a:pt x="754" y="1824"/>
                </a:lnTo>
                <a:lnTo>
                  <a:pt x="758" y="1833"/>
                </a:lnTo>
                <a:lnTo>
                  <a:pt x="760" y="1837"/>
                </a:lnTo>
                <a:lnTo>
                  <a:pt x="763" y="1840"/>
                </a:lnTo>
                <a:lnTo>
                  <a:pt x="766" y="1842"/>
                </a:lnTo>
                <a:lnTo>
                  <a:pt x="772" y="1842"/>
                </a:lnTo>
                <a:lnTo>
                  <a:pt x="788" y="1843"/>
                </a:lnTo>
                <a:lnTo>
                  <a:pt x="801" y="1843"/>
                </a:lnTo>
                <a:lnTo>
                  <a:pt x="807" y="1845"/>
                </a:lnTo>
                <a:lnTo>
                  <a:pt x="809" y="1845"/>
                </a:lnTo>
                <a:lnTo>
                  <a:pt x="816" y="1843"/>
                </a:lnTo>
                <a:lnTo>
                  <a:pt x="825" y="1843"/>
                </a:lnTo>
                <a:lnTo>
                  <a:pt x="828" y="1841"/>
                </a:lnTo>
                <a:lnTo>
                  <a:pt x="833" y="1834"/>
                </a:lnTo>
                <a:lnTo>
                  <a:pt x="836" y="1829"/>
                </a:lnTo>
                <a:lnTo>
                  <a:pt x="838" y="1826"/>
                </a:lnTo>
                <a:lnTo>
                  <a:pt x="840" y="1821"/>
                </a:lnTo>
                <a:lnTo>
                  <a:pt x="840" y="1814"/>
                </a:lnTo>
                <a:lnTo>
                  <a:pt x="840" y="1800"/>
                </a:lnTo>
                <a:lnTo>
                  <a:pt x="842" y="1792"/>
                </a:lnTo>
                <a:lnTo>
                  <a:pt x="845" y="1788"/>
                </a:lnTo>
                <a:lnTo>
                  <a:pt x="846" y="1786"/>
                </a:lnTo>
                <a:lnTo>
                  <a:pt x="837" y="1757"/>
                </a:lnTo>
                <a:lnTo>
                  <a:pt x="838" y="1755"/>
                </a:lnTo>
                <a:lnTo>
                  <a:pt x="840" y="1745"/>
                </a:lnTo>
                <a:lnTo>
                  <a:pt x="840" y="1737"/>
                </a:lnTo>
                <a:lnTo>
                  <a:pt x="840" y="1728"/>
                </a:lnTo>
                <a:lnTo>
                  <a:pt x="838" y="1716"/>
                </a:lnTo>
                <a:lnTo>
                  <a:pt x="837" y="1702"/>
                </a:lnTo>
                <a:lnTo>
                  <a:pt x="833" y="1687"/>
                </a:lnTo>
                <a:lnTo>
                  <a:pt x="828" y="1673"/>
                </a:lnTo>
                <a:lnTo>
                  <a:pt x="822" y="1660"/>
                </a:lnTo>
                <a:lnTo>
                  <a:pt x="814" y="1650"/>
                </a:lnTo>
                <a:lnTo>
                  <a:pt x="804" y="1636"/>
                </a:lnTo>
                <a:lnTo>
                  <a:pt x="799" y="1631"/>
                </a:lnTo>
                <a:lnTo>
                  <a:pt x="811" y="1630"/>
                </a:lnTo>
                <a:lnTo>
                  <a:pt x="842" y="1629"/>
                </a:lnTo>
                <a:lnTo>
                  <a:pt x="864" y="1630"/>
                </a:lnTo>
                <a:lnTo>
                  <a:pt x="890" y="1631"/>
                </a:lnTo>
                <a:lnTo>
                  <a:pt x="921" y="1634"/>
                </a:lnTo>
                <a:lnTo>
                  <a:pt x="952" y="1638"/>
                </a:lnTo>
                <a:lnTo>
                  <a:pt x="969" y="1641"/>
                </a:lnTo>
                <a:lnTo>
                  <a:pt x="984" y="1645"/>
                </a:lnTo>
                <a:lnTo>
                  <a:pt x="999" y="1649"/>
                </a:lnTo>
                <a:lnTo>
                  <a:pt x="1013" y="1654"/>
                </a:lnTo>
                <a:lnTo>
                  <a:pt x="1037" y="1665"/>
                </a:lnTo>
                <a:lnTo>
                  <a:pt x="1057" y="1678"/>
                </a:lnTo>
                <a:lnTo>
                  <a:pt x="1083" y="1698"/>
                </a:lnTo>
                <a:lnTo>
                  <a:pt x="1094" y="1707"/>
                </a:lnTo>
                <a:lnTo>
                  <a:pt x="1094" y="1733"/>
                </a:lnTo>
                <a:lnTo>
                  <a:pt x="1070" y="1745"/>
                </a:lnTo>
                <a:lnTo>
                  <a:pt x="1070" y="1775"/>
                </a:lnTo>
                <a:lnTo>
                  <a:pt x="1077" y="1775"/>
                </a:lnTo>
                <a:lnTo>
                  <a:pt x="1078" y="1778"/>
                </a:lnTo>
                <a:lnTo>
                  <a:pt x="1078" y="1781"/>
                </a:lnTo>
                <a:lnTo>
                  <a:pt x="1078" y="1788"/>
                </a:lnTo>
                <a:lnTo>
                  <a:pt x="1080" y="1793"/>
                </a:lnTo>
                <a:lnTo>
                  <a:pt x="1082" y="1799"/>
                </a:lnTo>
                <a:lnTo>
                  <a:pt x="1085" y="1804"/>
                </a:lnTo>
                <a:lnTo>
                  <a:pt x="1089" y="1809"/>
                </a:lnTo>
                <a:lnTo>
                  <a:pt x="1092" y="1814"/>
                </a:lnTo>
                <a:lnTo>
                  <a:pt x="1099" y="1817"/>
                </a:lnTo>
                <a:lnTo>
                  <a:pt x="1105" y="1819"/>
                </a:lnTo>
                <a:lnTo>
                  <a:pt x="1110" y="1819"/>
                </a:lnTo>
                <a:lnTo>
                  <a:pt x="1116" y="1821"/>
                </a:lnTo>
                <a:lnTo>
                  <a:pt x="1123" y="1819"/>
                </a:lnTo>
                <a:lnTo>
                  <a:pt x="1129" y="1818"/>
                </a:lnTo>
                <a:lnTo>
                  <a:pt x="1135" y="1816"/>
                </a:lnTo>
                <a:lnTo>
                  <a:pt x="1140" y="1812"/>
                </a:lnTo>
                <a:lnTo>
                  <a:pt x="1144" y="1808"/>
                </a:lnTo>
                <a:lnTo>
                  <a:pt x="1148" y="1802"/>
                </a:lnTo>
                <a:lnTo>
                  <a:pt x="1150" y="1795"/>
                </a:lnTo>
                <a:lnTo>
                  <a:pt x="1152" y="1789"/>
                </a:lnTo>
                <a:lnTo>
                  <a:pt x="1152" y="1784"/>
                </a:lnTo>
                <a:lnTo>
                  <a:pt x="1152" y="1780"/>
                </a:lnTo>
                <a:lnTo>
                  <a:pt x="1149" y="1774"/>
                </a:lnTo>
                <a:lnTo>
                  <a:pt x="1149" y="1771"/>
                </a:lnTo>
                <a:lnTo>
                  <a:pt x="1155" y="1770"/>
                </a:lnTo>
                <a:lnTo>
                  <a:pt x="1155" y="1745"/>
                </a:lnTo>
                <a:lnTo>
                  <a:pt x="1134" y="1740"/>
                </a:lnTo>
                <a:lnTo>
                  <a:pt x="1134" y="1736"/>
                </a:lnTo>
                <a:lnTo>
                  <a:pt x="1131" y="1726"/>
                </a:lnTo>
                <a:lnTo>
                  <a:pt x="1126" y="1711"/>
                </a:lnTo>
                <a:lnTo>
                  <a:pt x="1116" y="1692"/>
                </a:lnTo>
                <a:lnTo>
                  <a:pt x="1110" y="1682"/>
                </a:lnTo>
                <a:lnTo>
                  <a:pt x="1102" y="1672"/>
                </a:lnTo>
                <a:lnTo>
                  <a:pt x="1092" y="1661"/>
                </a:lnTo>
                <a:lnTo>
                  <a:pt x="1082" y="1651"/>
                </a:lnTo>
                <a:lnTo>
                  <a:pt x="1068" y="1643"/>
                </a:lnTo>
                <a:lnTo>
                  <a:pt x="1054" y="1632"/>
                </a:lnTo>
                <a:lnTo>
                  <a:pt x="1037" y="1625"/>
                </a:lnTo>
                <a:lnTo>
                  <a:pt x="1018" y="1617"/>
                </a:lnTo>
                <a:lnTo>
                  <a:pt x="991" y="1608"/>
                </a:lnTo>
                <a:lnTo>
                  <a:pt x="966" y="1601"/>
                </a:lnTo>
                <a:lnTo>
                  <a:pt x="941" y="1595"/>
                </a:lnTo>
                <a:lnTo>
                  <a:pt x="917" y="1590"/>
                </a:lnTo>
                <a:lnTo>
                  <a:pt x="871" y="1582"/>
                </a:lnTo>
                <a:lnTo>
                  <a:pt x="831" y="1577"/>
                </a:lnTo>
                <a:lnTo>
                  <a:pt x="797" y="1574"/>
                </a:lnTo>
                <a:lnTo>
                  <a:pt x="772" y="1573"/>
                </a:lnTo>
                <a:lnTo>
                  <a:pt x="755" y="1573"/>
                </a:lnTo>
                <a:lnTo>
                  <a:pt x="749" y="1573"/>
                </a:lnTo>
                <a:lnTo>
                  <a:pt x="740" y="1568"/>
                </a:lnTo>
                <a:lnTo>
                  <a:pt x="722" y="1560"/>
                </a:lnTo>
                <a:lnTo>
                  <a:pt x="702" y="1554"/>
                </a:lnTo>
                <a:lnTo>
                  <a:pt x="688" y="1549"/>
                </a:lnTo>
                <a:lnTo>
                  <a:pt x="697" y="1542"/>
                </a:lnTo>
                <a:lnTo>
                  <a:pt x="697" y="1531"/>
                </a:lnTo>
                <a:lnTo>
                  <a:pt x="688" y="1525"/>
                </a:lnTo>
                <a:lnTo>
                  <a:pt x="696" y="1523"/>
                </a:lnTo>
                <a:lnTo>
                  <a:pt x="696" y="1514"/>
                </a:lnTo>
                <a:lnTo>
                  <a:pt x="688" y="1510"/>
                </a:lnTo>
                <a:lnTo>
                  <a:pt x="695" y="1506"/>
                </a:lnTo>
                <a:lnTo>
                  <a:pt x="695" y="1495"/>
                </a:lnTo>
                <a:lnTo>
                  <a:pt x="687" y="1491"/>
                </a:lnTo>
                <a:lnTo>
                  <a:pt x="697" y="1487"/>
                </a:lnTo>
                <a:lnTo>
                  <a:pt x="697" y="1465"/>
                </a:lnTo>
                <a:lnTo>
                  <a:pt x="679" y="1452"/>
                </a:lnTo>
                <a:lnTo>
                  <a:pt x="679" y="1293"/>
                </a:lnTo>
                <a:lnTo>
                  <a:pt x="715" y="1294"/>
                </a:lnTo>
                <a:lnTo>
                  <a:pt x="715" y="1297"/>
                </a:lnTo>
                <a:lnTo>
                  <a:pt x="712" y="1303"/>
                </a:lnTo>
                <a:lnTo>
                  <a:pt x="710" y="1307"/>
                </a:lnTo>
                <a:lnTo>
                  <a:pt x="706" y="1308"/>
                </a:lnTo>
                <a:lnTo>
                  <a:pt x="703" y="1309"/>
                </a:lnTo>
                <a:lnTo>
                  <a:pt x="702" y="1309"/>
                </a:lnTo>
                <a:lnTo>
                  <a:pt x="703" y="1322"/>
                </a:lnTo>
                <a:lnTo>
                  <a:pt x="729" y="1323"/>
                </a:lnTo>
                <a:lnTo>
                  <a:pt x="773" y="1305"/>
                </a:lnTo>
                <a:lnTo>
                  <a:pt x="775" y="1305"/>
                </a:lnTo>
                <a:lnTo>
                  <a:pt x="782" y="1303"/>
                </a:lnTo>
                <a:lnTo>
                  <a:pt x="796" y="1302"/>
                </a:lnTo>
                <a:lnTo>
                  <a:pt x="816" y="1300"/>
                </a:lnTo>
                <a:lnTo>
                  <a:pt x="827" y="1300"/>
                </a:lnTo>
                <a:lnTo>
                  <a:pt x="840" y="1300"/>
                </a:lnTo>
                <a:lnTo>
                  <a:pt x="852" y="1299"/>
                </a:lnTo>
                <a:lnTo>
                  <a:pt x="865" y="1297"/>
                </a:lnTo>
                <a:lnTo>
                  <a:pt x="880" y="1293"/>
                </a:lnTo>
                <a:lnTo>
                  <a:pt x="898" y="1288"/>
                </a:lnTo>
                <a:lnTo>
                  <a:pt x="917" y="1281"/>
                </a:lnTo>
                <a:lnTo>
                  <a:pt x="938" y="1273"/>
                </a:lnTo>
                <a:lnTo>
                  <a:pt x="950" y="1266"/>
                </a:lnTo>
                <a:lnTo>
                  <a:pt x="960" y="1260"/>
                </a:lnTo>
                <a:lnTo>
                  <a:pt x="967" y="1251"/>
                </a:lnTo>
                <a:lnTo>
                  <a:pt x="974" y="1242"/>
                </a:lnTo>
                <a:lnTo>
                  <a:pt x="977" y="1232"/>
                </a:lnTo>
                <a:lnTo>
                  <a:pt x="981" y="1222"/>
                </a:lnTo>
                <a:lnTo>
                  <a:pt x="985" y="1212"/>
                </a:lnTo>
                <a:lnTo>
                  <a:pt x="986" y="1202"/>
                </a:lnTo>
                <a:lnTo>
                  <a:pt x="987" y="1183"/>
                </a:lnTo>
                <a:lnTo>
                  <a:pt x="987" y="1168"/>
                </a:lnTo>
                <a:lnTo>
                  <a:pt x="986" y="1156"/>
                </a:lnTo>
                <a:lnTo>
                  <a:pt x="986" y="1153"/>
                </a:lnTo>
                <a:lnTo>
                  <a:pt x="990" y="1154"/>
                </a:lnTo>
                <a:lnTo>
                  <a:pt x="1000" y="1156"/>
                </a:lnTo>
                <a:lnTo>
                  <a:pt x="1014" y="1159"/>
                </a:lnTo>
                <a:lnTo>
                  <a:pt x="1025" y="1160"/>
                </a:lnTo>
                <a:lnTo>
                  <a:pt x="1041" y="1158"/>
                </a:lnTo>
                <a:lnTo>
                  <a:pt x="1044" y="1155"/>
                </a:lnTo>
                <a:lnTo>
                  <a:pt x="1049" y="1159"/>
                </a:lnTo>
                <a:lnTo>
                  <a:pt x="1063" y="1165"/>
                </a:lnTo>
                <a:lnTo>
                  <a:pt x="1067" y="1167"/>
                </a:lnTo>
                <a:lnTo>
                  <a:pt x="1071" y="1165"/>
                </a:lnTo>
                <a:lnTo>
                  <a:pt x="1073" y="1165"/>
                </a:lnTo>
                <a:lnTo>
                  <a:pt x="1076" y="1164"/>
                </a:lnTo>
                <a:lnTo>
                  <a:pt x="1078" y="1162"/>
                </a:lnTo>
                <a:lnTo>
                  <a:pt x="1080" y="1160"/>
                </a:lnTo>
                <a:lnTo>
                  <a:pt x="1078" y="1164"/>
                </a:lnTo>
                <a:lnTo>
                  <a:pt x="1077" y="1174"/>
                </a:lnTo>
                <a:lnTo>
                  <a:pt x="1077" y="1180"/>
                </a:lnTo>
                <a:lnTo>
                  <a:pt x="1077" y="1187"/>
                </a:lnTo>
                <a:lnTo>
                  <a:pt x="1078" y="1193"/>
                </a:lnTo>
                <a:lnTo>
                  <a:pt x="1081" y="1198"/>
                </a:lnTo>
                <a:lnTo>
                  <a:pt x="1083" y="1202"/>
                </a:lnTo>
                <a:lnTo>
                  <a:pt x="1087" y="1204"/>
                </a:lnTo>
                <a:lnTo>
                  <a:pt x="1091" y="1204"/>
                </a:lnTo>
                <a:lnTo>
                  <a:pt x="1094" y="1204"/>
                </a:lnTo>
                <a:lnTo>
                  <a:pt x="1097" y="1201"/>
                </a:lnTo>
                <a:lnTo>
                  <a:pt x="1100" y="1199"/>
                </a:lnTo>
                <a:lnTo>
                  <a:pt x="1097" y="1208"/>
                </a:lnTo>
                <a:lnTo>
                  <a:pt x="1096" y="1221"/>
                </a:lnTo>
                <a:lnTo>
                  <a:pt x="1099" y="1235"/>
                </a:lnTo>
                <a:lnTo>
                  <a:pt x="1104" y="1263"/>
                </a:lnTo>
                <a:lnTo>
                  <a:pt x="1111" y="1308"/>
                </a:lnTo>
                <a:lnTo>
                  <a:pt x="1125" y="1371"/>
                </a:lnTo>
                <a:lnTo>
                  <a:pt x="1134" y="1410"/>
                </a:lnTo>
                <a:lnTo>
                  <a:pt x="1145" y="1451"/>
                </a:lnTo>
                <a:lnTo>
                  <a:pt x="1158" y="1491"/>
                </a:lnTo>
                <a:lnTo>
                  <a:pt x="1169" y="1528"/>
                </a:lnTo>
                <a:lnTo>
                  <a:pt x="1181" y="1560"/>
                </a:lnTo>
                <a:lnTo>
                  <a:pt x="1190" y="1587"/>
                </a:lnTo>
                <a:lnTo>
                  <a:pt x="1196" y="1605"/>
                </a:lnTo>
                <a:lnTo>
                  <a:pt x="1198" y="1611"/>
                </a:lnTo>
                <a:lnTo>
                  <a:pt x="1201" y="1616"/>
                </a:lnTo>
                <a:lnTo>
                  <a:pt x="1205" y="1625"/>
                </a:lnTo>
                <a:lnTo>
                  <a:pt x="1203" y="1635"/>
                </a:lnTo>
                <a:lnTo>
                  <a:pt x="1201" y="1650"/>
                </a:lnTo>
                <a:lnTo>
                  <a:pt x="1200" y="1673"/>
                </a:lnTo>
                <a:lnTo>
                  <a:pt x="1201" y="1685"/>
                </a:lnTo>
                <a:lnTo>
                  <a:pt x="1188" y="1693"/>
                </a:lnTo>
                <a:lnTo>
                  <a:pt x="1187" y="1698"/>
                </a:lnTo>
                <a:lnTo>
                  <a:pt x="1184" y="1709"/>
                </a:lnTo>
                <a:lnTo>
                  <a:pt x="1182" y="1725"/>
                </a:lnTo>
                <a:lnTo>
                  <a:pt x="1181" y="1740"/>
                </a:lnTo>
                <a:lnTo>
                  <a:pt x="1182" y="1757"/>
                </a:lnTo>
                <a:lnTo>
                  <a:pt x="1183" y="1773"/>
                </a:lnTo>
                <a:lnTo>
                  <a:pt x="1184" y="1785"/>
                </a:lnTo>
                <a:lnTo>
                  <a:pt x="1184" y="1790"/>
                </a:lnTo>
                <a:lnTo>
                  <a:pt x="1179" y="1798"/>
                </a:lnTo>
                <a:lnTo>
                  <a:pt x="1183" y="1824"/>
                </a:lnTo>
                <a:lnTo>
                  <a:pt x="1184" y="1827"/>
                </a:lnTo>
                <a:lnTo>
                  <a:pt x="1190" y="1831"/>
                </a:lnTo>
                <a:lnTo>
                  <a:pt x="1195" y="1833"/>
                </a:lnTo>
                <a:lnTo>
                  <a:pt x="1201" y="1834"/>
                </a:lnTo>
                <a:lnTo>
                  <a:pt x="1208" y="1837"/>
                </a:lnTo>
                <a:lnTo>
                  <a:pt x="1219" y="1838"/>
                </a:lnTo>
                <a:lnTo>
                  <a:pt x="1239" y="1840"/>
                </a:lnTo>
                <a:lnTo>
                  <a:pt x="1255" y="1841"/>
                </a:lnTo>
                <a:lnTo>
                  <a:pt x="1265" y="1841"/>
                </a:lnTo>
                <a:lnTo>
                  <a:pt x="1269" y="1841"/>
                </a:lnTo>
                <a:lnTo>
                  <a:pt x="1283" y="1836"/>
                </a:lnTo>
                <a:lnTo>
                  <a:pt x="1286" y="1822"/>
                </a:lnTo>
                <a:lnTo>
                  <a:pt x="1291" y="1822"/>
                </a:lnTo>
                <a:lnTo>
                  <a:pt x="1306" y="1822"/>
                </a:lnTo>
                <a:lnTo>
                  <a:pt x="1310" y="1822"/>
                </a:lnTo>
                <a:lnTo>
                  <a:pt x="1315" y="1823"/>
                </a:lnTo>
                <a:lnTo>
                  <a:pt x="1321" y="1826"/>
                </a:lnTo>
                <a:lnTo>
                  <a:pt x="1326" y="1828"/>
                </a:lnTo>
                <a:lnTo>
                  <a:pt x="1340" y="1836"/>
                </a:lnTo>
                <a:lnTo>
                  <a:pt x="1355" y="1843"/>
                </a:lnTo>
                <a:lnTo>
                  <a:pt x="1365" y="1847"/>
                </a:lnTo>
                <a:lnTo>
                  <a:pt x="1375" y="1850"/>
                </a:lnTo>
                <a:lnTo>
                  <a:pt x="1387" y="1851"/>
                </a:lnTo>
                <a:lnTo>
                  <a:pt x="1398" y="1852"/>
                </a:lnTo>
                <a:lnTo>
                  <a:pt x="1423" y="1853"/>
                </a:lnTo>
                <a:lnTo>
                  <a:pt x="1451" y="1852"/>
                </a:lnTo>
                <a:lnTo>
                  <a:pt x="1489" y="1847"/>
                </a:lnTo>
                <a:lnTo>
                  <a:pt x="1536" y="1841"/>
                </a:lnTo>
                <a:lnTo>
                  <a:pt x="1576" y="1834"/>
                </a:lnTo>
                <a:lnTo>
                  <a:pt x="1594" y="1831"/>
                </a:lnTo>
                <a:lnTo>
                  <a:pt x="1594" y="1817"/>
                </a:lnTo>
                <a:lnTo>
                  <a:pt x="1587" y="1812"/>
                </a:lnTo>
                <a:lnTo>
                  <a:pt x="1587" y="1808"/>
                </a:lnTo>
                <a:lnTo>
                  <a:pt x="1584" y="1800"/>
                </a:lnTo>
                <a:lnTo>
                  <a:pt x="1573" y="1789"/>
                </a:lnTo>
                <a:lnTo>
                  <a:pt x="1566" y="1784"/>
                </a:lnTo>
                <a:lnTo>
                  <a:pt x="1557" y="1779"/>
                </a:lnTo>
                <a:lnTo>
                  <a:pt x="1547" y="1776"/>
                </a:lnTo>
                <a:lnTo>
                  <a:pt x="1538" y="1774"/>
                </a:lnTo>
                <a:lnTo>
                  <a:pt x="1520" y="1771"/>
                </a:lnTo>
                <a:lnTo>
                  <a:pt x="1512" y="1770"/>
                </a:lnTo>
                <a:lnTo>
                  <a:pt x="1498" y="1766"/>
                </a:lnTo>
                <a:lnTo>
                  <a:pt x="1488" y="1762"/>
                </a:lnTo>
                <a:lnTo>
                  <a:pt x="1485" y="1759"/>
                </a:lnTo>
                <a:lnTo>
                  <a:pt x="1481" y="1751"/>
                </a:lnTo>
                <a:lnTo>
                  <a:pt x="1479" y="1750"/>
                </a:lnTo>
                <a:lnTo>
                  <a:pt x="1474" y="1749"/>
                </a:lnTo>
                <a:lnTo>
                  <a:pt x="1469" y="1750"/>
                </a:lnTo>
                <a:lnTo>
                  <a:pt x="1467" y="1750"/>
                </a:lnTo>
                <a:lnTo>
                  <a:pt x="1451" y="1740"/>
                </a:lnTo>
                <a:lnTo>
                  <a:pt x="1450" y="1733"/>
                </a:lnTo>
                <a:lnTo>
                  <a:pt x="1448" y="1732"/>
                </a:lnTo>
                <a:lnTo>
                  <a:pt x="1447" y="1731"/>
                </a:lnTo>
                <a:lnTo>
                  <a:pt x="1445" y="1730"/>
                </a:lnTo>
                <a:lnTo>
                  <a:pt x="1442" y="1730"/>
                </a:lnTo>
                <a:lnTo>
                  <a:pt x="1437" y="1731"/>
                </a:lnTo>
                <a:lnTo>
                  <a:pt x="1435" y="1731"/>
                </a:lnTo>
                <a:lnTo>
                  <a:pt x="1429" y="1725"/>
                </a:lnTo>
                <a:lnTo>
                  <a:pt x="1417" y="1709"/>
                </a:lnTo>
                <a:lnTo>
                  <a:pt x="1413" y="1704"/>
                </a:lnTo>
                <a:lnTo>
                  <a:pt x="1408" y="1702"/>
                </a:lnTo>
                <a:lnTo>
                  <a:pt x="1404" y="1699"/>
                </a:lnTo>
                <a:lnTo>
                  <a:pt x="1399" y="1697"/>
                </a:lnTo>
                <a:lnTo>
                  <a:pt x="1392" y="1694"/>
                </a:lnTo>
                <a:lnTo>
                  <a:pt x="1388" y="1693"/>
                </a:lnTo>
                <a:lnTo>
                  <a:pt x="1389" y="1691"/>
                </a:lnTo>
                <a:lnTo>
                  <a:pt x="1392" y="1683"/>
                </a:lnTo>
                <a:lnTo>
                  <a:pt x="1392" y="1679"/>
                </a:lnTo>
                <a:lnTo>
                  <a:pt x="1392" y="1675"/>
                </a:lnTo>
                <a:lnTo>
                  <a:pt x="1389" y="1673"/>
                </a:lnTo>
                <a:lnTo>
                  <a:pt x="1385" y="1670"/>
                </a:lnTo>
                <a:lnTo>
                  <a:pt x="1381" y="1669"/>
                </a:lnTo>
                <a:lnTo>
                  <a:pt x="1378" y="1669"/>
                </a:lnTo>
                <a:lnTo>
                  <a:pt x="1374" y="1669"/>
                </a:lnTo>
                <a:lnTo>
                  <a:pt x="1371" y="1670"/>
                </a:lnTo>
                <a:lnTo>
                  <a:pt x="1368" y="1673"/>
                </a:lnTo>
                <a:lnTo>
                  <a:pt x="1366" y="1673"/>
                </a:lnTo>
                <a:lnTo>
                  <a:pt x="1366" y="1654"/>
                </a:lnTo>
                <a:lnTo>
                  <a:pt x="1361" y="1650"/>
                </a:lnTo>
                <a:lnTo>
                  <a:pt x="1355" y="1667"/>
                </a:lnTo>
                <a:lnTo>
                  <a:pt x="1345" y="1659"/>
                </a:lnTo>
                <a:lnTo>
                  <a:pt x="1333" y="1649"/>
                </a:lnTo>
                <a:lnTo>
                  <a:pt x="1327" y="1638"/>
                </a:lnTo>
                <a:lnTo>
                  <a:pt x="1320" y="1619"/>
                </a:lnTo>
                <a:lnTo>
                  <a:pt x="1318" y="1607"/>
                </a:lnTo>
                <a:lnTo>
                  <a:pt x="1318" y="1595"/>
                </a:lnTo>
                <a:lnTo>
                  <a:pt x="1320" y="1583"/>
                </a:lnTo>
                <a:lnTo>
                  <a:pt x="1321" y="1579"/>
                </a:lnTo>
                <a:lnTo>
                  <a:pt x="1326" y="1576"/>
                </a:lnTo>
                <a:lnTo>
                  <a:pt x="1337" y="1568"/>
                </a:lnTo>
                <a:lnTo>
                  <a:pt x="1352" y="1557"/>
                </a:lnTo>
                <a:lnTo>
                  <a:pt x="1368" y="1544"/>
                </a:lnTo>
                <a:lnTo>
                  <a:pt x="1381" y="1531"/>
                </a:lnTo>
                <a:lnTo>
                  <a:pt x="1395" y="1519"/>
                </a:lnTo>
                <a:lnTo>
                  <a:pt x="1404" y="1509"/>
                </a:lnTo>
                <a:lnTo>
                  <a:pt x="1408" y="1505"/>
                </a:lnTo>
                <a:lnTo>
                  <a:pt x="1402" y="1485"/>
                </a:lnTo>
                <a:lnTo>
                  <a:pt x="1387" y="1438"/>
                </a:lnTo>
                <a:lnTo>
                  <a:pt x="1370" y="1384"/>
                </a:lnTo>
                <a:lnTo>
                  <a:pt x="1355" y="1346"/>
                </a:lnTo>
                <a:lnTo>
                  <a:pt x="1349" y="1322"/>
                </a:lnTo>
                <a:lnTo>
                  <a:pt x="1341" y="1281"/>
                </a:lnTo>
                <a:lnTo>
                  <a:pt x="1331" y="1230"/>
                </a:lnTo>
                <a:lnTo>
                  <a:pt x="1322" y="1173"/>
                </a:lnTo>
                <a:lnTo>
                  <a:pt x="1313" y="1117"/>
                </a:lnTo>
                <a:lnTo>
                  <a:pt x="1307" y="1069"/>
                </a:lnTo>
                <a:lnTo>
                  <a:pt x="1302" y="1037"/>
                </a:lnTo>
                <a:lnTo>
                  <a:pt x="1301" y="1024"/>
                </a:lnTo>
                <a:lnTo>
                  <a:pt x="1294" y="980"/>
                </a:lnTo>
                <a:lnTo>
                  <a:pt x="1311" y="989"/>
                </a:lnTo>
                <a:lnTo>
                  <a:pt x="1313" y="994"/>
                </a:lnTo>
                <a:lnTo>
                  <a:pt x="1321" y="1004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4" name="Freeform 29"/>
          <p:cNvSpPr>
            <a:spLocks noEditPoints="1"/>
          </p:cNvSpPr>
          <p:nvPr/>
        </p:nvSpPr>
        <p:spPr bwMode="auto">
          <a:xfrm>
            <a:off x="954310" y="744579"/>
            <a:ext cx="628514" cy="1322188"/>
          </a:xfrm>
          <a:custGeom>
            <a:avLst/>
            <a:gdLst>
              <a:gd name="T0" fmla="*/ 2147483647 w 1389"/>
              <a:gd name="T1" fmla="*/ 2147483647 h 2926"/>
              <a:gd name="T2" fmla="*/ 2147483647 w 1389"/>
              <a:gd name="T3" fmla="*/ 2147483647 h 2926"/>
              <a:gd name="T4" fmla="*/ 2147483647 w 1389"/>
              <a:gd name="T5" fmla="*/ 2147483647 h 2926"/>
              <a:gd name="T6" fmla="*/ 2147483647 w 1389"/>
              <a:gd name="T7" fmla="*/ 2147483647 h 2926"/>
              <a:gd name="T8" fmla="*/ 2147483647 w 1389"/>
              <a:gd name="T9" fmla="*/ 2147483647 h 2926"/>
              <a:gd name="T10" fmla="*/ 2147483647 w 1389"/>
              <a:gd name="T11" fmla="*/ 2147483647 h 2926"/>
              <a:gd name="T12" fmla="*/ 2147483647 w 1389"/>
              <a:gd name="T13" fmla="*/ 2147483647 h 2926"/>
              <a:gd name="T14" fmla="*/ 2147483647 w 1389"/>
              <a:gd name="T15" fmla="*/ 2147483647 h 2926"/>
              <a:gd name="T16" fmla="*/ 2147483647 w 1389"/>
              <a:gd name="T17" fmla="*/ 2147483647 h 2926"/>
              <a:gd name="T18" fmla="*/ 2147483647 w 1389"/>
              <a:gd name="T19" fmla="*/ 2147483647 h 2926"/>
              <a:gd name="T20" fmla="*/ 2147483647 w 1389"/>
              <a:gd name="T21" fmla="*/ 2147483647 h 2926"/>
              <a:gd name="T22" fmla="*/ 2147483647 w 1389"/>
              <a:gd name="T23" fmla="*/ 2147483647 h 2926"/>
              <a:gd name="T24" fmla="*/ 2147483647 w 1389"/>
              <a:gd name="T25" fmla="*/ 2147483647 h 2926"/>
              <a:gd name="T26" fmla="*/ 2147483647 w 1389"/>
              <a:gd name="T27" fmla="*/ 2147483647 h 2926"/>
              <a:gd name="T28" fmla="*/ 2147483647 w 1389"/>
              <a:gd name="T29" fmla="*/ 2147483647 h 2926"/>
              <a:gd name="T30" fmla="*/ 2147483647 w 1389"/>
              <a:gd name="T31" fmla="*/ 2147483647 h 2926"/>
              <a:gd name="T32" fmla="*/ 2147483647 w 1389"/>
              <a:gd name="T33" fmla="*/ 2147483647 h 2926"/>
              <a:gd name="T34" fmla="*/ 2147483647 w 1389"/>
              <a:gd name="T35" fmla="*/ 2147483647 h 2926"/>
              <a:gd name="T36" fmla="*/ 2147483647 w 1389"/>
              <a:gd name="T37" fmla="*/ 2147483647 h 2926"/>
              <a:gd name="T38" fmla="*/ 2147483647 w 1389"/>
              <a:gd name="T39" fmla="*/ 2147483647 h 2926"/>
              <a:gd name="T40" fmla="*/ 2147483647 w 1389"/>
              <a:gd name="T41" fmla="*/ 2147483647 h 2926"/>
              <a:gd name="T42" fmla="*/ 2147483647 w 1389"/>
              <a:gd name="T43" fmla="*/ 2147483647 h 2926"/>
              <a:gd name="T44" fmla="*/ 2147483647 w 1389"/>
              <a:gd name="T45" fmla="*/ 2147483647 h 2926"/>
              <a:gd name="T46" fmla="*/ 2147483647 w 1389"/>
              <a:gd name="T47" fmla="*/ 2147483647 h 2926"/>
              <a:gd name="T48" fmla="*/ 2147483647 w 1389"/>
              <a:gd name="T49" fmla="*/ 2147483647 h 2926"/>
              <a:gd name="T50" fmla="*/ 2147483647 w 1389"/>
              <a:gd name="T51" fmla="*/ 2147483647 h 2926"/>
              <a:gd name="T52" fmla="*/ 2147483647 w 1389"/>
              <a:gd name="T53" fmla="*/ 2147483647 h 2926"/>
              <a:gd name="T54" fmla="*/ 2147483647 w 1389"/>
              <a:gd name="T55" fmla="*/ 2147483647 h 2926"/>
              <a:gd name="T56" fmla="*/ 2147483647 w 1389"/>
              <a:gd name="T57" fmla="*/ 2147483647 h 2926"/>
              <a:gd name="T58" fmla="*/ 2147483647 w 1389"/>
              <a:gd name="T59" fmla="*/ 2147483647 h 2926"/>
              <a:gd name="T60" fmla="*/ 2147483647 w 1389"/>
              <a:gd name="T61" fmla="*/ 2147483647 h 2926"/>
              <a:gd name="T62" fmla="*/ 2147483647 w 1389"/>
              <a:gd name="T63" fmla="*/ 2147483647 h 2926"/>
              <a:gd name="T64" fmla="*/ 2147483647 w 1389"/>
              <a:gd name="T65" fmla="*/ 2147483647 h 2926"/>
              <a:gd name="T66" fmla="*/ 2147483647 w 1389"/>
              <a:gd name="T67" fmla="*/ 2147483647 h 2926"/>
              <a:gd name="T68" fmla="*/ 2147483647 w 1389"/>
              <a:gd name="T69" fmla="*/ 2147483647 h 2926"/>
              <a:gd name="T70" fmla="*/ 2147483647 w 1389"/>
              <a:gd name="T71" fmla="*/ 2147483647 h 2926"/>
              <a:gd name="T72" fmla="*/ 2147483647 w 1389"/>
              <a:gd name="T73" fmla="*/ 2147483647 h 2926"/>
              <a:gd name="T74" fmla="*/ 2147483647 w 1389"/>
              <a:gd name="T75" fmla="*/ 2147483647 h 2926"/>
              <a:gd name="T76" fmla="*/ 2147483647 w 1389"/>
              <a:gd name="T77" fmla="*/ 2147483647 h 2926"/>
              <a:gd name="T78" fmla="*/ 2147483647 w 1389"/>
              <a:gd name="T79" fmla="*/ 2147483647 h 2926"/>
              <a:gd name="T80" fmla="*/ 2147483647 w 1389"/>
              <a:gd name="T81" fmla="*/ 2147483647 h 2926"/>
              <a:gd name="T82" fmla="*/ 2147483647 w 1389"/>
              <a:gd name="T83" fmla="*/ 2147483647 h 2926"/>
              <a:gd name="T84" fmla="*/ 2147483647 w 1389"/>
              <a:gd name="T85" fmla="*/ 2147483647 h 2926"/>
              <a:gd name="T86" fmla="*/ 2147483647 w 1389"/>
              <a:gd name="T87" fmla="*/ 2147483647 h 2926"/>
              <a:gd name="T88" fmla="*/ 2147483647 w 1389"/>
              <a:gd name="T89" fmla="*/ 2147483647 h 2926"/>
              <a:gd name="T90" fmla="*/ 2147483647 w 1389"/>
              <a:gd name="T91" fmla="*/ 2147483647 h 2926"/>
              <a:gd name="T92" fmla="*/ 2147483647 w 1389"/>
              <a:gd name="T93" fmla="*/ 2147483647 h 2926"/>
              <a:gd name="T94" fmla="*/ 2147483647 w 1389"/>
              <a:gd name="T95" fmla="*/ 2147483647 h 2926"/>
              <a:gd name="T96" fmla="*/ 2147483647 w 1389"/>
              <a:gd name="T97" fmla="*/ 2147483647 h 2926"/>
              <a:gd name="T98" fmla="*/ 2147483647 w 1389"/>
              <a:gd name="T99" fmla="*/ 2147483647 h 2926"/>
              <a:gd name="T100" fmla="*/ 2147483647 w 1389"/>
              <a:gd name="T101" fmla="*/ 2147483647 h 2926"/>
              <a:gd name="T102" fmla="*/ 2147483647 w 1389"/>
              <a:gd name="T103" fmla="*/ 2147483647 h 2926"/>
              <a:gd name="T104" fmla="*/ 2147483647 w 1389"/>
              <a:gd name="T105" fmla="*/ 2147483647 h 2926"/>
              <a:gd name="T106" fmla="*/ 2147483647 w 1389"/>
              <a:gd name="T107" fmla="*/ 2147483647 h 2926"/>
              <a:gd name="T108" fmla="*/ 2147483647 w 1389"/>
              <a:gd name="T109" fmla="*/ 2147483647 h 2926"/>
              <a:gd name="T110" fmla="*/ 2147483647 w 1389"/>
              <a:gd name="T111" fmla="*/ 2147483647 h 2926"/>
              <a:gd name="T112" fmla="*/ 2147483647 w 1389"/>
              <a:gd name="T113" fmla="*/ 2147483647 h 2926"/>
              <a:gd name="T114" fmla="*/ 2147483647 w 1389"/>
              <a:gd name="T115" fmla="*/ 2147483647 h 2926"/>
              <a:gd name="T116" fmla="*/ 2147483647 w 1389"/>
              <a:gd name="T117" fmla="*/ 2147483647 h 2926"/>
              <a:gd name="T118" fmla="*/ 2147483647 w 1389"/>
              <a:gd name="T119" fmla="*/ 2147483647 h 2926"/>
              <a:gd name="T120" fmla="*/ 2147483647 w 1389"/>
              <a:gd name="T121" fmla="*/ 2147483647 h 29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9"/>
              <a:gd name="T184" fmla="*/ 0 h 2926"/>
              <a:gd name="T185" fmla="*/ 1389 w 1389"/>
              <a:gd name="T186" fmla="*/ 2926 h 292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9" h="2926">
                <a:moveTo>
                  <a:pt x="768" y="116"/>
                </a:moveTo>
                <a:lnTo>
                  <a:pt x="765" y="116"/>
                </a:lnTo>
                <a:lnTo>
                  <a:pt x="762" y="115"/>
                </a:lnTo>
                <a:lnTo>
                  <a:pt x="759" y="113"/>
                </a:lnTo>
                <a:lnTo>
                  <a:pt x="758" y="112"/>
                </a:lnTo>
                <a:lnTo>
                  <a:pt x="760" y="111"/>
                </a:lnTo>
                <a:lnTo>
                  <a:pt x="764" y="111"/>
                </a:lnTo>
                <a:lnTo>
                  <a:pt x="767" y="113"/>
                </a:lnTo>
                <a:lnTo>
                  <a:pt x="768" y="116"/>
                </a:lnTo>
                <a:close/>
                <a:moveTo>
                  <a:pt x="709" y="1460"/>
                </a:moveTo>
                <a:lnTo>
                  <a:pt x="707" y="1473"/>
                </a:lnTo>
                <a:lnTo>
                  <a:pt x="705" y="1493"/>
                </a:lnTo>
                <a:lnTo>
                  <a:pt x="701" y="1513"/>
                </a:lnTo>
                <a:lnTo>
                  <a:pt x="700" y="1522"/>
                </a:lnTo>
                <a:lnTo>
                  <a:pt x="695" y="1507"/>
                </a:lnTo>
                <a:lnTo>
                  <a:pt x="687" y="1497"/>
                </a:lnTo>
                <a:lnTo>
                  <a:pt x="683" y="1492"/>
                </a:lnTo>
                <a:lnTo>
                  <a:pt x="676" y="1482"/>
                </a:lnTo>
                <a:lnTo>
                  <a:pt x="672" y="1476"/>
                </a:lnTo>
                <a:lnTo>
                  <a:pt x="672" y="1469"/>
                </a:lnTo>
                <a:lnTo>
                  <a:pt x="672" y="1466"/>
                </a:lnTo>
                <a:lnTo>
                  <a:pt x="672" y="1463"/>
                </a:lnTo>
                <a:lnTo>
                  <a:pt x="672" y="1460"/>
                </a:lnTo>
                <a:lnTo>
                  <a:pt x="672" y="1453"/>
                </a:lnTo>
                <a:lnTo>
                  <a:pt x="673" y="1442"/>
                </a:lnTo>
                <a:lnTo>
                  <a:pt x="673" y="1429"/>
                </a:lnTo>
                <a:lnTo>
                  <a:pt x="673" y="1424"/>
                </a:lnTo>
                <a:lnTo>
                  <a:pt x="675" y="1419"/>
                </a:lnTo>
                <a:lnTo>
                  <a:pt x="677" y="1411"/>
                </a:lnTo>
                <a:lnTo>
                  <a:pt x="681" y="1404"/>
                </a:lnTo>
                <a:lnTo>
                  <a:pt x="687" y="1391"/>
                </a:lnTo>
                <a:lnTo>
                  <a:pt x="690" y="1386"/>
                </a:lnTo>
                <a:lnTo>
                  <a:pt x="693" y="1400"/>
                </a:lnTo>
                <a:lnTo>
                  <a:pt x="695" y="1406"/>
                </a:lnTo>
                <a:lnTo>
                  <a:pt x="700" y="1418"/>
                </a:lnTo>
                <a:lnTo>
                  <a:pt x="707" y="1430"/>
                </a:lnTo>
                <a:lnTo>
                  <a:pt x="712" y="1435"/>
                </a:lnTo>
                <a:lnTo>
                  <a:pt x="710" y="1445"/>
                </a:lnTo>
                <a:lnTo>
                  <a:pt x="709" y="1460"/>
                </a:lnTo>
                <a:close/>
                <a:moveTo>
                  <a:pt x="649" y="1236"/>
                </a:moveTo>
                <a:lnTo>
                  <a:pt x="645" y="1247"/>
                </a:lnTo>
                <a:lnTo>
                  <a:pt x="642" y="1261"/>
                </a:lnTo>
                <a:lnTo>
                  <a:pt x="639" y="1276"/>
                </a:lnTo>
                <a:lnTo>
                  <a:pt x="637" y="1293"/>
                </a:lnTo>
                <a:lnTo>
                  <a:pt x="633" y="1325"/>
                </a:lnTo>
                <a:lnTo>
                  <a:pt x="629" y="1351"/>
                </a:lnTo>
                <a:lnTo>
                  <a:pt x="625" y="1368"/>
                </a:lnTo>
                <a:lnTo>
                  <a:pt x="621" y="1382"/>
                </a:lnTo>
                <a:lnTo>
                  <a:pt x="616" y="1394"/>
                </a:lnTo>
                <a:lnTo>
                  <a:pt x="611" y="1405"/>
                </a:lnTo>
                <a:lnTo>
                  <a:pt x="609" y="1410"/>
                </a:lnTo>
                <a:lnTo>
                  <a:pt x="606" y="1414"/>
                </a:lnTo>
                <a:lnTo>
                  <a:pt x="604" y="1418"/>
                </a:lnTo>
                <a:lnTo>
                  <a:pt x="600" y="1420"/>
                </a:lnTo>
                <a:lnTo>
                  <a:pt x="594" y="1424"/>
                </a:lnTo>
                <a:lnTo>
                  <a:pt x="586" y="1429"/>
                </a:lnTo>
                <a:lnTo>
                  <a:pt x="579" y="1434"/>
                </a:lnTo>
                <a:lnTo>
                  <a:pt x="575" y="1440"/>
                </a:lnTo>
                <a:lnTo>
                  <a:pt x="572" y="1445"/>
                </a:lnTo>
                <a:lnTo>
                  <a:pt x="572" y="1448"/>
                </a:lnTo>
                <a:lnTo>
                  <a:pt x="570" y="1442"/>
                </a:lnTo>
                <a:lnTo>
                  <a:pt x="567" y="1429"/>
                </a:lnTo>
                <a:lnTo>
                  <a:pt x="567" y="1400"/>
                </a:lnTo>
                <a:lnTo>
                  <a:pt x="566" y="1373"/>
                </a:lnTo>
                <a:lnTo>
                  <a:pt x="563" y="1349"/>
                </a:lnTo>
                <a:lnTo>
                  <a:pt x="561" y="1327"/>
                </a:lnTo>
                <a:lnTo>
                  <a:pt x="557" y="1308"/>
                </a:lnTo>
                <a:lnTo>
                  <a:pt x="552" y="1290"/>
                </a:lnTo>
                <a:lnTo>
                  <a:pt x="547" y="1274"/>
                </a:lnTo>
                <a:lnTo>
                  <a:pt x="543" y="1261"/>
                </a:lnTo>
                <a:lnTo>
                  <a:pt x="533" y="1240"/>
                </a:lnTo>
                <a:lnTo>
                  <a:pt x="524" y="1224"/>
                </a:lnTo>
                <a:lnTo>
                  <a:pt x="518" y="1216"/>
                </a:lnTo>
                <a:lnTo>
                  <a:pt x="515" y="1213"/>
                </a:lnTo>
                <a:lnTo>
                  <a:pt x="517" y="1207"/>
                </a:lnTo>
                <a:lnTo>
                  <a:pt x="519" y="1192"/>
                </a:lnTo>
                <a:lnTo>
                  <a:pt x="520" y="1175"/>
                </a:lnTo>
                <a:lnTo>
                  <a:pt x="522" y="1164"/>
                </a:lnTo>
                <a:lnTo>
                  <a:pt x="522" y="1140"/>
                </a:lnTo>
                <a:lnTo>
                  <a:pt x="523" y="1121"/>
                </a:lnTo>
                <a:lnTo>
                  <a:pt x="525" y="1104"/>
                </a:lnTo>
                <a:lnTo>
                  <a:pt x="529" y="1092"/>
                </a:lnTo>
                <a:lnTo>
                  <a:pt x="537" y="1075"/>
                </a:lnTo>
                <a:lnTo>
                  <a:pt x="539" y="1070"/>
                </a:lnTo>
                <a:lnTo>
                  <a:pt x="547" y="1058"/>
                </a:lnTo>
                <a:lnTo>
                  <a:pt x="557" y="1036"/>
                </a:lnTo>
                <a:lnTo>
                  <a:pt x="563" y="1019"/>
                </a:lnTo>
                <a:lnTo>
                  <a:pt x="566" y="1008"/>
                </a:lnTo>
                <a:lnTo>
                  <a:pt x="566" y="1012"/>
                </a:lnTo>
                <a:lnTo>
                  <a:pt x="568" y="1022"/>
                </a:lnTo>
                <a:lnTo>
                  <a:pt x="570" y="1029"/>
                </a:lnTo>
                <a:lnTo>
                  <a:pt x="572" y="1035"/>
                </a:lnTo>
                <a:lnTo>
                  <a:pt x="575" y="1041"/>
                </a:lnTo>
                <a:lnTo>
                  <a:pt x="579" y="1048"/>
                </a:lnTo>
                <a:lnTo>
                  <a:pt x="584" y="1053"/>
                </a:lnTo>
                <a:lnTo>
                  <a:pt x="589" y="1058"/>
                </a:lnTo>
                <a:lnTo>
                  <a:pt x="595" y="1063"/>
                </a:lnTo>
                <a:lnTo>
                  <a:pt x="603" y="1067"/>
                </a:lnTo>
                <a:lnTo>
                  <a:pt x="613" y="1072"/>
                </a:lnTo>
                <a:lnTo>
                  <a:pt x="618" y="1074"/>
                </a:lnTo>
                <a:lnTo>
                  <a:pt x="618" y="1097"/>
                </a:lnTo>
                <a:lnTo>
                  <a:pt x="618" y="1101"/>
                </a:lnTo>
                <a:lnTo>
                  <a:pt x="619" y="1106"/>
                </a:lnTo>
                <a:lnTo>
                  <a:pt x="621" y="1109"/>
                </a:lnTo>
                <a:lnTo>
                  <a:pt x="627" y="1117"/>
                </a:lnTo>
                <a:lnTo>
                  <a:pt x="629" y="1120"/>
                </a:lnTo>
                <a:lnTo>
                  <a:pt x="640" y="1128"/>
                </a:lnTo>
                <a:lnTo>
                  <a:pt x="658" y="1140"/>
                </a:lnTo>
                <a:lnTo>
                  <a:pt x="677" y="1144"/>
                </a:lnTo>
                <a:lnTo>
                  <a:pt x="692" y="1144"/>
                </a:lnTo>
                <a:lnTo>
                  <a:pt x="696" y="1168"/>
                </a:lnTo>
                <a:lnTo>
                  <a:pt x="690" y="1178"/>
                </a:lnTo>
                <a:lnTo>
                  <a:pt x="677" y="1192"/>
                </a:lnTo>
                <a:lnTo>
                  <a:pt x="671" y="1198"/>
                </a:lnTo>
                <a:lnTo>
                  <a:pt x="664" y="1207"/>
                </a:lnTo>
                <a:lnTo>
                  <a:pt x="657" y="1219"/>
                </a:lnTo>
                <a:lnTo>
                  <a:pt x="649" y="1236"/>
                </a:lnTo>
                <a:close/>
                <a:moveTo>
                  <a:pt x="299" y="2378"/>
                </a:moveTo>
                <a:lnTo>
                  <a:pt x="297" y="2407"/>
                </a:lnTo>
                <a:lnTo>
                  <a:pt x="293" y="2440"/>
                </a:lnTo>
                <a:lnTo>
                  <a:pt x="289" y="2467"/>
                </a:lnTo>
                <a:lnTo>
                  <a:pt x="288" y="2478"/>
                </a:lnTo>
                <a:lnTo>
                  <a:pt x="287" y="2459"/>
                </a:lnTo>
                <a:lnTo>
                  <a:pt x="284" y="2415"/>
                </a:lnTo>
                <a:lnTo>
                  <a:pt x="282" y="2366"/>
                </a:lnTo>
                <a:lnTo>
                  <a:pt x="281" y="2330"/>
                </a:lnTo>
                <a:lnTo>
                  <a:pt x="281" y="2298"/>
                </a:lnTo>
                <a:lnTo>
                  <a:pt x="284" y="2266"/>
                </a:lnTo>
                <a:lnTo>
                  <a:pt x="287" y="2234"/>
                </a:lnTo>
                <a:lnTo>
                  <a:pt x="289" y="2205"/>
                </a:lnTo>
                <a:lnTo>
                  <a:pt x="291" y="2188"/>
                </a:lnTo>
                <a:lnTo>
                  <a:pt x="294" y="2160"/>
                </a:lnTo>
                <a:lnTo>
                  <a:pt x="297" y="2135"/>
                </a:lnTo>
                <a:lnTo>
                  <a:pt x="299" y="2125"/>
                </a:lnTo>
                <a:lnTo>
                  <a:pt x="298" y="2141"/>
                </a:lnTo>
                <a:lnTo>
                  <a:pt x="298" y="2178"/>
                </a:lnTo>
                <a:lnTo>
                  <a:pt x="299" y="2200"/>
                </a:lnTo>
                <a:lnTo>
                  <a:pt x="299" y="2222"/>
                </a:lnTo>
                <a:lnTo>
                  <a:pt x="301" y="2239"/>
                </a:lnTo>
                <a:lnTo>
                  <a:pt x="303" y="2255"/>
                </a:lnTo>
                <a:lnTo>
                  <a:pt x="306" y="2266"/>
                </a:lnTo>
                <a:lnTo>
                  <a:pt x="306" y="2281"/>
                </a:lnTo>
                <a:lnTo>
                  <a:pt x="306" y="2298"/>
                </a:lnTo>
                <a:lnTo>
                  <a:pt x="306" y="2315"/>
                </a:lnTo>
                <a:lnTo>
                  <a:pt x="302" y="2349"/>
                </a:lnTo>
                <a:lnTo>
                  <a:pt x="299" y="2378"/>
                </a:lnTo>
                <a:close/>
                <a:moveTo>
                  <a:pt x="892" y="228"/>
                </a:moveTo>
                <a:lnTo>
                  <a:pt x="892" y="229"/>
                </a:lnTo>
                <a:lnTo>
                  <a:pt x="890" y="238"/>
                </a:lnTo>
                <a:lnTo>
                  <a:pt x="889" y="250"/>
                </a:lnTo>
                <a:lnTo>
                  <a:pt x="889" y="251"/>
                </a:lnTo>
                <a:lnTo>
                  <a:pt x="884" y="250"/>
                </a:lnTo>
                <a:lnTo>
                  <a:pt x="883" y="248"/>
                </a:lnTo>
                <a:lnTo>
                  <a:pt x="880" y="242"/>
                </a:lnTo>
                <a:lnTo>
                  <a:pt x="879" y="229"/>
                </a:lnTo>
                <a:lnTo>
                  <a:pt x="880" y="217"/>
                </a:lnTo>
                <a:lnTo>
                  <a:pt x="882" y="213"/>
                </a:lnTo>
                <a:lnTo>
                  <a:pt x="884" y="211"/>
                </a:lnTo>
                <a:lnTo>
                  <a:pt x="887" y="208"/>
                </a:lnTo>
                <a:lnTo>
                  <a:pt x="888" y="208"/>
                </a:lnTo>
                <a:lnTo>
                  <a:pt x="892" y="212"/>
                </a:lnTo>
                <a:lnTo>
                  <a:pt x="895" y="219"/>
                </a:lnTo>
                <a:lnTo>
                  <a:pt x="894" y="224"/>
                </a:lnTo>
                <a:lnTo>
                  <a:pt x="892" y="228"/>
                </a:lnTo>
                <a:close/>
                <a:moveTo>
                  <a:pt x="1389" y="782"/>
                </a:moveTo>
                <a:lnTo>
                  <a:pt x="1388" y="751"/>
                </a:lnTo>
                <a:lnTo>
                  <a:pt x="1385" y="714"/>
                </a:lnTo>
                <a:lnTo>
                  <a:pt x="1383" y="681"/>
                </a:lnTo>
                <a:lnTo>
                  <a:pt x="1380" y="656"/>
                </a:lnTo>
                <a:lnTo>
                  <a:pt x="1379" y="646"/>
                </a:lnTo>
                <a:lnTo>
                  <a:pt x="1375" y="636"/>
                </a:lnTo>
                <a:lnTo>
                  <a:pt x="1372" y="625"/>
                </a:lnTo>
                <a:lnTo>
                  <a:pt x="1365" y="613"/>
                </a:lnTo>
                <a:lnTo>
                  <a:pt x="1359" y="601"/>
                </a:lnTo>
                <a:lnTo>
                  <a:pt x="1353" y="591"/>
                </a:lnTo>
                <a:lnTo>
                  <a:pt x="1344" y="579"/>
                </a:lnTo>
                <a:lnTo>
                  <a:pt x="1336" y="570"/>
                </a:lnTo>
                <a:lnTo>
                  <a:pt x="1320" y="554"/>
                </a:lnTo>
                <a:lnTo>
                  <a:pt x="1307" y="543"/>
                </a:lnTo>
                <a:lnTo>
                  <a:pt x="1295" y="531"/>
                </a:lnTo>
                <a:lnTo>
                  <a:pt x="1281" y="521"/>
                </a:lnTo>
                <a:lnTo>
                  <a:pt x="1267" y="511"/>
                </a:lnTo>
                <a:lnTo>
                  <a:pt x="1254" y="503"/>
                </a:lnTo>
                <a:lnTo>
                  <a:pt x="1243" y="497"/>
                </a:lnTo>
                <a:lnTo>
                  <a:pt x="1235" y="491"/>
                </a:lnTo>
                <a:lnTo>
                  <a:pt x="1221" y="478"/>
                </a:lnTo>
                <a:lnTo>
                  <a:pt x="1215" y="472"/>
                </a:lnTo>
                <a:lnTo>
                  <a:pt x="1197" y="455"/>
                </a:lnTo>
                <a:lnTo>
                  <a:pt x="1196" y="449"/>
                </a:lnTo>
                <a:lnTo>
                  <a:pt x="1196" y="440"/>
                </a:lnTo>
                <a:lnTo>
                  <a:pt x="1192" y="435"/>
                </a:lnTo>
                <a:lnTo>
                  <a:pt x="1190" y="433"/>
                </a:lnTo>
                <a:lnTo>
                  <a:pt x="1185" y="430"/>
                </a:lnTo>
                <a:lnTo>
                  <a:pt x="1168" y="428"/>
                </a:lnTo>
                <a:lnTo>
                  <a:pt x="1164" y="406"/>
                </a:lnTo>
                <a:lnTo>
                  <a:pt x="1166" y="405"/>
                </a:lnTo>
                <a:lnTo>
                  <a:pt x="1170" y="401"/>
                </a:lnTo>
                <a:lnTo>
                  <a:pt x="1175" y="399"/>
                </a:lnTo>
                <a:lnTo>
                  <a:pt x="1180" y="399"/>
                </a:lnTo>
                <a:lnTo>
                  <a:pt x="1188" y="401"/>
                </a:lnTo>
                <a:lnTo>
                  <a:pt x="1199" y="401"/>
                </a:lnTo>
                <a:lnTo>
                  <a:pt x="1207" y="400"/>
                </a:lnTo>
                <a:lnTo>
                  <a:pt x="1214" y="399"/>
                </a:lnTo>
                <a:lnTo>
                  <a:pt x="1220" y="399"/>
                </a:lnTo>
                <a:lnTo>
                  <a:pt x="1223" y="399"/>
                </a:lnTo>
                <a:lnTo>
                  <a:pt x="1224" y="406"/>
                </a:lnTo>
                <a:lnTo>
                  <a:pt x="1221" y="409"/>
                </a:lnTo>
                <a:lnTo>
                  <a:pt x="1216" y="414"/>
                </a:lnTo>
                <a:lnTo>
                  <a:pt x="1216" y="416"/>
                </a:lnTo>
                <a:lnTo>
                  <a:pt x="1219" y="419"/>
                </a:lnTo>
                <a:lnTo>
                  <a:pt x="1221" y="419"/>
                </a:lnTo>
                <a:lnTo>
                  <a:pt x="1223" y="419"/>
                </a:lnTo>
                <a:lnTo>
                  <a:pt x="1228" y="416"/>
                </a:lnTo>
                <a:lnTo>
                  <a:pt x="1231" y="413"/>
                </a:lnTo>
                <a:lnTo>
                  <a:pt x="1235" y="409"/>
                </a:lnTo>
                <a:lnTo>
                  <a:pt x="1238" y="404"/>
                </a:lnTo>
                <a:lnTo>
                  <a:pt x="1236" y="396"/>
                </a:lnTo>
                <a:lnTo>
                  <a:pt x="1235" y="394"/>
                </a:lnTo>
                <a:lnTo>
                  <a:pt x="1235" y="389"/>
                </a:lnTo>
                <a:lnTo>
                  <a:pt x="1236" y="390"/>
                </a:lnTo>
                <a:lnTo>
                  <a:pt x="1238" y="392"/>
                </a:lnTo>
                <a:lnTo>
                  <a:pt x="1240" y="396"/>
                </a:lnTo>
                <a:lnTo>
                  <a:pt x="1240" y="400"/>
                </a:lnTo>
                <a:lnTo>
                  <a:pt x="1239" y="406"/>
                </a:lnTo>
                <a:lnTo>
                  <a:pt x="1239" y="411"/>
                </a:lnTo>
                <a:lnTo>
                  <a:pt x="1240" y="414"/>
                </a:lnTo>
                <a:lnTo>
                  <a:pt x="1244" y="414"/>
                </a:lnTo>
                <a:lnTo>
                  <a:pt x="1247" y="413"/>
                </a:lnTo>
                <a:lnTo>
                  <a:pt x="1249" y="410"/>
                </a:lnTo>
                <a:lnTo>
                  <a:pt x="1250" y="405"/>
                </a:lnTo>
                <a:lnTo>
                  <a:pt x="1252" y="401"/>
                </a:lnTo>
                <a:lnTo>
                  <a:pt x="1252" y="394"/>
                </a:lnTo>
                <a:lnTo>
                  <a:pt x="1252" y="389"/>
                </a:lnTo>
                <a:lnTo>
                  <a:pt x="1250" y="385"/>
                </a:lnTo>
                <a:lnTo>
                  <a:pt x="1248" y="380"/>
                </a:lnTo>
                <a:lnTo>
                  <a:pt x="1245" y="376"/>
                </a:lnTo>
                <a:lnTo>
                  <a:pt x="1243" y="373"/>
                </a:lnTo>
                <a:lnTo>
                  <a:pt x="1239" y="371"/>
                </a:lnTo>
                <a:lnTo>
                  <a:pt x="1243" y="371"/>
                </a:lnTo>
                <a:lnTo>
                  <a:pt x="1248" y="373"/>
                </a:lnTo>
                <a:lnTo>
                  <a:pt x="1250" y="377"/>
                </a:lnTo>
                <a:lnTo>
                  <a:pt x="1254" y="382"/>
                </a:lnTo>
                <a:lnTo>
                  <a:pt x="1257" y="385"/>
                </a:lnTo>
                <a:lnTo>
                  <a:pt x="1258" y="386"/>
                </a:lnTo>
                <a:lnTo>
                  <a:pt x="1258" y="390"/>
                </a:lnTo>
                <a:lnTo>
                  <a:pt x="1259" y="395"/>
                </a:lnTo>
                <a:lnTo>
                  <a:pt x="1262" y="397"/>
                </a:lnTo>
                <a:lnTo>
                  <a:pt x="1265" y="400"/>
                </a:lnTo>
                <a:lnTo>
                  <a:pt x="1267" y="399"/>
                </a:lnTo>
                <a:lnTo>
                  <a:pt x="1268" y="395"/>
                </a:lnTo>
                <a:lnTo>
                  <a:pt x="1268" y="391"/>
                </a:lnTo>
                <a:lnTo>
                  <a:pt x="1268" y="389"/>
                </a:lnTo>
                <a:lnTo>
                  <a:pt x="1268" y="382"/>
                </a:lnTo>
                <a:lnTo>
                  <a:pt x="1267" y="376"/>
                </a:lnTo>
                <a:lnTo>
                  <a:pt x="1264" y="371"/>
                </a:lnTo>
                <a:lnTo>
                  <a:pt x="1260" y="366"/>
                </a:lnTo>
                <a:lnTo>
                  <a:pt x="1258" y="361"/>
                </a:lnTo>
                <a:lnTo>
                  <a:pt x="1253" y="356"/>
                </a:lnTo>
                <a:lnTo>
                  <a:pt x="1247" y="354"/>
                </a:lnTo>
                <a:lnTo>
                  <a:pt x="1240" y="352"/>
                </a:lnTo>
                <a:lnTo>
                  <a:pt x="1236" y="349"/>
                </a:lnTo>
                <a:lnTo>
                  <a:pt x="1235" y="349"/>
                </a:lnTo>
                <a:lnTo>
                  <a:pt x="1238" y="348"/>
                </a:lnTo>
                <a:lnTo>
                  <a:pt x="1243" y="347"/>
                </a:lnTo>
                <a:lnTo>
                  <a:pt x="1253" y="347"/>
                </a:lnTo>
                <a:lnTo>
                  <a:pt x="1255" y="346"/>
                </a:lnTo>
                <a:lnTo>
                  <a:pt x="1258" y="349"/>
                </a:lnTo>
                <a:lnTo>
                  <a:pt x="1262" y="354"/>
                </a:lnTo>
                <a:lnTo>
                  <a:pt x="1265" y="356"/>
                </a:lnTo>
                <a:lnTo>
                  <a:pt x="1268" y="357"/>
                </a:lnTo>
                <a:lnTo>
                  <a:pt x="1271" y="357"/>
                </a:lnTo>
                <a:lnTo>
                  <a:pt x="1272" y="357"/>
                </a:lnTo>
                <a:lnTo>
                  <a:pt x="1274" y="356"/>
                </a:lnTo>
                <a:lnTo>
                  <a:pt x="1276" y="354"/>
                </a:lnTo>
                <a:lnTo>
                  <a:pt x="1273" y="351"/>
                </a:lnTo>
                <a:lnTo>
                  <a:pt x="1269" y="346"/>
                </a:lnTo>
                <a:lnTo>
                  <a:pt x="1268" y="343"/>
                </a:lnTo>
                <a:lnTo>
                  <a:pt x="1265" y="339"/>
                </a:lnTo>
                <a:lnTo>
                  <a:pt x="1260" y="334"/>
                </a:lnTo>
                <a:lnTo>
                  <a:pt x="1254" y="332"/>
                </a:lnTo>
                <a:lnTo>
                  <a:pt x="1248" y="332"/>
                </a:lnTo>
                <a:lnTo>
                  <a:pt x="1243" y="333"/>
                </a:lnTo>
                <a:lnTo>
                  <a:pt x="1235" y="332"/>
                </a:lnTo>
                <a:lnTo>
                  <a:pt x="1226" y="332"/>
                </a:lnTo>
                <a:lnTo>
                  <a:pt x="1220" y="330"/>
                </a:lnTo>
                <a:lnTo>
                  <a:pt x="1215" y="330"/>
                </a:lnTo>
                <a:lnTo>
                  <a:pt x="1206" y="334"/>
                </a:lnTo>
                <a:lnTo>
                  <a:pt x="1200" y="337"/>
                </a:lnTo>
                <a:lnTo>
                  <a:pt x="1201" y="334"/>
                </a:lnTo>
                <a:lnTo>
                  <a:pt x="1202" y="330"/>
                </a:lnTo>
                <a:lnTo>
                  <a:pt x="1200" y="325"/>
                </a:lnTo>
                <a:lnTo>
                  <a:pt x="1197" y="324"/>
                </a:lnTo>
                <a:lnTo>
                  <a:pt x="1196" y="324"/>
                </a:lnTo>
                <a:lnTo>
                  <a:pt x="1195" y="325"/>
                </a:lnTo>
                <a:lnTo>
                  <a:pt x="1188" y="333"/>
                </a:lnTo>
                <a:lnTo>
                  <a:pt x="1182" y="339"/>
                </a:lnTo>
                <a:lnTo>
                  <a:pt x="1176" y="344"/>
                </a:lnTo>
                <a:lnTo>
                  <a:pt x="1159" y="354"/>
                </a:lnTo>
                <a:lnTo>
                  <a:pt x="1157" y="357"/>
                </a:lnTo>
                <a:lnTo>
                  <a:pt x="1156" y="358"/>
                </a:lnTo>
                <a:lnTo>
                  <a:pt x="1153" y="352"/>
                </a:lnTo>
                <a:lnTo>
                  <a:pt x="1152" y="342"/>
                </a:lnTo>
                <a:lnTo>
                  <a:pt x="1152" y="333"/>
                </a:lnTo>
                <a:lnTo>
                  <a:pt x="1153" y="327"/>
                </a:lnTo>
                <a:lnTo>
                  <a:pt x="1154" y="320"/>
                </a:lnTo>
                <a:lnTo>
                  <a:pt x="1157" y="310"/>
                </a:lnTo>
                <a:lnTo>
                  <a:pt x="1158" y="305"/>
                </a:lnTo>
                <a:lnTo>
                  <a:pt x="1159" y="301"/>
                </a:lnTo>
                <a:lnTo>
                  <a:pt x="1162" y="300"/>
                </a:lnTo>
                <a:lnTo>
                  <a:pt x="1164" y="299"/>
                </a:lnTo>
                <a:lnTo>
                  <a:pt x="1167" y="298"/>
                </a:lnTo>
                <a:lnTo>
                  <a:pt x="1171" y="294"/>
                </a:lnTo>
                <a:lnTo>
                  <a:pt x="1173" y="289"/>
                </a:lnTo>
                <a:lnTo>
                  <a:pt x="1175" y="286"/>
                </a:lnTo>
                <a:lnTo>
                  <a:pt x="1177" y="283"/>
                </a:lnTo>
                <a:lnTo>
                  <a:pt x="1181" y="276"/>
                </a:lnTo>
                <a:lnTo>
                  <a:pt x="1183" y="267"/>
                </a:lnTo>
                <a:lnTo>
                  <a:pt x="1187" y="252"/>
                </a:lnTo>
                <a:lnTo>
                  <a:pt x="1190" y="237"/>
                </a:lnTo>
                <a:lnTo>
                  <a:pt x="1192" y="229"/>
                </a:lnTo>
                <a:lnTo>
                  <a:pt x="1194" y="217"/>
                </a:lnTo>
                <a:lnTo>
                  <a:pt x="1192" y="203"/>
                </a:lnTo>
                <a:lnTo>
                  <a:pt x="1191" y="200"/>
                </a:lnTo>
                <a:lnTo>
                  <a:pt x="1188" y="199"/>
                </a:lnTo>
                <a:lnTo>
                  <a:pt x="1187" y="198"/>
                </a:lnTo>
                <a:lnTo>
                  <a:pt x="1185" y="198"/>
                </a:lnTo>
                <a:lnTo>
                  <a:pt x="1180" y="199"/>
                </a:lnTo>
                <a:lnTo>
                  <a:pt x="1177" y="200"/>
                </a:lnTo>
                <a:lnTo>
                  <a:pt x="1180" y="193"/>
                </a:lnTo>
                <a:lnTo>
                  <a:pt x="1181" y="193"/>
                </a:lnTo>
                <a:lnTo>
                  <a:pt x="1181" y="192"/>
                </a:lnTo>
                <a:lnTo>
                  <a:pt x="1182" y="190"/>
                </a:lnTo>
                <a:lnTo>
                  <a:pt x="1181" y="185"/>
                </a:lnTo>
                <a:lnTo>
                  <a:pt x="1181" y="176"/>
                </a:lnTo>
                <a:lnTo>
                  <a:pt x="1183" y="169"/>
                </a:lnTo>
                <a:lnTo>
                  <a:pt x="1185" y="155"/>
                </a:lnTo>
                <a:lnTo>
                  <a:pt x="1186" y="132"/>
                </a:lnTo>
                <a:lnTo>
                  <a:pt x="1187" y="108"/>
                </a:lnTo>
                <a:lnTo>
                  <a:pt x="1187" y="92"/>
                </a:lnTo>
                <a:lnTo>
                  <a:pt x="1181" y="78"/>
                </a:lnTo>
                <a:lnTo>
                  <a:pt x="1171" y="60"/>
                </a:lnTo>
                <a:lnTo>
                  <a:pt x="1164" y="51"/>
                </a:lnTo>
                <a:lnTo>
                  <a:pt x="1158" y="44"/>
                </a:lnTo>
                <a:lnTo>
                  <a:pt x="1152" y="38"/>
                </a:lnTo>
                <a:lnTo>
                  <a:pt x="1147" y="34"/>
                </a:lnTo>
                <a:lnTo>
                  <a:pt x="1139" y="27"/>
                </a:lnTo>
                <a:lnTo>
                  <a:pt x="1134" y="22"/>
                </a:lnTo>
                <a:lnTo>
                  <a:pt x="1132" y="21"/>
                </a:lnTo>
                <a:lnTo>
                  <a:pt x="1129" y="19"/>
                </a:lnTo>
                <a:lnTo>
                  <a:pt x="1127" y="17"/>
                </a:lnTo>
                <a:lnTo>
                  <a:pt x="1123" y="17"/>
                </a:lnTo>
                <a:lnTo>
                  <a:pt x="1110" y="17"/>
                </a:lnTo>
                <a:lnTo>
                  <a:pt x="1105" y="17"/>
                </a:lnTo>
                <a:lnTo>
                  <a:pt x="1100" y="16"/>
                </a:lnTo>
                <a:lnTo>
                  <a:pt x="1090" y="10"/>
                </a:lnTo>
                <a:lnTo>
                  <a:pt x="1086" y="6"/>
                </a:lnTo>
                <a:lnTo>
                  <a:pt x="1080" y="4"/>
                </a:lnTo>
                <a:lnTo>
                  <a:pt x="1075" y="2"/>
                </a:lnTo>
                <a:lnTo>
                  <a:pt x="1068" y="1"/>
                </a:lnTo>
                <a:lnTo>
                  <a:pt x="1053" y="0"/>
                </a:lnTo>
                <a:lnTo>
                  <a:pt x="1037" y="1"/>
                </a:lnTo>
                <a:lnTo>
                  <a:pt x="1029" y="2"/>
                </a:lnTo>
                <a:lnTo>
                  <a:pt x="1026" y="5"/>
                </a:lnTo>
                <a:lnTo>
                  <a:pt x="1019" y="6"/>
                </a:lnTo>
                <a:lnTo>
                  <a:pt x="1008" y="6"/>
                </a:lnTo>
                <a:lnTo>
                  <a:pt x="994" y="6"/>
                </a:lnTo>
                <a:lnTo>
                  <a:pt x="984" y="7"/>
                </a:lnTo>
                <a:lnTo>
                  <a:pt x="975" y="9"/>
                </a:lnTo>
                <a:lnTo>
                  <a:pt x="967" y="12"/>
                </a:lnTo>
                <a:lnTo>
                  <a:pt x="954" y="17"/>
                </a:lnTo>
                <a:lnTo>
                  <a:pt x="945" y="24"/>
                </a:lnTo>
                <a:lnTo>
                  <a:pt x="943" y="26"/>
                </a:lnTo>
                <a:lnTo>
                  <a:pt x="942" y="27"/>
                </a:lnTo>
                <a:lnTo>
                  <a:pt x="936" y="25"/>
                </a:lnTo>
                <a:lnTo>
                  <a:pt x="933" y="25"/>
                </a:lnTo>
                <a:lnTo>
                  <a:pt x="935" y="27"/>
                </a:lnTo>
                <a:lnTo>
                  <a:pt x="937" y="33"/>
                </a:lnTo>
                <a:lnTo>
                  <a:pt x="936" y="34"/>
                </a:lnTo>
                <a:lnTo>
                  <a:pt x="933" y="35"/>
                </a:lnTo>
                <a:lnTo>
                  <a:pt x="930" y="38"/>
                </a:lnTo>
                <a:lnTo>
                  <a:pt x="928" y="40"/>
                </a:lnTo>
                <a:lnTo>
                  <a:pt x="927" y="40"/>
                </a:lnTo>
                <a:lnTo>
                  <a:pt x="923" y="41"/>
                </a:lnTo>
                <a:lnTo>
                  <a:pt x="921" y="43"/>
                </a:lnTo>
                <a:lnTo>
                  <a:pt x="917" y="43"/>
                </a:lnTo>
                <a:lnTo>
                  <a:pt x="914" y="41"/>
                </a:lnTo>
                <a:lnTo>
                  <a:pt x="909" y="41"/>
                </a:lnTo>
                <a:lnTo>
                  <a:pt x="904" y="41"/>
                </a:lnTo>
                <a:lnTo>
                  <a:pt x="899" y="43"/>
                </a:lnTo>
                <a:lnTo>
                  <a:pt x="895" y="45"/>
                </a:lnTo>
                <a:lnTo>
                  <a:pt x="894" y="50"/>
                </a:lnTo>
                <a:lnTo>
                  <a:pt x="895" y="53"/>
                </a:lnTo>
                <a:lnTo>
                  <a:pt x="895" y="51"/>
                </a:lnTo>
                <a:lnTo>
                  <a:pt x="897" y="50"/>
                </a:lnTo>
                <a:lnTo>
                  <a:pt x="898" y="49"/>
                </a:lnTo>
                <a:lnTo>
                  <a:pt x="902" y="48"/>
                </a:lnTo>
                <a:lnTo>
                  <a:pt x="904" y="48"/>
                </a:lnTo>
                <a:lnTo>
                  <a:pt x="907" y="49"/>
                </a:lnTo>
                <a:lnTo>
                  <a:pt x="898" y="54"/>
                </a:lnTo>
                <a:lnTo>
                  <a:pt x="892" y="59"/>
                </a:lnTo>
                <a:lnTo>
                  <a:pt x="887" y="65"/>
                </a:lnTo>
                <a:lnTo>
                  <a:pt x="884" y="70"/>
                </a:lnTo>
                <a:lnTo>
                  <a:pt x="884" y="75"/>
                </a:lnTo>
                <a:lnTo>
                  <a:pt x="883" y="78"/>
                </a:lnTo>
                <a:lnTo>
                  <a:pt x="883" y="81"/>
                </a:lnTo>
                <a:lnTo>
                  <a:pt x="882" y="83"/>
                </a:lnTo>
                <a:lnTo>
                  <a:pt x="878" y="86"/>
                </a:lnTo>
                <a:lnTo>
                  <a:pt x="877" y="86"/>
                </a:lnTo>
                <a:lnTo>
                  <a:pt x="877" y="87"/>
                </a:lnTo>
                <a:lnTo>
                  <a:pt x="878" y="88"/>
                </a:lnTo>
                <a:lnTo>
                  <a:pt x="882" y="88"/>
                </a:lnTo>
                <a:lnTo>
                  <a:pt x="884" y="88"/>
                </a:lnTo>
                <a:lnTo>
                  <a:pt x="885" y="87"/>
                </a:lnTo>
                <a:lnTo>
                  <a:pt x="885" y="89"/>
                </a:lnTo>
                <a:lnTo>
                  <a:pt x="884" y="94"/>
                </a:lnTo>
                <a:lnTo>
                  <a:pt x="883" y="97"/>
                </a:lnTo>
                <a:lnTo>
                  <a:pt x="883" y="99"/>
                </a:lnTo>
                <a:lnTo>
                  <a:pt x="884" y="105"/>
                </a:lnTo>
                <a:lnTo>
                  <a:pt x="884" y="107"/>
                </a:lnTo>
                <a:lnTo>
                  <a:pt x="882" y="110"/>
                </a:lnTo>
                <a:lnTo>
                  <a:pt x="879" y="111"/>
                </a:lnTo>
                <a:lnTo>
                  <a:pt x="878" y="110"/>
                </a:lnTo>
                <a:lnTo>
                  <a:pt x="877" y="108"/>
                </a:lnTo>
                <a:lnTo>
                  <a:pt x="875" y="108"/>
                </a:lnTo>
                <a:lnTo>
                  <a:pt x="877" y="112"/>
                </a:lnTo>
                <a:lnTo>
                  <a:pt x="882" y="117"/>
                </a:lnTo>
                <a:lnTo>
                  <a:pt x="885" y="116"/>
                </a:lnTo>
                <a:lnTo>
                  <a:pt x="888" y="115"/>
                </a:lnTo>
                <a:lnTo>
                  <a:pt x="887" y="118"/>
                </a:lnTo>
                <a:lnTo>
                  <a:pt x="883" y="130"/>
                </a:lnTo>
                <a:lnTo>
                  <a:pt x="878" y="142"/>
                </a:lnTo>
                <a:lnTo>
                  <a:pt x="877" y="155"/>
                </a:lnTo>
                <a:lnTo>
                  <a:pt x="877" y="166"/>
                </a:lnTo>
                <a:lnTo>
                  <a:pt x="879" y="176"/>
                </a:lnTo>
                <a:lnTo>
                  <a:pt x="882" y="183"/>
                </a:lnTo>
                <a:lnTo>
                  <a:pt x="883" y="187"/>
                </a:lnTo>
                <a:lnTo>
                  <a:pt x="885" y="192"/>
                </a:lnTo>
                <a:lnTo>
                  <a:pt x="888" y="194"/>
                </a:lnTo>
                <a:lnTo>
                  <a:pt x="887" y="202"/>
                </a:lnTo>
                <a:lnTo>
                  <a:pt x="885" y="202"/>
                </a:lnTo>
                <a:lnTo>
                  <a:pt x="882" y="204"/>
                </a:lnTo>
                <a:lnTo>
                  <a:pt x="879" y="206"/>
                </a:lnTo>
                <a:lnTo>
                  <a:pt x="877" y="208"/>
                </a:lnTo>
                <a:lnTo>
                  <a:pt x="875" y="212"/>
                </a:lnTo>
                <a:lnTo>
                  <a:pt x="875" y="216"/>
                </a:lnTo>
                <a:lnTo>
                  <a:pt x="874" y="224"/>
                </a:lnTo>
                <a:lnTo>
                  <a:pt x="874" y="235"/>
                </a:lnTo>
                <a:lnTo>
                  <a:pt x="874" y="243"/>
                </a:lnTo>
                <a:lnTo>
                  <a:pt x="877" y="250"/>
                </a:lnTo>
                <a:lnTo>
                  <a:pt x="884" y="257"/>
                </a:lnTo>
                <a:lnTo>
                  <a:pt x="888" y="260"/>
                </a:lnTo>
                <a:lnTo>
                  <a:pt x="885" y="266"/>
                </a:lnTo>
                <a:lnTo>
                  <a:pt x="883" y="276"/>
                </a:lnTo>
                <a:lnTo>
                  <a:pt x="883" y="285"/>
                </a:lnTo>
                <a:lnTo>
                  <a:pt x="882" y="295"/>
                </a:lnTo>
                <a:lnTo>
                  <a:pt x="883" y="303"/>
                </a:lnTo>
                <a:lnTo>
                  <a:pt x="884" y="312"/>
                </a:lnTo>
                <a:lnTo>
                  <a:pt x="888" y="324"/>
                </a:lnTo>
                <a:lnTo>
                  <a:pt x="894" y="338"/>
                </a:lnTo>
                <a:lnTo>
                  <a:pt x="899" y="349"/>
                </a:lnTo>
                <a:lnTo>
                  <a:pt x="908" y="367"/>
                </a:lnTo>
                <a:lnTo>
                  <a:pt x="916" y="385"/>
                </a:lnTo>
                <a:lnTo>
                  <a:pt x="918" y="395"/>
                </a:lnTo>
                <a:lnTo>
                  <a:pt x="918" y="399"/>
                </a:lnTo>
                <a:lnTo>
                  <a:pt x="919" y="404"/>
                </a:lnTo>
                <a:lnTo>
                  <a:pt x="922" y="409"/>
                </a:lnTo>
                <a:lnTo>
                  <a:pt x="926" y="413"/>
                </a:lnTo>
                <a:lnTo>
                  <a:pt x="930" y="415"/>
                </a:lnTo>
                <a:lnTo>
                  <a:pt x="933" y="416"/>
                </a:lnTo>
                <a:lnTo>
                  <a:pt x="937" y="418"/>
                </a:lnTo>
                <a:lnTo>
                  <a:pt x="940" y="418"/>
                </a:lnTo>
                <a:lnTo>
                  <a:pt x="946" y="416"/>
                </a:lnTo>
                <a:lnTo>
                  <a:pt x="950" y="416"/>
                </a:lnTo>
                <a:lnTo>
                  <a:pt x="957" y="416"/>
                </a:lnTo>
                <a:lnTo>
                  <a:pt x="962" y="418"/>
                </a:lnTo>
                <a:lnTo>
                  <a:pt x="961" y="420"/>
                </a:lnTo>
                <a:lnTo>
                  <a:pt x="960" y="426"/>
                </a:lnTo>
                <a:lnTo>
                  <a:pt x="959" y="429"/>
                </a:lnTo>
                <a:lnTo>
                  <a:pt x="954" y="432"/>
                </a:lnTo>
                <a:lnTo>
                  <a:pt x="950" y="433"/>
                </a:lnTo>
                <a:lnTo>
                  <a:pt x="947" y="433"/>
                </a:lnTo>
                <a:lnTo>
                  <a:pt x="942" y="434"/>
                </a:lnTo>
                <a:lnTo>
                  <a:pt x="931" y="435"/>
                </a:lnTo>
                <a:lnTo>
                  <a:pt x="917" y="437"/>
                </a:lnTo>
                <a:lnTo>
                  <a:pt x="908" y="437"/>
                </a:lnTo>
                <a:lnTo>
                  <a:pt x="903" y="438"/>
                </a:lnTo>
                <a:lnTo>
                  <a:pt x="901" y="439"/>
                </a:lnTo>
                <a:lnTo>
                  <a:pt x="898" y="440"/>
                </a:lnTo>
                <a:lnTo>
                  <a:pt x="893" y="438"/>
                </a:lnTo>
                <a:lnTo>
                  <a:pt x="878" y="429"/>
                </a:lnTo>
                <a:lnTo>
                  <a:pt x="863" y="421"/>
                </a:lnTo>
                <a:lnTo>
                  <a:pt x="859" y="419"/>
                </a:lnTo>
                <a:lnTo>
                  <a:pt x="856" y="418"/>
                </a:lnTo>
                <a:lnTo>
                  <a:pt x="853" y="416"/>
                </a:lnTo>
                <a:lnTo>
                  <a:pt x="845" y="415"/>
                </a:lnTo>
                <a:lnTo>
                  <a:pt x="831" y="414"/>
                </a:lnTo>
                <a:lnTo>
                  <a:pt x="827" y="413"/>
                </a:lnTo>
                <a:lnTo>
                  <a:pt x="812" y="410"/>
                </a:lnTo>
                <a:lnTo>
                  <a:pt x="817" y="397"/>
                </a:lnTo>
                <a:lnTo>
                  <a:pt x="825" y="378"/>
                </a:lnTo>
                <a:lnTo>
                  <a:pt x="826" y="362"/>
                </a:lnTo>
                <a:lnTo>
                  <a:pt x="827" y="353"/>
                </a:lnTo>
                <a:lnTo>
                  <a:pt x="829" y="354"/>
                </a:lnTo>
                <a:lnTo>
                  <a:pt x="832" y="354"/>
                </a:lnTo>
                <a:lnTo>
                  <a:pt x="835" y="354"/>
                </a:lnTo>
                <a:lnTo>
                  <a:pt x="836" y="353"/>
                </a:lnTo>
                <a:lnTo>
                  <a:pt x="839" y="352"/>
                </a:lnTo>
                <a:lnTo>
                  <a:pt x="840" y="351"/>
                </a:lnTo>
                <a:lnTo>
                  <a:pt x="849" y="333"/>
                </a:lnTo>
                <a:lnTo>
                  <a:pt x="858" y="320"/>
                </a:lnTo>
                <a:lnTo>
                  <a:pt x="860" y="313"/>
                </a:lnTo>
                <a:lnTo>
                  <a:pt x="861" y="307"/>
                </a:lnTo>
                <a:lnTo>
                  <a:pt x="860" y="301"/>
                </a:lnTo>
                <a:lnTo>
                  <a:pt x="858" y="298"/>
                </a:lnTo>
                <a:lnTo>
                  <a:pt x="854" y="295"/>
                </a:lnTo>
                <a:lnTo>
                  <a:pt x="850" y="293"/>
                </a:lnTo>
                <a:lnTo>
                  <a:pt x="846" y="291"/>
                </a:lnTo>
                <a:lnTo>
                  <a:pt x="844" y="291"/>
                </a:lnTo>
                <a:lnTo>
                  <a:pt x="840" y="293"/>
                </a:lnTo>
                <a:lnTo>
                  <a:pt x="837" y="293"/>
                </a:lnTo>
                <a:lnTo>
                  <a:pt x="840" y="289"/>
                </a:lnTo>
                <a:lnTo>
                  <a:pt x="842" y="277"/>
                </a:lnTo>
                <a:lnTo>
                  <a:pt x="846" y="264"/>
                </a:lnTo>
                <a:lnTo>
                  <a:pt x="848" y="251"/>
                </a:lnTo>
                <a:lnTo>
                  <a:pt x="848" y="246"/>
                </a:lnTo>
                <a:lnTo>
                  <a:pt x="850" y="245"/>
                </a:lnTo>
                <a:lnTo>
                  <a:pt x="851" y="243"/>
                </a:lnTo>
                <a:lnTo>
                  <a:pt x="853" y="240"/>
                </a:lnTo>
                <a:lnTo>
                  <a:pt x="853" y="237"/>
                </a:lnTo>
                <a:lnTo>
                  <a:pt x="853" y="232"/>
                </a:lnTo>
                <a:lnTo>
                  <a:pt x="850" y="226"/>
                </a:lnTo>
                <a:lnTo>
                  <a:pt x="849" y="223"/>
                </a:lnTo>
                <a:lnTo>
                  <a:pt x="846" y="221"/>
                </a:lnTo>
                <a:lnTo>
                  <a:pt x="845" y="216"/>
                </a:lnTo>
                <a:lnTo>
                  <a:pt x="845" y="213"/>
                </a:lnTo>
                <a:lnTo>
                  <a:pt x="845" y="209"/>
                </a:lnTo>
                <a:lnTo>
                  <a:pt x="846" y="207"/>
                </a:lnTo>
                <a:lnTo>
                  <a:pt x="846" y="203"/>
                </a:lnTo>
                <a:lnTo>
                  <a:pt x="845" y="199"/>
                </a:lnTo>
                <a:lnTo>
                  <a:pt x="844" y="198"/>
                </a:lnTo>
                <a:lnTo>
                  <a:pt x="840" y="195"/>
                </a:lnTo>
                <a:lnTo>
                  <a:pt x="839" y="194"/>
                </a:lnTo>
                <a:lnTo>
                  <a:pt x="837" y="192"/>
                </a:lnTo>
                <a:lnTo>
                  <a:pt x="836" y="185"/>
                </a:lnTo>
                <a:lnTo>
                  <a:pt x="835" y="179"/>
                </a:lnTo>
                <a:lnTo>
                  <a:pt x="834" y="169"/>
                </a:lnTo>
                <a:lnTo>
                  <a:pt x="831" y="160"/>
                </a:lnTo>
                <a:lnTo>
                  <a:pt x="827" y="152"/>
                </a:lnTo>
                <a:lnTo>
                  <a:pt x="825" y="149"/>
                </a:lnTo>
                <a:lnTo>
                  <a:pt x="820" y="144"/>
                </a:lnTo>
                <a:lnTo>
                  <a:pt x="818" y="144"/>
                </a:lnTo>
                <a:lnTo>
                  <a:pt x="816" y="141"/>
                </a:lnTo>
                <a:lnTo>
                  <a:pt x="813" y="139"/>
                </a:lnTo>
                <a:lnTo>
                  <a:pt x="812" y="135"/>
                </a:lnTo>
                <a:lnTo>
                  <a:pt x="813" y="128"/>
                </a:lnTo>
                <a:lnTo>
                  <a:pt x="815" y="126"/>
                </a:lnTo>
                <a:lnTo>
                  <a:pt x="811" y="125"/>
                </a:lnTo>
                <a:lnTo>
                  <a:pt x="806" y="126"/>
                </a:lnTo>
                <a:lnTo>
                  <a:pt x="802" y="130"/>
                </a:lnTo>
                <a:lnTo>
                  <a:pt x="800" y="132"/>
                </a:lnTo>
                <a:lnTo>
                  <a:pt x="798" y="128"/>
                </a:lnTo>
                <a:lnTo>
                  <a:pt x="800" y="123"/>
                </a:lnTo>
                <a:lnTo>
                  <a:pt x="805" y="121"/>
                </a:lnTo>
                <a:lnTo>
                  <a:pt x="808" y="120"/>
                </a:lnTo>
                <a:lnTo>
                  <a:pt x="805" y="117"/>
                </a:lnTo>
                <a:lnTo>
                  <a:pt x="800" y="117"/>
                </a:lnTo>
                <a:lnTo>
                  <a:pt x="794" y="120"/>
                </a:lnTo>
                <a:lnTo>
                  <a:pt x="793" y="120"/>
                </a:lnTo>
                <a:lnTo>
                  <a:pt x="793" y="117"/>
                </a:lnTo>
                <a:lnTo>
                  <a:pt x="791" y="112"/>
                </a:lnTo>
                <a:lnTo>
                  <a:pt x="788" y="110"/>
                </a:lnTo>
                <a:lnTo>
                  <a:pt x="786" y="108"/>
                </a:lnTo>
                <a:lnTo>
                  <a:pt x="782" y="107"/>
                </a:lnTo>
                <a:lnTo>
                  <a:pt x="779" y="110"/>
                </a:lnTo>
                <a:lnTo>
                  <a:pt x="776" y="115"/>
                </a:lnTo>
                <a:lnTo>
                  <a:pt x="774" y="118"/>
                </a:lnTo>
                <a:lnTo>
                  <a:pt x="774" y="116"/>
                </a:lnTo>
                <a:lnTo>
                  <a:pt x="772" y="112"/>
                </a:lnTo>
                <a:lnTo>
                  <a:pt x="769" y="110"/>
                </a:lnTo>
                <a:lnTo>
                  <a:pt x="765" y="107"/>
                </a:lnTo>
                <a:lnTo>
                  <a:pt x="762" y="106"/>
                </a:lnTo>
                <a:lnTo>
                  <a:pt x="758" y="107"/>
                </a:lnTo>
                <a:lnTo>
                  <a:pt x="755" y="108"/>
                </a:lnTo>
                <a:lnTo>
                  <a:pt x="754" y="111"/>
                </a:lnTo>
                <a:lnTo>
                  <a:pt x="752" y="111"/>
                </a:lnTo>
                <a:lnTo>
                  <a:pt x="749" y="111"/>
                </a:lnTo>
                <a:lnTo>
                  <a:pt x="745" y="108"/>
                </a:lnTo>
                <a:lnTo>
                  <a:pt x="740" y="107"/>
                </a:lnTo>
                <a:lnTo>
                  <a:pt x="738" y="106"/>
                </a:lnTo>
                <a:lnTo>
                  <a:pt x="736" y="105"/>
                </a:lnTo>
                <a:lnTo>
                  <a:pt x="736" y="103"/>
                </a:lnTo>
                <a:lnTo>
                  <a:pt x="736" y="101"/>
                </a:lnTo>
                <a:lnTo>
                  <a:pt x="741" y="96"/>
                </a:lnTo>
                <a:lnTo>
                  <a:pt x="744" y="94"/>
                </a:lnTo>
                <a:lnTo>
                  <a:pt x="743" y="93"/>
                </a:lnTo>
                <a:lnTo>
                  <a:pt x="741" y="93"/>
                </a:lnTo>
                <a:lnTo>
                  <a:pt x="738" y="93"/>
                </a:lnTo>
                <a:lnTo>
                  <a:pt x="735" y="94"/>
                </a:lnTo>
                <a:lnTo>
                  <a:pt x="730" y="101"/>
                </a:lnTo>
                <a:lnTo>
                  <a:pt x="729" y="103"/>
                </a:lnTo>
                <a:lnTo>
                  <a:pt x="726" y="102"/>
                </a:lnTo>
                <a:lnTo>
                  <a:pt x="725" y="101"/>
                </a:lnTo>
                <a:lnTo>
                  <a:pt x="725" y="98"/>
                </a:lnTo>
                <a:lnTo>
                  <a:pt x="728" y="94"/>
                </a:lnTo>
                <a:lnTo>
                  <a:pt x="726" y="94"/>
                </a:lnTo>
                <a:lnTo>
                  <a:pt x="724" y="94"/>
                </a:lnTo>
                <a:lnTo>
                  <a:pt x="721" y="94"/>
                </a:lnTo>
                <a:lnTo>
                  <a:pt x="719" y="97"/>
                </a:lnTo>
                <a:lnTo>
                  <a:pt x="717" y="105"/>
                </a:lnTo>
                <a:lnTo>
                  <a:pt x="716" y="108"/>
                </a:lnTo>
                <a:lnTo>
                  <a:pt x="712" y="106"/>
                </a:lnTo>
                <a:lnTo>
                  <a:pt x="705" y="103"/>
                </a:lnTo>
                <a:lnTo>
                  <a:pt x="700" y="103"/>
                </a:lnTo>
                <a:lnTo>
                  <a:pt x="695" y="105"/>
                </a:lnTo>
                <a:lnTo>
                  <a:pt x="692" y="106"/>
                </a:lnTo>
                <a:lnTo>
                  <a:pt x="691" y="110"/>
                </a:lnTo>
                <a:lnTo>
                  <a:pt x="691" y="115"/>
                </a:lnTo>
                <a:lnTo>
                  <a:pt x="691" y="118"/>
                </a:lnTo>
                <a:lnTo>
                  <a:pt x="690" y="116"/>
                </a:lnTo>
                <a:lnTo>
                  <a:pt x="683" y="113"/>
                </a:lnTo>
                <a:lnTo>
                  <a:pt x="680" y="112"/>
                </a:lnTo>
                <a:lnTo>
                  <a:pt x="675" y="112"/>
                </a:lnTo>
                <a:lnTo>
                  <a:pt x="671" y="112"/>
                </a:lnTo>
                <a:lnTo>
                  <a:pt x="666" y="115"/>
                </a:lnTo>
                <a:lnTo>
                  <a:pt x="657" y="121"/>
                </a:lnTo>
                <a:lnTo>
                  <a:pt x="652" y="126"/>
                </a:lnTo>
                <a:lnTo>
                  <a:pt x="648" y="131"/>
                </a:lnTo>
                <a:lnTo>
                  <a:pt x="648" y="135"/>
                </a:lnTo>
                <a:lnTo>
                  <a:pt x="649" y="139"/>
                </a:lnTo>
                <a:lnTo>
                  <a:pt x="649" y="141"/>
                </a:lnTo>
                <a:lnTo>
                  <a:pt x="649" y="144"/>
                </a:lnTo>
                <a:lnTo>
                  <a:pt x="648" y="147"/>
                </a:lnTo>
                <a:lnTo>
                  <a:pt x="647" y="149"/>
                </a:lnTo>
                <a:lnTo>
                  <a:pt x="644" y="151"/>
                </a:lnTo>
                <a:lnTo>
                  <a:pt x="643" y="152"/>
                </a:lnTo>
                <a:lnTo>
                  <a:pt x="639" y="154"/>
                </a:lnTo>
                <a:lnTo>
                  <a:pt x="635" y="154"/>
                </a:lnTo>
                <a:lnTo>
                  <a:pt x="633" y="155"/>
                </a:lnTo>
                <a:lnTo>
                  <a:pt x="630" y="156"/>
                </a:lnTo>
                <a:lnTo>
                  <a:pt x="629" y="159"/>
                </a:lnTo>
                <a:lnTo>
                  <a:pt x="629" y="163"/>
                </a:lnTo>
                <a:lnTo>
                  <a:pt x="630" y="161"/>
                </a:lnTo>
                <a:lnTo>
                  <a:pt x="634" y="161"/>
                </a:lnTo>
                <a:lnTo>
                  <a:pt x="639" y="163"/>
                </a:lnTo>
                <a:lnTo>
                  <a:pt x="640" y="164"/>
                </a:lnTo>
                <a:lnTo>
                  <a:pt x="633" y="168"/>
                </a:lnTo>
                <a:lnTo>
                  <a:pt x="630" y="168"/>
                </a:lnTo>
                <a:lnTo>
                  <a:pt x="627" y="164"/>
                </a:lnTo>
                <a:lnTo>
                  <a:pt x="625" y="159"/>
                </a:lnTo>
                <a:lnTo>
                  <a:pt x="627" y="155"/>
                </a:lnTo>
                <a:lnTo>
                  <a:pt x="621" y="160"/>
                </a:lnTo>
                <a:lnTo>
                  <a:pt x="618" y="168"/>
                </a:lnTo>
                <a:lnTo>
                  <a:pt x="620" y="171"/>
                </a:lnTo>
                <a:lnTo>
                  <a:pt x="623" y="176"/>
                </a:lnTo>
                <a:lnTo>
                  <a:pt x="619" y="184"/>
                </a:lnTo>
                <a:lnTo>
                  <a:pt x="616" y="188"/>
                </a:lnTo>
                <a:lnTo>
                  <a:pt x="613" y="193"/>
                </a:lnTo>
                <a:lnTo>
                  <a:pt x="610" y="200"/>
                </a:lnTo>
                <a:lnTo>
                  <a:pt x="613" y="208"/>
                </a:lnTo>
                <a:lnTo>
                  <a:pt x="614" y="216"/>
                </a:lnTo>
                <a:lnTo>
                  <a:pt x="610" y="223"/>
                </a:lnTo>
                <a:lnTo>
                  <a:pt x="606" y="231"/>
                </a:lnTo>
                <a:lnTo>
                  <a:pt x="609" y="238"/>
                </a:lnTo>
                <a:lnTo>
                  <a:pt x="611" y="241"/>
                </a:lnTo>
                <a:lnTo>
                  <a:pt x="611" y="242"/>
                </a:lnTo>
                <a:lnTo>
                  <a:pt x="613" y="246"/>
                </a:lnTo>
                <a:lnTo>
                  <a:pt x="614" y="247"/>
                </a:lnTo>
                <a:lnTo>
                  <a:pt x="613" y="250"/>
                </a:lnTo>
                <a:lnTo>
                  <a:pt x="611" y="251"/>
                </a:lnTo>
                <a:lnTo>
                  <a:pt x="610" y="252"/>
                </a:lnTo>
                <a:lnTo>
                  <a:pt x="604" y="256"/>
                </a:lnTo>
                <a:lnTo>
                  <a:pt x="601" y="259"/>
                </a:lnTo>
                <a:lnTo>
                  <a:pt x="601" y="261"/>
                </a:lnTo>
                <a:lnTo>
                  <a:pt x="601" y="264"/>
                </a:lnTo>
                <a:lnTo>
                  <a:pt x="606" y="267"/>
                </a:lnTo>
                <a:lnTo>
                  <a:pt x="609" y="269"/>
                </a:lnTo>
                <a:lnTo>
                  <a:pt x="609" y="270"/>
                </a:lnTo>
                <a:lnTo>
                  <a:pt x="608" y="271"/>
                </a:lnTo>
                <a:lnTo>
                  <a:pt x="605" y="271"/>
                </a:lnTo>
                <a:lnTo>
                  <a:pt x="603" y="271"/>
                </a:lnTo>
                <a:lnTo>
                  <a:pt x="599" y="269"/>
                </a:lnTo>
                <a:lnTo>
                  <a:pt x="597" y="267"/>
                </a:lnTo>
                <a:lnTo>
                  <a:pt x="597" y="269"/>
                </a:lnTo>
                <a:lnTo>
                  <a:pt x="596" y="272"/>
                </a:lnTo>
                <a:lnTo>
                  <a:pt x="596" y="275"/>
                </a:lnTo>
                <a:lnTo>
                  <a:pt x="599" y="279"/>
                </a:lnTo>
                <a:lnTo>
                  <a:pt x="606" y="281"/>
                </a:lnTo>
                <a:lnTo>
                  <a:pt x="610" y="283"/>
                </a:lnTo>
                <a:lnTo>
                  <a:pt x="611" y="284"/>
                </a:lnTo>
                <a:lnTo>
                  <a:pt x="611" y="285"/>
                </a:lnTo>
                <a:lnTo>
                  <a:pt x="605" y="285"/>
                </a:lnTo>
                <a:lnTo>
                  <a:pt x="605" y="286"/>
                </a:lnTo>
                <a:lnTo>
                  <a:pt x="605" y="289"/>
                </a:lnTo>
                <a:lnTo>
                  <a:pt x="606" y="291"/>
                </a:lnTo>
                <a:lnTo>
                  <a:pt x="609" y="293"/>
                </a:lnTo>
                <a:lnTo>
                  <a:pt x="614" y="294"/>
                </a:lnTo>
                <a:lnTo>
                  <a:pt x="614" y="299"/>
                </a:lnTo>
                <a:lnTo>
                  <a:pt x="613" y="299"/>
                </a:lnTo>
                <a:lnTo>
                  <a:pt x="608" y="300"/>
                </a:lnTo>
                <a:lnTo>
                  <a:pt x="604" y="301"/>
                </a:lnTo>
                <a:lnTo>
                  <a:pt x="601" y="304"/>
                </a:lnTo>
                <a:lnTo>
                  <a:pt x="600" y="307"/>
                </a:lnTo>
                <a:lnTo>
                  <a:pt x="599" y="312"/>
                </a:lnTo>
                <a:lnTo>
                  <a:pt x="599" y="319"/>
                </a:lnTo>
                <a:lnTo>
                  <a:pt x="600" y="327"/>
                </a:lnTo>
                <a:lnTo>
                  <a:pt x="604" y="332"/>
                </a:lnTo>
                <a:lnTo>
                  <a:pt x="609" y="338"/>
                </a:lnTo>
                <a:lnTo>
                  <a:pt x="618" y="346"/>
                </a:lnTo>
                <a:lnTo>
                  <a:pt x="623" y="349"/>
                </a:lnTo>
                <a:lnTo>
                  <a:pt x="624" y="354"/>
                </a:lnTo>
                <a:lnTo>
                  <a:pt x="628" y="361"/>
                </a:lnTo>
                <a:lnTo>
                  <a:pt x="632" y="363"/>
                </a:lnTo>
                <a:lnTo>
                  <a:pt x="635" y="363"/>
                </a:lnTo>
                <a:lnTo>
                  <a:pt x="639" y="362"/>
                </a:lnTo>
                <a:lnTo>
                  <a:pt x="640" y="360"/>
                </a:lnTo>
                <a:lnTo>
                  <a:pt x="642" y="370"/>
                </a:lnTo>
                <a:lnTo>
                  <a:pt x="645" y="385"/>
                </a:lnTo>
                <a:lnTo>
                  <a:pt x="649" y="391"/>
                </a:lnTo>
                <a:lnTo>
                  <a:pt x="652" y="395"/>
                </a:lnTo>
                <a:lnTo>
                  <a:pt x="653" y="400"/>
                </a:lnTo>
                <a:lnTo>
                  <a:pt x="652" y="411"/>
                </a:lnTo>
                <a:lnTo>
                  <a:pt x="649" y="411"/>
                </a:lnTo>
                <a:lnTo>
                  <a:pt x="643" y="410"/>
                </a:lnTo>
                <a:lnTo>
                  <a:pt x="635" y="410"/>
                </a:lnTo>
                <a:lnTo>
                  <a:pt x="629" y="411"/>
                </a:lnTo>
                <a:lnTo>
                  <a:pt x="623" y="414"/>
                </a:lnTo>
                <a:lnTo>
                  <a:pt x="615" y="416"/>
                </a:lnTo>
                <a:lnTo>
                  <a:pt x="609" y="420"/>
                </a:lnTo>
                <a:lnTo>
                  <a:pt x="604" y="425"/>
                </a:lnTo>
                <a:lnTo>
                  <a:pt x="597" y="435"/>
                </a:lnTo>
                <a:lnTo>
                  <a:pt x="595" y="439"/>
                </a:lnTo>
                <a:lnTo>
                  <a:pt x="590" y="452"/>
                </a:lnTo>
                <a:lnTo>
                  <a:pt x="585" y="459"/>
                </a:lnTo>
                <a:lnTo>
                  <a:pt x="580" y="464"/>
                </a:lnTo>
                <a:lnTo>
                  <a:pt x="579" y="459"/>
                </a:lnTo>
                <a:lnTo>
                  <a:pt x="576" y="448"/>
                </a:lnTo>
                <a:lnTo>
                  <a:pt x="572" y="434"/>
                </a:lnTo>
                <a:lnTo>
                  <a:pt x="568" y="421"/>
                </a:lnTo>
                <a:lnTo>
                  <a:pt x="563" y="411"/>
                </a:lnTo>
                <a:lnTo>
                  <a:pt x="560" y="401"/>
                </a:lnTo>
                <a:lnTo>
                  <a:pt x="556" y="390"/>
                </a:lnTo>
                <a:lnTo>
                  <a:pt x="553" y="378"/>
                </a:lnTo>
                <a:lnTo>
                  <a:pt x="553" y="363"/>
                </a:lnTo>
                <a:lnTo>
                  <a:pt x="552" y="339"/>
                </a:lnTo>
                <a:lnTo>
                  <a:pt x="549" y="327"/>
                </a:lnTo>
                <a:lnTo>
                  <a:pt x="547" y="314"/>
                </a:lnTo>
                <a:lnTo>
                  <a:pt x="544" y="303"/>
                </a:lnTo>
                <a:lnTo>
                  <a:pt x="541" y="293"/>
                </a:lnTo>
                <a:lnTo>
                  <a:pt x="536" y="283"/>
                </a:lnTo>
                <a:lnTo>
                  <a:pt x="529" y="272"/>
                </a:lnTo>
                <a:lnTo>
                  <a:pt x="522" y="262"/>
                </a:lnTo>
                <a:lnTo>
                  <a:pt x="513" y="252"/>
                </a:lnTo>
                <a:lnTo>
                  <a:pt x="503" y="243"/>
                </a:lnTo>
                <a:lnTo>
                  <a:pt x="491" y="236"/>
                </a:lnTo>
                <a:lnTo>
                  <a:pt x="480" y="229"/>
                </a:lnTo>
                <a:lnTo>
                  <a:pt x="467" y="224"/>
                </a:lnTo>
                <a:lnTo>
                  <a:pt x="446" y="219"/>
                </a:lnTo>
                <a:lnTo>
                  <a:pt x="431" y="218"/>
                </a:lnTo>
                <a:lnTo>
                  <a:pt x="422" y="218"/>
                </a:lnTo>
                <a:lnTo>
                  <a:pt x="416" y="221"/>
                </a:lnTo>
                <a:lnTo>
                  <a:pt x="407" y="227"/>
                </a:lnTo>
                <a:lnTo>
                  <a:pt x="402" y="231"/>
                </a:lnTo>
                <a:lnTo>
                  <a:pt x="400" y="229"/>
                </a:lnTo>
                <a:lnTo>
                  <a:pt x="398" y="226"/>
                </a:lnTo>
                <a:lnTo>
                  <a:pt x="393" y="222"/>
                </a:lnTo>
                <a:lnTo>
                  <a:pt x="388" y="219"/>
                </a:lnTo>
                <a:lnTo>
                  <a:pt x="383" y="219"/>
                </a:lnTo>
                <a:lnTo>
                  <a:pt x="375" y="218"/>
                </a:lnTo>
                <a:lnTo>
                  <a:pt x="365" y="218"/>
                </a:lnTo>
                <a:lnTo>
                  <a:pt x="352" y="219"/>
                </a:lnTo>
                <a:lnTo>
                  <a:pt x="339" y="223"/>
                </a:lnTo>
                <a:lnTo>
                  <a:pt x="323" y="229"/>
                </a:lnTo>
                <a:lnTo>
                  <a:pt x="316" y="233"/>
                </a:lnTo>
                <a:lnTo>
                  <a:pt x="308" y="240"/>
                </a:lnTo>
                <a:lnTo>
                  <a:pt x="299" y="246"/>
                </a:lnTo>
                <a:lnTo>
                  <a:pt x="292" y="253"/>
                </a:lnTo>
                <a:lnTo>
                  <a:pt x="278" y="270"/>
                </a:lnTo>
                <a:lnTo>
                  <a:pt x="267" y="283"/>
                </a:lnTo>
                <a:lnTo>
                  <a:pt x="258" y="295"/>
                </a:lnTo>
                <a:lnTo>
                  <a:pt x="253" y="304"/>
                </a:lnTo>
                <a:lnTo>
                  <a:pt x="246" y="322"/>
                </a:lnTo>
                <a:lnTo>
                  <a:pt x="243" y="337"/>
                </a:lnTo>
                <a:lnTo>
                  <a:pt x="239" y="352"/>
                </a:lnTo>
                <a:lnTo>
                  <a:pt x="235" y="366"/>
                </a:lnTo>
                <a:lnTo>
                  <a:pt x="231" y="380"/>
                </a:lnTo>
                <a:lnTo>
                  <a:pt x="226" y="392"/>
                </a:lnTo>
                <a:lnTo>
                  <a:pt x="222" y="404"/>
                </a:lnTo>
                <a:lnTo>
                  <a:pt x="219" y="423"/>
                </a:lnTo>
                <a:lnTo>
                  <a:pt x="217" y="434"/>
                </a:lnTo>
                <a:lnTo>
                  <a:pt x="217" y="445"/>
                </a:lnTo>
                <a:lnTo>
                  <a:pt x="219" y="457"/>
                </a:lnTo>
                <a:lnTo>
                  <a:pt x="220" y="468"/>
                </a:lnTo>
                <a:lnTo>
                  <a:pt x="226" y="486"/>
                </a:lnTo>
                <a:lnTo>
                  <a:pt x="231" y="498"/>
                </a:lnTo>
                <a:lnTo>
                  <a:pt x="234" y="507"/>
                </a:lnTo>
                <a:lnTo>
                  <a:pt x="235" y="517"/>
                </a:lnTo>
                <a:lnTo>
                  <a:pt x="235" y="527"/>
                </a:lnTo>
                <a:lnTo>
                  <a:pt x="235" y="538"/>
                </a:lnTo>
                <a:lnTo>
                  <a:pt x="235" y="541"/>
                </a:lnTo>
                <a:lnTo>
                  <a:pt x="234" y="545"/>
                </a:lnTo>
                <a:lnTo>
                  <a:pt x="231" y="549"/>
                </a:lnTo>
                <a:lnTo>
                  <a:pt x="227" y="551"/>
                </a:lnTo>
                <a:lnTo>
                  <a:pt x="220" y="556"/>
                </a:lnTo>
                <a:lnTo>
                  <a:pt x="215" y="558"/>
                </a:lnTo>
                <a:lnTo>
                  <a:pt x="212" y="558"/>
                </a:lnTo>
                <a:lnTo>
                  <a:pt x="209" y="555"/>
                </a:lnTo>
                <a:lnTo>
                  <a:pt x="206" y="553"/>
                </a:lnTo>
                <a:lnTo>
                  <a:pt x="206" y="548"/>
                </a:lnTo>
                <a:lnTo>
                  <a:pt x="206" y="545"/>
                </a:lnTo>
                <a:lnTo>
                  <a:pt x="206" y="543"/>
                </a:lnTo>
                <a:lnTo>
                  <a:pt x="205" y="545"/>
                </a:lnTo>
                <a:lnTo>
                  <a:pt x="203" y="550"/>
                </a:lnTo>
                <a:lnTo>
                  <a:pt x="202" y="553"/>
                </a:lnTo>
                <a:lnTo>
                  <a:pt x="202" y="556"/>
                </a:lnTo>
                <a:lnTo>
                  <a:pt x="202" y="559"/>
                </a:lnTo>
                <a:lnTo>
                  <a:pt x="203" y="562"/>
                </a:lnTo>
                <a:lnTo>
                  <a:pt x="209" y="567"/>
                </a:lnTo>
                <a:lnTo>
                  <a:pt x="214" y="572"/>
                </a:lnTo>
                <a:lnTo>
                  <a:pt x="217" y="574"/>
                </a:lnTo>
                <a:lnTo>
                  <a:pt x="221" y="574"/>
                </a:lnTo>
                <a:lnTo>
                  <a:pt x="227" y="574"/>
                </a:lnTo>
                <a:lnTo>
                  <a:pt x="230" y="574"/>
                </a:lnTo>
                <a:lnTo>
                  <a:pt x="229" y="575"/>
                </a:lnTo>
                <a:lnTo>
                  <a:pt x="226" y="577"/>
                </a:lnTo>
                <a:lnTo>
                  <a:pt x="221" y="579"/>
                </a:lnTo>
                <a:lnTo>
                  <a:pt x="216" y="579"/>
                </a:lnTo>
                <a:lnTo>
                  <a:pt x="211" y="578"/>
                </a:lnTo>
                <a:lnTo>
                  <a:pt x="207" y="575"/>
                </a:lnTo>
                <a:lnTo>
                  <a:pt x="205" y="573"/>
                </a:lnTo>
                <a:lnTo>
                  <a:pt x="203" y="570"/>
                </a:lnTo>
                <a:lnTo>
                  <a:pt x="202" y="570"/>
                </a:lnTo>
                <a:lnTo>
                  <a:pt x="201" y="575"/>
                </a:lnTo>
                <a:lnTo>
                  <a:pt x="202" y="580"/>
                </a:lnTo>
                <a:lnTo>
                  <a:pt x="205" y="586"/>
                </a:lnTo>
                <a:lnTo>
                  <a:pt x="207" y="589"/>
                </a:lnTo>
                <a:lnTo>
                  <a:pt x="210" y="591"/>
                </a:lnTo>
                <a:lnTo>
                  <a:pt x="211" y="592"/>
                </a:lnTo>
                <a:lnTo>
                  <a:pt x="214" y="592"/>
                </a:lnTo>
                <a:lnTo>
                  <a:pt x="220" y="592"/>
                </a:lnTo>
                <a:lnTo>
                  <a:pt x="222" y="592"/>
                </a:lnTo>
                <a:lnTo>
                  <a:pt x="219" y="592"/>
                </a:lnTo>
                <a:lnTo>
                  <a:pt x="211" y="596"/>
                </a:lnTo>
                <a:lnTo>
                  <a:pt x="205" y="601"/>
                </a:lnTo>
                <a:lnTo>
                  <a:pt x="201" y="606"/>
                </a:lnTo>
                <a:lnTo>
                  <a:pt x="193" y="611"/>
                </a:lnTo>
                <a:lnTo>
                  <a:pt x="182" y="615"/>
                </a:lnTo>
                <a:lnTo>
                  <a:pt x="172" y="615"/>
                </a:lnTo>
                <a:lnTo>
                  <a:pt x="168" y="615"/>
                </a:lnTo>
                <a:lnTo>
                  <a:pt x="162" y="612"/>
                </a:lnTo>
                <a:lnTo>
                  <a:pt x="153" y="608"/>
                </a:lnTo>
                <a:lnTo>
                  <a:pt x="150" y="603"/>
                </a:lnTo>
                <a:lnTo>
                  <a:pt x="150" y="604"/>
                </a:lnTo>
                <a:lnTo>
                  <a:pt x="150" y="610"/>
                </a:lnTo>
                <a:lnTo>
                  <a:pt x="153" y="616"/>
                </a:lnTo>
                <a:lnTo>
                  <a:pt x="157" y="621"/>
                </a:lnTo>
                <a:lnTo>
                  <a:pt x="166" y="623"/>
                </a:lnTo>
                <a:lnTo>
                  <a:pt x="172" y="625"/>
                </a:lnTo>
                <a:lnTo>
                  <a:pt x="163" y="626"/>
                </a:lnTo>
                <a:lnTo>
                  <a:pt x="142" y="631"/>
                </a:lnTo>
                <a:lnTo>
                  <a:pt x="129" y="635"/>
                </a:lnTo>
                <a:lnTo>
                  <a:pt x="116" y="640"/>
                </a:lnTo>
                <a:lnTo>
                  <a:pt x="106" y="645"/>
                </a:lnTo>
                <a:lnTo>
                  <a:pt x="99" y="651"/>
                </a:lnTo>
                <a:lnTo>
                  <a:pt x="94" y="660"/>
                </a:lnTo>
                <a:lnTo>
                  <a:pt x="89" y="671"/>
                </a:lnTo>
                <a:lnTo>
                  <a:pt x="85" y="684"/>
                </a:lnTo>
                <a:lnTo>
                  <a:pt x="81" y="697"/>
                </a:lnTo>
                <a:lnTo>
                  <a:pt x="73" y="723"/>
                </a:lnTo>
                <a:lnTo>
                  <a:pt x="68" y="742"/>
                </a:lnTo>
                <a:lnTo>
                  <a:pt x="63" y="761"/>
                </a:lnTo>
                <a:lnTo>
                  <a:pt x="56" y="784"/>
                </a:lnTo>
                <a:lnTo>
                  <a:pt x="49" y="806"/>
                </a:lnTo>
                <a:lnTo>
                  <a:pt x="46" y="820"/>
                </a:lnTo>
                <a:lnTo>
                  <a:pt x="44" y="833"/>
                </a:lnTo>
                <a:lnTo>
                  <a:pt x="42" y="851"/>
                </a:lnTo>
                <a:lnTo>
                  <a:pt x="39" y="868"/>
                </a:lnTo>
                <a:lnTo>
                  <a:pt x="38" y="878"/>
                </a:lnTo>
                <a:lnTo>
                  <a:pt x="36" y="882"/>
                </a:lnTo>
                <a:lnTo>
                  <a:pt x="33" y="886"/>
                </a:lnTo>
                <a:lnTo>
                  <a:pt x="30" y="890"/>
                </a:lnTo>
                <a:lnTo>
                  <a:pt x="32" y="894"/>
                </a:lnTo>
                <a:lnTo>
                  <a:pt x="36" y="899"/>
                </a:lnTo>
                <a:lnTo>
                  <a:pt x="38" y="900"/>
                </a:lnTo>
                <a:lnTo>
                  <a:pt x="36" y="904"/>
                </a:lnTo>
                <a:lnTo>
                  <a:pt x="33" y="911"/>
                </a:lnTo>
                <a:lnTo>
                  <a:pt x="34" y="918"/>
                </a:lnTo>
                <a:lnTo>
                  <a:pt x="37" y="920"/>
                </a:lnTo>
                <a:lnTo>
                  <a:pt x="36" y="921"/>
                </a:lnTo>
                <a:lnTo>
                  <a:pt x="33" y="925"/>
                </a:lnTo>
                <a:lnTo>
                  <a:pt x="32" y="929"/>
                </a:lnTo>
                <a:lnTo>
                  <a:pt x="32" y="933"/>
                </a:lnTo>
                <a:lnTo>
                  <a:pt x="33" y="939"/>
                </a:lnTo>
                <a:lnTo>
                  <a:pt x="33" y="949"/>
                </a:lnTo>
                <a:lnTo>
                  <a:pt x="33" y="972"/>
                </a:lnTo>
                <a:lnTo>
                  <a:pt x="33" y="995"/>
                </a:lnTo>
                <a:lnTo>
                  <a:pt x="33" y="1010"/>
                </a:lnTo>
                <a:lnTo>
                  <a:pt x="33" y="1019"/>
                </a:lnTo>
                <a:lnTo>
                  <a:pt x="32" y="1034"/>
                </a:lnTo>
                <a:lnTo>
                  <a:pt x="30" y="1041"/>
                </a:lnTo>
                <a:lnTo>
                  <a:pt x="29" y="1050"/>
                </a:lnTo>
                <a:lnTo>
                  <a:pt x="27" y="1059"/>
                </a:lnTo>
                <a:lnTo>
                  <a:pt x="24" y="1067"/>
                </a:lnTo>
                <a:lnTo>
                  <a:pt x="20" y="1077"/>
                </a:lnTo>
                <a:lnTo>
                  <a:pt x="15" y="1091"/>
                </a:lnTo>
                <a:lnTo>
                  <a:pt x="12" y="1106"/>
                </a:lnTo>
                <a:lnTo>
                  <a:pt x="8" y="1125"/>
                </a:lnTo>
                <a:lnTo>
                  <a:pt x="4" y="1144"/>
                </a:lnTo>
                <a:lnTo>
                  <a:pt x="1" y="1163"/>
                </a:lnTo>
                <a:lnTo>
                  <a:pt x="0" y="1183"/>
                </a:lnTo>
                <a:lnTo>
                  <a:pt x="0" y="1200"/>
                </a:lnTo>
                <a:lnTo>
                  <a:pt x="3" y="1240"/>
                </a:lnTo>
                <a:lnTo>
                  <a:pt x="5" y="1280"/>
                </a:lnTo>
                <a:lnTo>
                  <a:pt x="10" y="1323"/>
                </a:lnTo>
                <a:lnTo>
                  <a:pt x="15" y="1367"/>
                </a:lnTo>
                <a:lnTo>
                  <a:pt x="19" y="1412"/>
                </a:lnTo>
                <a:lnTo>
                  <a:pt x="23" y="1460"/>
                </a:lnTo>
                <a:lnTo>
                  <a:pt x="24" y="1511"/>
                </a:lnTo>
                <a:lnTo>
                  <a:pt x="23" y="1563"/>
                </a:lnTo>
                <a:lnTo>
                  <a:pt x="22" y="1578"/>
                </a:lnTo>
                <a:lnTo>
                  <a:pt x="17" y="1597"/>
                </a:lnTo>
                <a:lnTo>
                  <a:pt x="13" y="1614"/>
                </a:lnTo>
                <a:lnTo>
                  <a:pt x="12" y="1627"/>
                </a:lnTo>
                <a:lnTo>
                  <a:pt x="12" y="1640"/>
                </a:lnTo>
                <a:lnTo>
                  <a:pt x="13" y="1655"/>
                </a:lnTo>
                <a:lnTo>
                  <a:pt x="15" y="1670"/>
                </a:lnTo>
                <a:lnTo>
                  <a:pt x="18" y="1681"/>
                </a:lnTo>
                <a:lnTo>
                  <a:pt x="23" y="1695"/>
                </a:lnTo>
                <a:lnTo>
                  <a:pt x="27" y="1705"/>
                </a:lnTo>
                <a:lnTo>
                  <a:pt x="32" y="1713"/>
                </a:lnTo>
                <a:lnTo>
                  <a:pt x="36" y="1718"/>
                </a:lnTo>
                <a:lnTo>
                  <a:pt x="42" y="1723"/>
                </a:lnTo>
                <a:lnTo>
                  <a:pt x="44" y="1724"/>
                </a:lnTo>
                <a:lnTo>
                  <a:pt x="43" y="1732"/>
                </a:lnTo>
                <a:lnTo>
                  <a:pt x="42" y="1753"/>
                </a:lnTo>
                <a:lnTo>
                  <a:pt x="41" y="1785"/>
                </a:lnTo>
                <a:lnTo>
                  <a:pt x="38" y="1822"/>
                </a:lnTo>
                <a:lnTo>
                  <a:pt x="36" y="1861"/>
                </a:lnTo>
                <a:lnTo>
                  <a:pt x="33" y="1899"/>
                </a:lnTo>
                <a:lnTo>
                  <a:pt x="30" y="1931"/>
                </a:lnTo>
                <a:lnTo>
                  <a:pt x="28" y="1957"/>
                </a:lnTo>
                <a:lnTo>
                  <a:pt x="23" y="1998"/>
                </a:lnTo>
                <a:lnTo>
                  <a:pt x="18" y="2042"/>
                </a:lnTo>
                <a:lnTo>
                  <a:pt x="13" y="2077"/>
                </a:lnTo>
                <a:lnTo>
                  <a:pt x="12" y="2090"/>
                </a:lnTo>
                <a:lnTo>
                  <a:pt x="25" y="2094"/>
                </a:lnTo>
                <a:lnTo>
                  <a:pt x="44" y="2098"/>
                </a:lnTo>
                <a:lnTo>
                  <a:pt x="54" y="2098"/>
                </a:lnTo>
                <a:lnTo>
                  <a:pt x="61" y="2099"/>
                </a:lnTo>
                <a:lnTo>
                  <a:pt x="60" y="2108"/>
                </a:lnTo>
                <a:lnTo>
                  <a:pt x="63" y="2109"/>
                </a:lnTo>
                <a:lnTo>
                  <a:pt x="73" y="2109"/>
                </a:lnTo>
                <a:lnTo>
                  <a:pt x="82" y="2109"/>
                </a:lnTo>
                <a:lnTo>
                  <a:pt x="97" y="2107"/>
                </a:lnTo>
                <a:lnTo>
                  <a:pt x="106" y="2106"/>
                </a:lnTo>
                <a:lnTo>
                  <a:pt x="114" y="2104"/>
                </a:lnTo>
                <a:lnTo>
                  <a:pt x="120" y="2104"/>
                </a:lnTo>
                <a:lnTo>
                  <a:pt x="126" y="2106"/>
                </a:lnTo>
                <a:lnTo>
                  <a:pt x="137" y="2107"/>
                </a:lnTo>
                <a:lnTo>
                  <a:pt x="144" y="2107"/>
                </a:lnTo>
                <a:lnTo>
                  <a:pt x="153" y="2103"/>
                </a:lnTo>
                <a:lnTo>
                  <a:pt x="157" y="2099"/>
                </a:lnTo>
                <a:lnTo>
                  <a:pt x="155" y="2111"/>
                </a:lnTo>
                <a:lnTo>
                  <a:pt x="150" y="2140"/>
                </a:lnTo>
                <a:lnTo>
                  <a:pt x="148" y="2161"/>
                </a:lnTo>
                <a:lnTo>
                  <a:pt x="147" y="2185"/>
                </a:lnTo>
                <a:lnTo>
                  <a:pt x="147" y="2213"/>
                </a:lnTo>
                <a:lnTo>
                  <a:pt x="148" y="2243"/>
                </a:lnTo>
                <a:lnTo>
                  <a:pt x="150" y="2274"/>
                </a:lnTo>
                <a:lnTo>
                  <a:pt x="155" y="2303"/>
                </a:lnTo>
                <a:lnTo>
                  <a:pt x="159" y="2329"/>
                </a:lnTo>
                <a:lnTo>
                  <a:pt x="164" y="2353"/>
                </a:lnTo>
                <a:lnTo>
                  <a:pt x="174" y="2392"/>
                </a:lnTo>
                <a:lnTo>
                  <a:pt x="179" y="2414"/>
                </a:lnTo>
                <a:lnTo>
                  <a:pt x="183" y="2438"/>
                </a:lnTo>
                <a:lnTo>
                  <a:pt x="188" y="2474"/>
                </a:lnTo>
                <a:lnTo>
                  <a:pt x="193" y="2510"/>
                </a:lnTo>
                <a:lnTo>
                  <a:pt x="197" y="2532"/>
                </a:lnTo>
                <a:lnTo>
                  <a:pt x="198" y="2544"/>
                </a:lnTo>
                <a:lnTo>
                  <a:pt x="198" y="2554"/>
                </a:lnTo>
                <a:lnTo>
                  <a:pt x="198" y="2564"/>
                </a:lnTo>
                <a:lnTo>
                  <a:pt x="198" y="2570"/>
                </a:lnTo>
                <a:lnTo>
                  <a:pt x="198" y="2594"/>
                </a:lnTo>
                <a:lnTo>
                  <a:pt x="197" y="2603"/>
                </a:lnTo>
                <a:lnTo>
                  <a:pt x="195" y="2608"/>
                </a:lnTo>
                <a:lnTo>
                  <a:pt x="192" y="2612"/>
                </a:lnTo>
                <a:lnTo>
                  <a:pt x="186" y="2621"/>
                </a:lnTo>
                <a:lnTo>
                  <a:pt x="182" y="2628"/>
                </a:lnTo>
                <a:lnTo>
                  <a:pt x="179" y="2636"/>
                </a:lnTo>
                <a:lnTo>
                  <a:pt x="177" y="2646"/>
                </a:lnTo>
                <a:lnTo>
                  <a:pt x="177" y="2656"/>
                </a:lnTo>
                <a:lnTo>
                  <a:pt x="178" y="2667"/>
                </a:lnTo>
                <a:lnTo>
                  <a:pt x="179" y="2675"/>
                </a:lnTo>
                <a:lnTo>
                  <a:pt x="182" y="2683"/>
                </a:lnTo>
                <a:lnTo>
                  <a:pt x="183" y="2690"/>
                </a:lnTo>
                <a:lnTo>
                  <a:pt x="188" y="2702"/>
                </a:lnTo>
                <a:lnTo>
                  <a:pt x="193" y="2715"/>
                </a:lnTo>
                <a:lnTo>
                  <a:pt x="196" y="2729"/>
                </a:lnTo>
                <a:lnTo>
                  <a:pt x="197" y="2743"/>
                </a:lnTo>
                <a:lnTo>
                  <a:pt x="198" y="2753"/>
                </a:lnTo>
                <a:lnTo>
                  <a:pt x="198" y="2762"/>
                </a:lnTo>
                <a:lnTo>
                  <a:pt x="198" y="2784"/>
                </a:lnTo>
                <a:lnTo>
                  <a:pt x="200" y="2799"/>
                </a:lnTo>
                <a:lnTo>
                  <a:pt x="202" y="2800"/>
                </a:lnTo>
                <a:lnTo>
                  <a:pt x="207" y="2801"/>
                </a:lnTo>
                <a:lnTo>
                  <a:pt x="211" y="2799"/>
                </a:lnTo>
                <a:lnTo>
                  <a:pt x="212" y="2796"/>
                </a:lnTo>
                <a:lnTo>
                  <a:pt x="216" y="2744"/>
                </a:lnTo>
                <a:lnTo>
                  <a:pt x="219" y="2750"/>
                </a:lnTo>
                <a:lnTo>
                  <a:pt x="225" y="2763"/>
                </a:lnTo>
                <a:lnTo>
                  <a:pt x="230" y="2777"/>
                </a:lnTo>
                <a:lnTo>
                  <a:pt x="234" y="2787"/>
                </a:lnTo>
                <a:lnTo>
                  <a:pt x="236" y="2796"/>
                </a:lnTo>
                <a:lnTo>
                  <a:pt x="241" y="2809"/>
                </a:lnTo>
                <a:lnTo>
                  <a:pt x="246" y="2820"/>
                </a:lnTo>
                <a:lnTo>
                  <a:pt x="253" y="2828"/>
                </a:lnTo>
                <a:lnTo>
                  <a:pt x="264" y="2834"/>
                </a:lnTo>
                <a:lnTo>
                  <a:pt x="282" y="2844"/>
                </a:lnTo>
                <a:lnTo>
                  <a:pt x="292" y="2848"/>
                </a:lnTo>
                <a:lnTo>
                  <a:pt x="304" y="2852"/>
                </a:lnTo>
                <a:lnTo>
                  <a:pt x="317" y="2854"/>
                </a:lnTo>
                <a:lnTo>
                  <a:pt x="330" y="2856"/>
                </a:lnTo>
                <a:lnTo>
                  <a:pt x="356" y="2854"/>
                </a:lnTo>
                <a:lnTo>
                  <a:pt x="379" y="2853"/>
                </a:lnTo>
                <a:lnTo>
                  <a:pt x="395" y="2851"/>
                </a:lnTo>
                <a:lnTo>
                  <a:pt x="406" y="2849"/>
                </a:lnTo>
                <a:lnTo>
                  <a:pt x="411" y="2848"/>
                </a:lnTo>
                <a:lnTo>
                  <a:pt x="417" y="2847"/>
                </a:lnTo>
                <a:lnTo>
                  <a:pt x="422" y="2844"/>
                </a:lnTo>
                <a:lnTo>
                  <a:pt x="426" y="2842"/>
                </a:lnTo>
                <a:lnTo>
                  <a:pt x="428" y="2837"/>
                </a:lnTo>
                <a:lnTo>
                  <a:pt x="430" y="2835"/>
                </a:lnTo>
                <a:lnTo>
                  <a:pt x="427" y="2828"/>
                </a:lnTo>
                <a:lnTo>
                  <a:pt x="422" y="2827"/>
                </a:lnTo>
                <a:lnTo>
                  <a:pt x="424" y="2824"/>
                </a:lnTo>
                <a:lnTo>
                  <a:pt x="424" y="2818"/>
                </a:lnTo>
                <a:lnTo>
                  <a:pt x="419" y="2811"/>
                </a:lnTo>
                <a:lnTo>
                  <a:pt x="417" y="2810"/>
                </a:lnTo>
                <a:lnTo>
                  <a:pt x="409" y="2800"/>
                </a:lnTo>
                <a:lnTo>
                  <a:pt x="408" y="2797"/>
                </a:lnTo>
                <a:lnTo>
                  <a:pt x="402" y="2794"/>
                </a:lnTo>
                <a:lnTo>
                  <a:pt x="390" y="2787"/>
                </a:lnTo>
                <a:lnTo>
                  <a:pt x="384" y="2784"/>
                </a:lnTo>
                <a:lnTo>
                  <a:pt x="388" y="2784"/>
                </a:lnTo>
                <a:lnTo>
                  <a:pt x="395" y="2786"/>
                </a:lnTo>
                <a:lnTo>
                  <a:pt x="407" y="2787"/>
                </a:lnTo>
                <a:lnTo>
                  <a:pt x="418" y="2787"/>
                </a:lnTo>
                <a:lnTo>
                  <a:pt x="427" y="2786"/>
                </a:lnTo>
                <a:lnTo>
                  <a:pt x="432" y="2785"/>
                </a:lnTo>
                <a:lnTo>
                  <a:pt x="435" y="2784"/>
                </a:lnTo>
                <a:lnTo>
                  <a:pt x="437" y="2781"/>
                </a:lnTo>
                <a:lnTo>
                  <a:pt x="440" y="2777"/>
                </a:lnTo>
                <a:lnTo>
                  <a:pt x="441" y="2775"/>
                </a:lnTo>
                <a:lnTo>
                  <a:pt x="441" y="2766"/>
                </a:lnTo>
                <a:lnTo>
                  <a:pt x="435" y="2763"/>
                </a:lnTo>
                <a:lnTo>
                  <a:pt x="436" y="2760"/>
                </a:lnTo>
                <a:lnTo>
                  <a:pt x="435" y="2752"/>
                </a:lnTo>
                <a:lnTo>
                  <a:pt x="431" y="2747"/>
                </a:lnTo>
                <a:lnTo>
                  <a:pt x="428" y="2744"/>
                </a:lnTo>
                <a:lnTo>
                  <a:pt x="419" y="2729"/>
                </a:lnTo>
                <a:lnTo>
                  <a:pt x="406" y="2708"/>
                </a:lnTo>
                <a:lnTo>
                  <a:pt x="399" y="2698"/>
                </a:lnTo>
                <a:lnTo>
                  <a:pt x="392" y="2683"/>
                </a:lnTo>
                <a:lnTo>
                  <a:pt x="385" y="2666"/>
                </a:lnTo>
                <a:lnTo>
                  <a:pt x="382" y="2654"/>
                </a:lnTo>
                <a:lnTo>
                  <a:pt x="379" y="2638"/>
                </a:lnTo>
                <a:lnTo>
                  <a:pt x="374" y="2618"/>
                </a:lnTo>
                <a:lnTo>
                  <a:pt x="368" y="2599"/>
                </a:lnTo>
                <a:lnTo>
                  <a:pt x="364" y="2584"/>
                </a:lnTo>
                <a:lnTo>
                  <a:pt x="361" y="2573"/>
                </a:lnTo>
                <a:lnTo>
                  <a:pt x="361" y="2563"/>
                </a:lnTo>
                <a:lnTo>
                  <a:pt x="361" y="2553"/>
                </a:lnTo>
                <a:lnTo>
                  <a:pt x="361" y="2546"/>
                </a:lnTo>
                <a:lnTo>
                  <a:pt x="365" y="2527"/>
                </a:lnTo>
                <a:lnTo>
                  <a:pt x="373" y="2491"/>
                </a:lnTo>
                <a:lnTo>
                  <a:pt x="382" y="2448"/>
                </a:lnTo>
                <a:lnTo>
                  <a:pt x="389" y="2410"/>
                </a:lnTo>
                <a:lnTo>
                  <a:pt x="395" y="2382"/>
                </a:lnTo>
                <a:lnTo>
                  <a:pt x="403" y="2354"/>
                </a:lnTo>
                <a:lnTo>
                  <a:pt x="413" y="2325"/>
                </a:lnTo>
                <a:lnTo>
                  <a:pt x="423" y="2298"/>
                </a:lnTo>
                <a:lnTo>
                  <a:pt x="432" y="2272"/>
                </a:lnTo>
                <a:lnTo>
                  <a:pt x="441" y="2248"/>
                </a:lnTo>
                <a:lnTo>
                  <a:pt x="448" y="2227"/>
                </a:lnTo>
                <a:lnTo>
                  <a:pt x="452" y="2209"/>
                </a:lnTo>
                <a:lnTo>
                  <a:pt x="456" y="2181"/>
                </a:lnTo>
                <a:lnTo>
                  <a:pt x="459" y="2159"/>
                </a:lnTo>
                <a:lnTo>
                  <a:pt x="460" y="2141"/>
                </a:lnTo>
                <a:lnTo>
                  <a:pt x="460" y="2130"/>
                </a:lnTo>
                <a:lnTo>
                  <a:pt x="459" y="2118"/>
                </a:lnTo>
                <a:lnTo>
                  <a:pt x="459" y="2104"/>
                </a:lnTo>
                <a:lnTo>
                  <a:pt x="459" y="2093"/>
                </a:lnTo>
                <a:lnTo>
                  <a:pt x="457" y="2088"/>
                </a:lnTo>
                <a:lnTo>
                  <a:pt x="471" y="2085"/>
                </a:lnTo>
                <a:lnTo>
                  <a:pt x="493" y="2084"/>
                </a:lnTo>
                <a:lnTo>
                  <a:pt x="501" y="2084"/>
                </a:lnTo>
                <a:lnTo>
                  <a:pt x="510" y="2085"/>
                </a:lnTo>
                <a:lnTo>
                  <a:pt x="518" y="2084"/>
                </a:lnTo>
                <a:lnTo>
                  <a:pt x="524" y="2083"/>
                </a:lnTo>
                <a:lnTo>
                  <a:pt x="533" y="2079"/>
                </a:lnTo>
                <a:lnTo>
                  <a:pt x="541" y="2078"/>
                </a:lnTo>
                <a:lnTo>
                  <a:pt x="547" y="2080"/>
                </a:lnTo>
                <a:lnTo>
                  <a:pt x="549" y="2082"/>
                </a:lnTo>
                <a:lnTo>
                  <a:pt x="553" y="2065"/>
                </a:lnTo>
                <a:lnTo>
                  <a:pt x="563" y="2065"/>
                </a:lnTo>
                <a:lnTo>
                  <a:pt x="579" y="2065"/>
                </a:lnTo>
                <a:lnTo>
                  <a:pt x="586" y="2061"/>
                </a:lnTo>
                <a:lnTo>
                  <a:pt x="594" y="2060"/>
                </a:lnTo>
                <a:lnTo>
                  <a:pt x="601" y="2061"/>
                </a:lnTo>
                <a:lnTo>
                  <a:pt x="604" y="2061"/>
                </a:lnTo>
                <a:lnTo>
                  <a:pt x="604" y="2053"/>
                </a:lnTo>
                <a:lnTo>
                  <a:pt x="603" y="2027"/>
                </a:lnTo>
                <a:lnTo>
                  <a:pt x="601" y="1991"/>
                </a:lnTo>
                <a:lnTo>
                  <a:pt x="599" y="1947"/>
                </a:lnTo>
                <a:lnTo>
                  <a:pt x="597" y="1900"/>
                </a:lnTo>
                <a:lnTo>
                  <a:pt x="595" y="1854"/>
                </a:lnTo>
                <a:lnTo>
                  <a:pt x="594" y="1815"/>
                </a:lnTo>
                <a:lnTo>
                  <a:pt x="591" y="1787"/>
                </a:lnTo>
                <a:lnTo>
                  <a:pt x="589" y="1742"/>
                </a:lnTo>
                <a:lnTo>
                  <a:pt x="586" y="1694"/>
                </a:lnTo>
                <a:lnTo>
                  <a:pt x="585" y="1655"/>
                </a:lnTo>
                <a:lnTo>
                  <a:pt x="582" y="1628"/>
                </a:lnTo>
                <a:lnTo>
                  <a:pt x="581" y="1598"/>
                </a:lnTo>
                <a:lnTo>
                  <a:pt x="580" y="1553"/>
                </a:lnTo>
                <a:lnTo>
                  <a:pt x="580" y="1512"/>
                </a:lnTo>
                <a:lnTo>
                  <a:pt x="579" y="1495"/>
                </a:lnTo>
                <a:lnTo>
                  <a:pt x="589" y="1502"/>
                </a:lnTo>
                <a:lnTo>
                  <a:pt x="601" y="1513"/>
                </a:lnTo>
                <a:lnTo>
                  <a:pt x="610" y="1513"/>
                </a:lnTo>
                <a:lnTo>
                  <a:pt x="616" y="1515"/>
                </a:lnTo>
                <a:lnTo>
                  <a:pt x="629" y="1531"/>
                </a:lnTo>
                <a:lnTo>
                  <a:pt x="643" y="1549"/>
                </a:lnTo>
                <a:lnTo>
                  <a:pt x="654" y="1555"/>
                </a:lnTo>
                <a:lnTo>
                  <a:pt x="664" y="1560"/>
                </a:lnTo>
                <a:lnTo>
                  <a:pt x="682" y="1568"/>
                </a:lnTo>
                <a:lnTo>
                  <a:pt x="693" y="1574"/>
                </a:lnTo>
                <a:lnTo>
                  <a:pt x="693" y="1584"/>
                </a:lnTo>
                <a:lnTo>
                  <a:pt x="691" y="1612"/>
                </a:lnTo>
                <a:lnTo>
                  <a:pt x="687" y="1654"/>
                </a:lnTo>
                <a:lnTo>
                  <a:pt x="685" y="1707"/>
                </a:lnTo>
                <a:lnTo>
                  <a:pt x="683" y="1766"/>
                </a:lnTo>
                <a:lnTo>
                  <a:pt x="685" y="1829"/>
                </a:lnTo>
                <a:lnTo>
                  <a:pt x="686" y="1862"/>
                </a:lnTo>
                <a:lnTo>
                  <a:pt x="687" y="1894"/>
                </a:lnTo>
                <a:lnTo>
                  <a:pt x="690" y="1924"/>
                </a:lnTo>
                <a:lnTo>
                  <a:pt x="693" y="1954"/>
                </a:lnTo>
                <a:lnTo>
                  <a:pt x="701" y="2002"/>
                </a:lnTo>
                <a:lnTo>
                  <a:pt x="705" y="2034"/>
                </a:lnTo>
                <a:lnTo>
                  <a:pt x="706" y="2053"/>
                </a:lnTo>
                <a:lnTo>
                  <a:pt x="707" y="2061"/>
                </a:lnTo>
                <a:lnTo>
                  <a:pt x="707" y="2065"/>
                </a:lnTo>
                <a:lnTo>
                  <a:pt x="707" y="2068"/>
                </a:lnTo>
                <a:lnTo>
                  <a:pt x="707" y="2072"/>
                </a:lnTo>
                <a:lnTo>
                  <a:pt x="710" y="2080"/>
                </a:lnTo>
                <a:lnTo>
                  <a:pt x="719" y="2107"/>
                </a:lnTo>
                <a:lnTo>
                  <a:pt x="729" y="2131"/>
                </a:lnTo>
                <a:lnTo>
                  <a:pt x="738" y="2147"/>
                </a:lnTo>
                <a:lnTo>
                  <a:pt x="741" y="2154"/>
                </a:lnTo>
                <a:lnTo>
                  <a:pt x="740" y="2162"/>
                </a:lnTo>
                <a:lnTo>
                  <a:pt x="739" y="2181"/>
                </a:lnTo>
                <a:lnTo>
                  <a:pt x="739" y="2189"/>
                </a:lnTo>
                <a:lnTo>
                  <a:pt x="738" y="2194"/>
                </a:lnTo>
                <a:lnTo>
                  <a:pt x="738" y="2199"/>
                </a:lnTo>
                <a:lnTo>
                  <a:pt x="740" y="2205"/>
                </a:lnTo>
                <a:lnTo>
                  <a:pt x="743" y="2210"/>
                </a:lnTo>
                <a:lnTo>
                  <a:pt x="746" y="2214"/>
                </a:lnTo>
                <a:lnTo>
                  <a:pt x="752" y="2218"/>
                </a:lnTo>
                <a:lnTo>
                  <a:pt x="757" y="2222"/>
                </a:lnTo>
                <a:lnTo>
                  <a:pt x="765" y="2227"/>
                </a:lnTo>
                <a:lnTo>
                  <a:pt x="769" y="2228"/>
                </a:lnTo>
                <a:lnTo>
                  <a:pt x="770" y="2247"/>
                </a:lnTo>
                <a:lnTo>
                  <a:pt x="772" y="2289"/>
                </a:lnTo>
                <a:lnTo>
                  <a:pt x="773" y="2335"/>
                </a:lnTo>
                <a:lnTo>
                  <a:pt x="777" y="2369"/>
                </a:lnTo>
                <a:lnTo>
                  <a:pt x="781" y="2397"/>
                </a:lnTo>
                <a:lnTo>
                  <a:pt x="787" y="2431"/>
                </a:lnTo>
                <a:lnTo>
                  <a:pt x="792" y="2465"/>
                </a:lnTo>
                <a:lnTo>
                  <a:pt x="794" y="2491"/>
                </a:lnTo>
                <a:lnTo>
                  <a:pt x="793" y="2518"/>
                </a:lnTo>
                <a:lnTo>
                  <a:pt x="791" y="2556"/>
                </a:lnTo>
                <a:lnTo>
                  <a:pt x="788" y="2592"/>
                </a:lnTo>
                <a:lnTo>
                  <a:pt x="787" y="2613"/>
                </a:lnTo>
                <a:lnTo>
                  <a:pt x="783" y="2636"/>
                </a:lnTo>
                <a:lnTo>
                  <a:pt x="781" y="2649"/>
                </a:lnTo>
                <a:lnTo>
                  <a:pt x="779" y="2660"/>
                </a:lnTo>
                <a:lnTo>
                  <a:pt x="777" y="2679"/>
                </a:lnTo>
                <a:lnTo>
                  <a:pt x="770" y="2693"/>
                </a:lnTo>
                <a:lnTo>
                  <a:pt x="768" y="2699"/>
                </a:lnTo>
                <a:lnTo>
                  <a:pt x="774" y="2710"/>
                </a:lnTo>
                <a:lnTo>
                  <a:pt x="767" y="2722"/>
                </a:lnTo>
                <a:lnTo>
                  <a:pt x="763" y="2722"/>
                </a:lnTo>
                <a:lnTo>
                  <a:pt x="758" y="2723"/>
                </a:lnTo>
                <a:lnTo>
                  <a:pt x="754" y="2729"/>
                </a:lnTo>
                <a:lnTo>
                  <a:pt x="754" y="2732"/>
                </a:lnTo>
                <a:lnTo>
                  <a:pt x="746" y="2737"/>
                </a:lnTo>
                <a:lnTo>
                  <a:pt x="745" y="2737"/>
                </a:lnTo>
                <a:lnTo>
                  <a:pt x="743" y="2736"/>
                </a:lnTo>
                <a:lnTo>
                  <a:pt x="739" y="2736"/>
                </a:lnTo>
                <a:lnTo>
                  <a:pt x="736" y="2737"/>
                </a:lnTo>
                <a:lnTo>
                  <a:pt x="733" y="2743"/>
                </a:lnTo>
                <a:lnTo>
                  <a:pt x="733" y="2746"/>
                </a:lnTo>
                <a:lnTo>
                  <a:pt x="720" y="2750"/>
                </a:lnTo>
                <a:lnTo>
                  <a:pt x="717" y="2750"/>
                </a:lnTo>
                <a:lnTo>
                  <a:pt x="712" y="2750"/>
                </a:lnTo>
                <a:lnTo>
                  <a:pt x="707" y="2753"/>
                </a:lnTo>
                <a:lnTo>
                  <a:pt x="706" y="2756"/>
                </a:lnTo>
                <a:lnTo>
                  <a:pt x="696" y="2760"/>
                </a:lnTo>
                <a:lnTo>
                  <a:pt x="681" y="2765"/>
                </a:lnTo>
                <a:lnTo>
                  <a:pt x="672" y="2767"/>
                </a:lnTo>
                <a:lnTo>
                  <a:pt x="669" y="2768"/>
                </a:lnTo>
                <a:lnTo>
                  <a:pt x="666" y="2768"/>
                </a:lnTo>
                <a:lnTo>
                  <a:pt x="656" y="2768"/>
                </a:lnTo>
                <a:lnTo>
                  <a:pt x="649" y="2771"/>
                </a:lnTo>
                <a:lnTo>
                  <a:pt x="644" y="2772"/>
                </a:lnTo>
                <a:lnTo>
                  <a:pt x="639" y="2776"/>
                </a:lnTo>
                <a:lnTo>
                  <a:pt x="635" y="2782"/>
                </a:lnTo>
                <a:lnTo>
                  <a:pt x="632" y="2792"/>
                </a:lnTo>
                <a:lnTo>
                  <a:pt x="630" y="2800"/>
                </a:lnTo>
                <a:lnTo>
                  <a:pt x="630" y="2804"/>
                </a:lnTo>
                <a:lnTo>
                  <a:pt x="630" y="2805"/>
                </a:lnTo>
                <a:lnTo>
                  <a:pt x="634" y="2821"/>
                </a:lnTo>
                <a:lnTo>
                  <a:pt x="640" y="2824"/>
                </a:lnTo>
                <a:lnTo>
                  <a:pt x="657" y="2832"/>
                </a:lnTo>
                <a:lnTo>
                  <a:pt x="667" y="2835"/>
                </a:lnTo>
                <a:lnTo>
                  <a:pt x="680" y="2839"/>
                </a:lnTo>
                <a:lnTo>
                  <a:pt x="693" y="2843"/>
                </a:lnTo>
                <a:lnTo>
                  <a:pt x="706" y="2844"/>
                </a:lnTo>
                <a:lnTo>
                  <a:pt x="720" y="2845"/>
                </a:lnTo>
                <a:lnTo>
                  <a:pt x="735" y="2844"/>
                </a:lnTo>
                <a:lnTo>
                  <a:pt x="749" y="2844"/>
                </a:lnTo>
                <a:lnTo>
                  <a:pt x="762" y="2843"/>
                </a:lnTo>
                <a:lnTo>
                  <a:pt x="786" y="2839"/>
                </a:lnTo>
                <a:lnTo>
                  <a:pt x="801" y="2835"/>
                </a:lnTo>
                <a:lnTo>
                  <a:pt x="800" y="2835"/>
                </a:lnTo>
                <a:lnTo>
                  <a:pt x="800" y="2834"/>
                </a:lnTo>
                <a:lnTo>
                  <a:pt x="802" y="2832"/>
                </a:lnTo>
                <a:lnTo>
                  <a:pt x="807" y="2829"/>
                </a:lnTo>
                <a:lnTo>
                  <a:pt x="812" y="2825"/>
                </a:lnTo>
                <a:lnTo>
                  <a:pt x="820" y="2823"/>
                </a:lnTo>
                <a:lnTo>
                  <a:pt x="830" y="2821"/>
                </a:lnTo>
                <a:lnTo>
                  <a:pt x="840" y="2820"/>
                </a:lnTo>
                <a:lnTo>
                  <a:pt x="858" y="2818"/>
                </a:lnTo>
                <a:lnTo>
                  <a:pt x="869" y="2816"/>
                </a:lnTo>
                <a:lnTo>
                  <a:pt x="872" y="2819"/>
                </a:lnTo>
                <a:lnTo>
                  <a:pt x="877" y="2821"/>
                </a:lnTo>
                <a:lnTo>
                  <a:pt x="887" y="2821"/>
                </a:lnTo>
                <a:lnTo>
                  <a:pt x="893" y="2820"/>
                </a:lnTo>
                <a:lnTo>
                  <a:pt x="890" y="2823"/>
                </a:lnTo>
                <a:lnTo>
                  <a:pt x="883" y="2828"/>
                </a:lnTo>
                <a:lnTo>
                  <a:pt x="873" y="2834"/>
                </a:lnTo>
                <a:lnTo>
                  <a:pt x="861" y="2838"/>
                </a:lnTo>
                <a:lnTo>
                  <a:pt x="850" y="2839"/>
                </a:lnTo>
                <a:lnTo>
                  <a:pt x="839" y="2840"/>
                </a:lnTo>
                <a:lnTo>
                  <a:pt x="834" y="2842"/>
                </a:lnTo>
                <a:lnTo>
                  <a:pt x="829" y="2843"/>
                </a:lnTo>
                <a:lnTo>
                  <a:pt x="826" y="2844"/>
                </a:lnTo>
                <a:lnTo>
                  <a:pt x="822" y="2848"/>
                </a:lnTo>
                <a:lnTo>
                  <a:pt x="820" y="2854"/>
                </a:lnTo>
                <a:lnTo>
                  <a:pt x="817" y="2859"/>
                </a:lnTo>
                <a:lnTo>
                  <a:pt x="817" y="2866"/>
                </a:lnTo>
                <a:lnTo>
                  <a:pt x="817" y="2871"/>
                </a:lnTo>
                <a:lnTo>
                  <a:pt x="816" y="2877"/>
                </a:lnTo>
                <a:lnTo>
                  <a:pt x="815" y="2878"/>
                </a:lnTo>
                <a:lnTo>
                  <a:pt x="815" y="2886"/>
                </a:lnTo>
                <a:lnTo>
                  <a:pt x="817" y="2893"/>
                </a:lnTo>
                <a:lnTo>
                  <a:pt x="826" y="2898"/>
                </a:lnTo>
                <a:lnTo>
                  <a:pt x="845" y="2909"/>
                </a:lnTo>
                <a:lnTo>
                  <a:pt x="856" y="2914"/>
                </a:lnTo>
                <a:lnTo>
                  <a:pt x="870" y="2919"/>
                </a:lnTo>
                <a:lnTo>
                  <a:pt x="885" y="2922"/>
                </a:lnTo>
                <a:lnTo>
                  <a:pt x="899" y="2925"/>
                </a:lnTo>
                <a:lnTo>
                  <a:pt x="918" y="2926"/>
                </a:lnTo>
                <a:lnTo>
                  <a:pt x="940" y="2925"/>
                </a:lnTo>
                <a:lnTo>
                  <a:pt x="965" y="2921"/>
                </a:lnTo>
                <a:lnTo>
                  <a:pt x="991" y="2917"/>
                </a:lnTo>
                <a:lnTo>
                  <a:pt x="1015" y="2912"/>
                </a:lnTo>
                <a:lnTo>
                  <a:pt x="1038" y="2907"/>
                </a:lnTo>
                <a:lnTo>
                  <a:pt x="1056" y="2902"/>
                </a:lnTo>
                <a:lnTo>
                  <a:pt x="1067" y="2897"/>
                </a:lnTo>
                <a:lnTo>
                  <a:pt x="1081" y="2890"/>
                </a:lnTo>
                <a:lnTo>
                  <a:pt x="1092" y="2885"/>
                </a:lnTo>
                <a:lnTo>
                  <a:pt x="1103" y="2882"/>
                </a:lnTo>
                <a:lnTo>
                  <a:pt x="1110" y="2881"/>
                </a:lnTo>
                <a:lnTo>
                  <a:pt x="1120" y="2880"/>
                </a:lnTo>
                <a:lnTo>
                  <a:pt x="1124" y="2880"/>
                </a:lnTo>
                <a:lnTo>
                  <a:pt x="1132" y="2878"/>
                </a:lnTo>
                <a:lnTo>
                  <a:pt x="1158" y="2868"/>
                </a:lnTo>
                <a:lnTo>
                  <a:pt x="1166" y="2864"/>
                </a:lnTo>
                <a:lnTo>
                  <a:pt x="1175" y="2858"/>
                </a:lnTo>
                <a:lnTo>
                  <a:pt x="1178" y="2854"/>
                </a:lnTo>
                <a:lnTo>
                  <a:pt x="1181" y="2849"/>
                </a:lnTo>
                <a:lnTo>
                  <a:pt x="1183" y="2844"/>
                </a:lnTo>
                <a:lnTo>
                  <a:pt x="1183" y="2839"/>
                </a:lnTo>
                <a:lnTo>
                  <a:pt x="1185" y="2824"/>
                </a:lnTo>
                <a:lnTo>
                  <a:pt x="1183" y="2814"/>
                </a:lnTo>
                <a:lnTo>
                  <a:pt x="1181" y="2813"/>
                </a:lnTo>
                <a:lnTo>
                  <a:pt x="1180" y="2804"/>
                </a:lnTo>
                <a:lnTo>
                  <a:pt x="1177" y="2789"/>
                </a:lnTo>
                <a:lnTo>
                  <a:pt x="1177" y="2780"/>
                </a:lnTo>
                <a:lnTo>
                  <a:pt x="1175" y="2773"/>
                </a:lnTo>
                <a:lnTo>
                  <a:pt x="1172" y="2768"/>
                </a:lnTo>
                <a:lnTo>
                  <a:pt x="1171" y="2766"/>
                </a:lnTo>
                <a:lnTo>
                  <a:pt x="1185" y="2765"/>
                </a:lnTo>
                <a:lnTo>
                  <a:pt x="1196" y="2662"/>
                </a:lnTo>
                <a:lnTo>
                  <a:pt x="1197" y="2649"/>
                </a:lnTo>
                <a:lnTo>
                  <a:pt x="1199" y="2612"/>
                </a:lnTo>
                <a:lnTo>
                  <a:pt x="1201" y="2558"/>
                </a:lnTo>
                <a:lnTo>
                  <a:pt x="1202" y="2491"/>
                </a:lnTo>
                <a:lnTo>
                  <a:pt x="1204" y="2454"/>
                </a:lnTo>
                <a:lnTo>
                  <a:pt x="1205" y="2419"/>
                </a:lnTo>
                <a:lnTo>
                  <a:pt x="1207" y="2386"/>
                </a:lnTo>
                <a:lnTo>
                  <a:pt x="1210" y="2354"/>
                </a:lnTo>
                <a:lnTo>
                  <a:pt x="1212" y="2327"/>
                </a:lnTo>
                <a:lnTo>
                  <a:pt x="1214" y="2304"/>
                </a:lnTo>
                <a:lnTo>
                  <a:pt x="1215" y="2286"/>
                </a:lnTo>
                <a:lnTo>
                  <a:pt x="1215" y="2275"/>
                </a:lnTo>
                <a:lnTo>
                  <a:pt x="1212" y="2258"/>
                </a:lnTo>
                <a:lnTo>
                  <a:pt x="1210" y="2242"/>
                </a:lnTo>
                <a:lnTo>
                  <a:pt x="1207" y="2229"/>
                </a:lnTo>
                <a:lnTo>
                  <a:pt x="1206" y="2224"/>
                </a:lnTo>
                <a:lnTo>
                  <a:pt x="1207" y="2213"/>
                </a:lnTo>
                <a:lnTo>
                  <a:pt x="1207" y="2184"/>
                </a:lnTo>
                <a:lnTo>
                  <a:pt x="1209" y="2150"/>
                </a:lnTo>
                <a:lnTo>
                  <a:pt x="1209" y="2117"/>
                </a:lnTo>
                <a:lnTo>
                  <a:pt x="1207" y="2099"/>
                </a:lnTo>
                <a:lnTo>
                  <a:pt x="1207" y="2074"/>
                </a:lnTo>
                <a:lnTo>
                  <a:pt x="1207" y="2045"/>
                </a:lnTo>
                <a:lnTo>
                  <a:pt x="1206" y="2015"/>
                </a:lnTo>
                <a:lnTo>
                  <a:pt x="1206" y="1984"/>
                </a:lnTo>
                <a:lnTo>
                  <a:pt x="1205" y="1958"/>
                </a:lnTo>
                <a:lnTo>
                  <a:pt x="1205" y="1938"/>
                </a:lnTo>
                <a:lnTo>
                  <a:pt x="1204" y="1926"/>
                </a:lnTo>
                <a:lnTo>
                  <a:pt x="1202" y="1904"/>
                </a:lnTo>
                <a:lnTo>
                  <a:pt x="1202" y="1871"/>
                </a:lnTo>
                <a:lnTo>
                  <a:pt x="1202" y="1842"/>
                </a:lnTo>
                <a:lnTo>
                  <a:pt x="1202" y="1828"/>
                </a:lnTo>
                <a:lnTo>
                  <a:pt x="1206" y="1790"/>
                </a:lnTo>
                <a:lnTo>
                  <a:pt x="1211" y="1781"/>
                </a:lnTo>
                <a:lnTo>
                  <a:pt x="1224" y="1756"/>
                </a:lnTo>
                <a:lnTo>
                  <a:pt x="1230" y="1741"/>
                </a:lnTo>
                <a:lnTo>
                  <a:pt x="1236" y="1723"/>
                </a:lnTo>
                <a:lnTo>
                  <a:pt x="1240" y="1707"/>
                </a:lnTo>
                <a:lnTo>
                  <a:pt x="1243" y="1690"/>
                </a:lnTo>
                <a:lnTo>
                  <a:pt x="1244" y="1662"/>
                </a:lnTo>
                <a:lnTo>
                  <a:pt x="1244" y="1642"/>
                </a:lnTo>
                <a:lnTo>
                  <a:pt x="1243" y="1628"/>
                </a:lnTo>
                <a:lnTo>
                  <a:pt x="1243" y="1623"/>
                </a:lnTo>
                <a:lnTo>
                  <a:pt x="1244" y="1622"/>
                </a:lnTo>
                <a:lnTo>
                  <a:pt x="1249" y="1617"/>
                </a:lnTo>
                <a:lnTo>
                  <a:pt x="1255" y="1607"/>
                </a:lnTo>
                <a:lnTo>
                  <a:pt x="1262" y="1592"/>
                </a:lnTo>
                <a:lnTo>
                  <a:pt x="1265" y="1583"/>
                </a:lnTo>
                <a:lnTo>
                  <a:pt x="1268" y="1572"/>
                </a:lnTo>
                <a:lnTo>
                  <a:pt x="1272" y="1559"/>
                </a:lnTo>
                <a:lnTo>
                  <a:pt x="1274" y="1544"/>
                </a:lnTo>
                <a:lnTo>
                  <a:pt x="1277" y="1527"/>
                </a:lnTo>
                <a:lnTo>
                  <a:pt x="1278" y="1510"/>
                </a:lnTo>
                <a:lnTo>
                  <a:pt x="1279" y="1490"/>
                </a:lnTo>
                <a:lnTo>
                  <a:pt x="1279" y="1467"/>
                </a:lnTo>
                <a:lnTo>
                  <a:pt x="1277" y="1453"/>
                </a:lnTo>
                <a:lnTo>
                  <a:pt x="1273" y="1429"/>
                </a:lnTo>
                <a:lnTo>
                  <a:pt x="1268" y="1406"/>
                </a:lnTo>
                <a:lnTo>
                  <a:pt x="1267" y="1396"/>
                </a:lnTo>
                <a:lnTo>
                  <a:pt x="1271" y="1396"/>
                </a:lnTo>
                <a:lnTo>
                  <a:pt x="1279" y="1394"/>
                </a:lnTo>
                <a:lnTo>
                  <a:pt x="1284" y="1392"/>
                </a:lnTo>
                <a:lnTo>
                  <a:pt x="1289" y="1390"/>
                </a:lnTo>
                <a:lnTo>
                  <a:pt x="1293" y="1386"/>
                </a:lnTo>
                <a:lnTo>
                  <a:pt x="1295" y="1381"/>
                </a:lnTo>
                <a:lnTo>
                  <a:pt x="1297" y="1363"/>
                </a:lnTo>
                <a:lnTo>
                  <a:pt x="1297" y="1357"/>
                </a:lnTo>
                <a:lnTo>
                  <a:pt x="1296" y="1339"/>
                </a:lnTo>
                <a:lnTo>
                  <a:pt x="1293" y="1299"/>
                </a:lnTo>
                <a:lnTo>
                  <a:pt x="1291" y="1257"/>
                </a:lnTo>
                <a:lnTo>
                  <a:pt x="1291" y="1232"/>
                </a:lnTo>
                <a:lnTo>
                  <a:pt x="1292" y="1213"/>
                </a:lnTo>
                <a:lnTo>
                  <a:pt x="1293" y="1185"/>
                </a:lnTo>
                <a:lnTo>
                  <a:pt x="1295" y="1161"/>
                </a:lnTo>
                <a:lnTo>
                  <a:pt x="1295" y="1150"/>
                </a:lnTo>
                <a:lnTo>
                  <a:pt x="1300" y="1149"/>
                </a:lnTo>
                <a:lnTo>
                  <a:pt x="1312" y="1145"/>
                </a:lnTo>
                <a:lnTo>
                  <a:pt x="1327" y="1141"/>
                </a:lnTo>
                <a:lnTo>
                  <a:pt x="1337" y="1140"/>
                </a:lnTo>
                <a:lnTo>
                  <a:pt x="1343" y="1139"/>
                </a:lnTo>
                <a:lnTo>
                  <a:pt x="1348" y="1137"/>
                </a:lnTo>
                <a:lnTo>
                  <a:pt x="1351" y="1133"/>
                </a:lnTo>
                <a:lnTo>
                  <a:pt x="1355" y="1127"/>
                </a:lnTo>
                <a:lnTo>
                  <a:pt x="1359" y="1120"/>
                </a:lnTo>
                <a:lnTo>
                  <a:pt x="1360" y="1108"/>
                </a:lnTo>
                <a:lnTo>
                  <a:pt x="1361" y="1098"/>
                </a:lnTo>
                <a:lnTo>
                  <a:pt x="1361" y="1089"/>
                </a:lnTo>
                <a:lnTo>
                  <a:pt x="1363" y="1073"/>
                </a:lnTo>
                <a:lnTo>
                  <a:pt x="1367" y="1045"/>
                </a:lnTo>
                <a:lnTo>
                  <a:pt x="1369" y="1016"/>
                </a:lnTo>
                <a:lnTo>
                  <a:pt x="1370" y="996"/>
                </a:lnTo>
                <a:lnTo>
                  <a:pt x="1372" y="978"/>
                </a:lnTo>
                <a:lnTo>
                  <a:pt x="1373" y="958"/>
                </a:lnTo>
                <a:lnTo>
                  <a:pt x="1375" y="942"/>
                </a:lnTo>
                <a:lnTo>
                  <a:pt x="1377" y="935"/>
                </a:lnTo>
                <a:lnTo>
                  <a:pt x="1388" y="914"/>
                </a:lnTo>
                <a:lnTo>
                  <a:pt x="1388" y="899"/>
                </a:lnTo>
                <a:lnTo>
                  <a:pt x="1389" y="862"/>
                </a:lnTo>
                <a:lnTo>
                  <a:pt x="1389" y="818"/>
                </a:lnTo>
                <a:lnTo>
                  <a:pt x="1389" y="782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5" name="Freeform 30"/>
          <p:cNvSpPr>
            <a:spLocks noEditPoints="1"/>
          </p:cNvSpPr>
          <p:nvPr/>
        </p:nvSpPr>
        <p:spPr bwMode="auto">
          <a:xfrm>
            <a:off x="0" y="603402"/>
            <a:ext cx="390955" cy="1490515"/>
          </a:xfrm>
          <a:custGeom>
            <a:avLst/>
            <a:gdLst>
              <a:gd name="T0" fmla="*/ 2147483647 w 863"/>
              <a:gd name="T1" fmla="*/ 2147483647 h 3292"/>
              <a:gd name="T2" fmla="*/ 2147483647 w 863"/>
              <a:gd name="T3" fmla="*/ 2147483647 h 3292"/>
              <a:gd name="T4" fmla="*/ 2147483647 w 863"/>
              <a:gd name="T5" fmla="*/ 2147483647 h 3292"/>
              <a:gd name="T6" fmla="*/ 2147483647 w 863"/>
              <a:gd name="T7" fmla="*/ 2147483647 h 3292"/>
              <a:gd name="T8" fmla="*/ 2147483647 w 863"/>
              <a:gd name="T9" fmla="*/ 2147483647 h 3292"/>
              <a:gd name="T10" fmla="*/ 2147483647 w 863"/>
              <a:gd name="T11" fmla="*/ 2147483647 h 3292"/>
              <a:gd name="T12" fmla="*/ 2147483647 w 863"/>
              <a:gd name="T13" fmla="*/ 2147483647 h 3292"/>
              <a:gd name="T14" fmla="*/ 2147483647 w 863"/>
              <a:gd name="T15" fmla="*/ 2147483647 h 3292"/>
              <a:gd name="T16" fmla="*/ 2147483647 w 863"/>
              <a:gd name="T17" fmla="*/ 2147483647 h 3292"/>
              <a:gd name="T18" fmla="*/ 2147483647 w 863"/>
              <a:gd name="T19" fmla="*/ 2147483647 h 3292"/>
              <a:gd name="T20" fmla="*/ 2147483647 w 863"/>
              <a:gd name="T21" fmla="*/ 2147483647 h 3292"/>
              <a:gd name="T22" fmla="*/ 2147483647 w 863"/>
              <a:gd name="T23" fmla="*/ 2147483647 h 3292"/>
              <a:gd name="T24" fmla="*/ 2147483647 w 863"/>
              <a:gd name="T25" fmla="*/ 2147483647 h 3292"/>
              <a:gd name="T26" fmla="*/ 2147483647 w 863"/>
              <a:gd name="T27" fmla="*/ 2147483647 h 3292"/>
              <a:gd name="T28" fmla="*/ 2147483647 w 863"/>
              <a:gd name="T29" fmla="*/ 2147483647 h 3292"/>
              <a:gd name="T30" fmla="*/ 2147483647 w 863"/>
              <a:gd name="T31" fmla="*/ 2147483647 h 3292"/>
              <a:gd name="T32" fmla="*/ 2147483647 w 863"/>
              <a:gd name="T33" fmla="*/ 2147483647 h 3292"/>
              <a:gd name="T34" fmla="*/ 2147483647 w 863"/>
              <a:gd name="T35" fmla="*/ 2147483647 h 3292"/>
              <a:gd name="T36" fmla="*/ 2147483647 w 863"/>
              <a:gd name="T37" fmla="*/ 2147483647 h 3292"/>
              <a:gd name="T38" fmla="*/ 2147483647 w 863"/>
              <a:gd name="T39" fmla="*/ 2147483647 h 3292"/>
              <a:gd name="T40" fmla="*/ 2147483647 w 863"/>
              <a:gd name="T41" fmla="*/ 2147483647 h 3292"/>
              <a:gd name="T42" fmla="*/ 2147483647 w 863"/>
              <a:gd name="T43" fmla="*/ 2147483647 h 3292"/>
              <a:gd name="T44" fmla="*/ 2147483647 w 863"/>
              <a:gd name="T45" fmla="*/ 2147483647 h 3292"/>
              <a:gd name="T46" fmla="*/ 2147483647 w 863"/>
              <a:gd name="T47" fmla="*/ 2147483647 h 3292"/>
              <a:gd name="T48" fmla="*/ 2147483647 w 863"/>
              <a:gd name="T49" fmla="*/ 2147483647 h 3292"/>
              <a:gd name="T50" fmla="*/ 2147483647 w 863"/>
              <a:gd name="T51" fmla="*/ 2147483647 h 3292"/>
              <a:gd name="T52" fmla="*/ 2147483647 w 863"/>
              <a:gd name="T53" fmla="*/ 2147483647 h 3292"/>
              <a:gd name="T54" fmla="*/ 2147483647 w 863"/>
              <a:gd name="T55" fmla="*/ 2147483647 h 3292"/>
              <a:gd name="T56" fmla="*/ 2147483647 w 863"/>
              <a:gd name="T57" fmla="*/ 2147483647 h 3292"/>
              <a:gd name="T58" fmla="*/ 2147483647 w 863"/>
              <a:gd name="T59" fmla="*/ 2147483647 h 3292"/>
              <a:gd name="T60" fmla="*/ 2147483647 w 863"/>
              <a:gd name="T61" fmla="*/ 2147483647 h 3292"/>
              <a:gd name="T62" fmla="*/ 2147483647 w 863"/>
              <a:gd name="T63" fmla="*/ 2147483647 h 3292"/>
              <a:gd name="T64" fmla="*/ 2147483647 w 863"/>
              <a:gd name="T65" fmla="*/ 2147483647 h 3292"/>
              <a:gd name="T66" fmla="*/ 2147483647 w 863"/>
              <a:gd name="T67" fmla="*/ 2147483647 h 3292"/>
              <a:gd name="T68" fmla="*/ 2147483647 w 863"/>
              <a:gd name="T69" fmla="*/ 2147483647 h 3292"/>
              <a:gd name="T70" fmla="*/ 2147483647 w 863"/>
              <a:gd name="T71" fmla="*/ 2147483647 h 3292"/>
              <a:gd name="T72" fmla="*/ 2147483647 w 863"/>
              <a:gd name="T73" fmla="*/ 2147483647 h 3292"/>
              <a:gd name="T74" fmla="*/ 2147483647 w 863"/>
              <a:gd name="T75" fmla="*/ 2147483647 h 3292"/>
              <a:gd name="T76" fmla="*/ 2147483647 w 863"/>
              <a:gd name="T77" fmla="*/ 2147483647 h 3292"/>
              <a:gd name="T78" fmla="*/ 2147483647 w 863"/>
              <a:gd name="T79" fmla="*/ 2147483647 h 3292"/>
              <a:gd name="T80" fmla="*/ 2147483647 w 863"/>
              <a:gd name="T81" fmla="*/ 2147483647 h 3292"/>
              <a:gd name="T82" fmla="*/ 2147483647 w 863"/>
              <a:gd name="T83" fmla="*/ 2147483647 h 3292"/>
              <a:gd name="T84" fmla="*/ 2147483647 w 863"/>
              <a:gd name="T85" fmla="*/ 2147483647 h 3292"/>
              <a:gd name="T86" fmla="*/ 2147483647 w 863"/>
              <a:gd name="T87" fmla="*/ 0 h 3292"/>
              <a:gd name="T88" fmla="*/ 2147483647 w 863"/>
              <a:gd name="T89" fmla="*/ 2147483647 h 3292"/>
              <a:gd name="T90" fmla="*/ 2147483647 w 863"/>
              <a:gd name="T91" fmla="*/ 2147483647 h 3292"/>
              <a:gd name="T92" fmla="*/ 2147483647 w 863"/>
              <a:gd name="T93" fmla="*/ 2147483647 h 3292"/>
              <a:gd name="T94" fmla="*/ 2147483647 w 863"/>
              <a:gd name="T95" fmla="*/ 2147483647 h 3292"/>
              <a:gd name="T96" fmla="*/ 2147483647 w 863"/>
              <a:gd name="T97" fmla="*/ 2147483647 h 3292"/>
              <a:gd name="T98" fmla="*/ 2147483647 w 863"/>
              <a:gd name="T99" fmla="*/ 2147483647 h 3292"/>
              <a:gd name="T100" fmla="*/ 2147483647 w 863"/>
              <a:gd name="T101" fmla="*/ 2147483647 h 3292"/>
              <a:gd name="T102" fmla="*/ 2147483647 w 863"/>
              <a:gd name="T103" fmla="*/ 2147483647 h 3292"/>
              <a:gd name="T104" fmla="*/ 2147483647 w 863"/>
              <a:gd name="T105" fmla="*/ 2147483647 h 3292"/>
              <a:gd name="T106" fmla="*/ 2147483647 w 863"/>
              <a:gd name="T107" fmla="*/ 2147483647 h 3292"/>
              <a:gd name="T108" fmla="*/ 2147483647 w 863"/>
              <a:gd name="T109" fmla="*/ 2147483647 h 3292"/>
              <a:gd name="T110" fmla="*/ 2147483647 w 863"/>
              <a:gd name="T111" fmla="*/ 2147483647 h 3292"/>
              <a:gd name="T112" fmla="*/ 2147483647 w 863"/>
              <a:gd name="T113" fmla="*/ 2147483647 h 3292"/>
              <a:gd name="T114" fmla="*/ 2147483647 w 863"/>
              <a:gd name="T115" fmla="*/ 2147483647 h 3292"/>
              <a:gd name="T116" fmla="*/ 2147483647 w 863"/>
              <a:gd name="T117" fmla="*/ 2147483647 h 3292"/>
              <a:gd name="T118" fmla="*/ 2147483647 w 863"/>
              <a:gd name="T119" fmla="*/ 2147483647 h 3292"/>
              <a:gd name="T120" fmla="*/ 2147483647 w 863"/>
              <a:gd name="T121" fmla="*/ 2147483647 h 3292"/>
              <a:gd name="T122" fmla="*/ 2147483647 w 863"/>
              <a:gd name="T123" fmla="*/ 2147483647 h 3292"/>
              <a:gd name="T124" fmla="*/ 2147483647 w 863"/>
              <a:gd name="T125" fmla="*/ 2147483647 h 3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3"/>
              <a:gd name="T190" fmla="*/ 0 h 3292"/>
              <a:gd name="T191" fmla="*/ 863 w 863"/>
              <a:gd name="T192" fmla="*/ 3292 h 32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3" h="3292">
                <a:moveTo>
                  <a:pt x="78" y="3152"/>
                </a:moveTo>
                <a:lnTo>
                  <a:pt x="75" y="3152"/>
                </a:lnTo>
                <a:lnTo>
                  <a:pt x="69" y="3150"/>
                </a:lnTo>
                <a:lnTo>
                  <a:pt x="68" y="3148"/>
                </a:lnTo>
                <a:lnTo>
                  <a:pt x="69" y="3146"/>
                </a:lnTo>
                <a:lnTo>
                  <a:pt x="71" y="3145"/>
                </a:lnTo>
                <a:lnTo>
                  <a:pt x="75" y="3142"/>
                </a:lnTo>
                <a:lnTo>
                  <a:pt x="77" y="3142"/>
                </a:lnTo>
                <a:lnTo>
                  <a:pt x="80" y="3142"/>
                </a:lnTo>
                <a:lnTo>
                  <a:pt x="80" y="3145"/>
                </a:lnTo>
                <a:lnTo>
                  <a:pt x="78" y="3152"/>
                </a:lnTo>
                <a:close/>
                <a:moveTo>
                  <a:pt x="0" y="736"/>
                </a:moveTo>
                <a:lnTo>
                  <a:pt x="0" y="2573"/>
                </a:lnTo>
                <a:lnTo>
                  <a:pt x="3" y="2582"/>
                </a:lnTo>
                <a:lnTo>
                  <a:pt x="4" y="2588"/>
                </a:lnTo>
                <a:lnTo>
                  <a:pt x="6" y="2606"/>
                </a:lnTo>
                <a:lnTo>
                  <a:pt x="10" y="2631"/>
                </a:lnTo>
                <a:lnTo>
                  <a:pt x="15" y="2664"/>
                </a:lnTo>
                <a:lnTo>
                  <a:pt x="21" y="2700"/>
                </a:lnTo>
                <a:lnTo>
                  <a:pt x="27" y="2736"/>
                </a:lnTo>
                <a:lnTo>
                  <a:pt x="32" y="2766"/>
                </a:lnTo>
                <a:lnTo>
                  <a:pt x="35" y="2791"/>
                </a:lnTo>
                <a:lnTo>
                  <a:pt x="37" y="2804"/>
                </a:lnTo>
                <a:lnTo>
                  <a:pt x="38" y="2811"/>
                </a:lnTo>
                <a:lnTo>
                  <a:pt x="42" y="2819"/>
                </a:lnTo>
                <a:lnTo>
                  <a:pt x="45" y="2825"/>
                </a:lnTo>
                <a:lnTo>
                  <a:pt x="51" y="2833"/>
                </a:lnTo>
                <a:lnTo>
                  <a:pt x="61" y="2843"/>
                </a:lnTo>
                <a:lnTo>
                  <a:pt x="64" y="2847"/>
                </a:lnTo>
                <a:lnTo>
                  <a:pt x="66" y="2858"/>
                </a:lnTo>
                <a:lnTo>
                  <a:pt x="67" y="2885"/>
                </a:lnTo>
                <a:lnTo>
                  <a:pt x="68" y="2915"/>
                </a:lnTo>
                <a:lnTo>
                  <a:pt x="68" y="2934"/>
                </a:lnTo>
                <a:lnTo>
                  <a:pt x="69" y="2953"/>
                </a:lnTo>
                <a:lnTo>
                  <a:pt x="71" y="2979"/>
                </a:lnTo>
                <a:lnTo>
                  <a:pt x="72" y="3003"/>
                </a:lnTo>
                <a:lnTo>
                  <a:pt x="73" y="3013"/>
                </a:lnTo>
                <a:lnTo>
                  <a:pt x="81" y="3076"/>
                </a:lnTo>
                <a:lnTo>
                  <a:pt x="81" y="3097"/>
                </a:lnTo>
                <a:lnTo>
                  <a:pt x="77" y="3126"/>
                </a:lnTo>
                <a:lnTo>
                  <a:pt x="97" y="3127"/>
                </a:lnTo>
                <a:lnTo>
                  <a:pt x="97" y="3128"/>
                </a:lnTo>
                <a:lnTo>
                  <a:pt x="87" y="3136"/>
                </a:lnTo>
                <a:lnTo>
                  <a:pt x="86" y="3142"/>
                </a:lnTo>
                <a:lnTo>
                  <a:pt x="85" y="3141"/>
                </a:lnTo>
                <a:lnTo>
                  <a:pt x="82" y="3138"/>
                </a:lnTo>
                <a:lnTo>
                  <a:pt x="78" y="3137"/>
                </a:lnTo>
                <a:lnTo>
                  <a:pt x="75" y="3137"/>
                </a:lnTo>
                <a:lnTo>
                  <a:pt x="69" y="3140"/>
                </a:lnTo>
                <a:lnTo>
                  <a:pt x="67" y="3142"/>
                </a:lnTo>
                <a:lnTo>
                  <a:pt x="64" y="3145"/>
                </a:lnTo>
                <a:lnTo>
                  <a:pt x="63" y="3148"/>
                </a:lnTo>
                <a:lnTo>
                  <a:pt x="66" y="3153"/>
                </a:lnTo>
                <a:lnTo>
                  <a:pt x="69" y="3156"/>
                </a:lnTo>
                <a:lnTo>
                  <a:pt x="75" y="3157"/>
                </a:lnTo>
                <a:lnTo>
                  <a:pt x="68" y="3161"/>
                </a:lnTo>
                <a:lnTo>
                  <a:pt x="62" y="3159"/>
                </a:lnTo>
                <a:lnTo>
                  <a:pt x="57" y="3157"/>
                </a:lnTo>
                <a:lnTo>
                  <a:pt x="54" y="3161"/>
                </a:lnTo>
                <a:lnTo>
                  <a:pt x="59" y="3161"/>
                </a:lnTo>
                <a:lnTo>
                  <a:pt x="63" y="3165"/>
                </a:lnTo>
                <a:lnTo>
                  <a:pt x="53" y="3166"/>
                </a:lnTo>
                <a:lnTo>
                  <a:pt x="45" y="3167"/>
                </a:lnTo>
                <a:lnTo>
                  <a:pt x="43" y="3170"/>
                </a:lnTo>
                <a:lnTo>
                  <a:pt x="43" y="3175"/>
                </a:lnTo>
                <a:lnTo>
                  <a:pt x="48" y="3171"/>
                </a:lnTo>
                <a:lnTo>
                  <a:pt x="52" y="3170"/>
                </a:lnTo>
                <a:lnTo>
                  <a:pt x="61" y="3170"/>
                </a:lnTo>
                <a:lnTo>
                  <a:pt x="54" y="3175"/>
                </a:lnTo>
                <a:lnTo>
                  <a:pt x="45" y="3180"/>
                </a:lnTo>
                <a:lnTo>
                  <a:pt x="39" y="3186"/>
                </a:lnTo>
                <a:lnTo>
                  <a:pt x="35" y="3190"/>
                </a:lnTo>
                <a:lnTo>
                  <a:pt x="25" y="3194"/>
                </a:lnTo>
                <a:lnTo>
                  <a:pt x="0" y="3205"/>
                </a:lnTo>
                <a:lnTo>
                  <a:pt x="0" y="3292"/>
                </a:lnTo>
                <a:lnTo>
                  <a:pt x="30" y="3291"/>
                </a:lnTo>
                <a:lnTo>
                  <a:pt x="54" y="3290"/>
                </a:lnTo>
                <a:lnTo>
                  <a:pt x="73" y="3286"/>
                </a:lnTo>
                <a:lnTo>
                  <a:pt x="87" y="3282"/>
                </a:lnTo>
                <a:lnTo>
                  <a:pt x="105" y="3276"/>
                </a:lnTo>
                <a:lnTo>
                  <a:pt x="110" y="3273"/>
                </a:lnTo>
                <a:lnTo>
                  <a:pt x="145" y="3247"/>
                </a:lnTo>
                <a:lnTo>
                  <a:pt x="162" y="3258"/>
                </a:lnTo>
                <a:lnTo>
                  <a:pt x="168" y="3257"/>
                </a:lnTo>
                <a:lnTo>
                  <a:pt x="183" y="3254"/>
                </a:lnTo>
                <a:lnTo>
                  <a:pt x="198" y="3251"/>
                </a:lnTo>
                <a:lnTo>
                  <a:pt x="210" y="3248"/>
                </a:lnTo>
                <a:lnTo>
                  <a:pt x="226" y="3239"/>
                </a:lnTo>
                <a:lnTo>
                  <a:pt x="232" y="3233"/>
                </a:lnTo>
                <a:lnTo>
                  <a:pt x="234" y="3209"/>
                </a:lnTo>
                <a:lnTo>
                  <a:pt x="231" y="3205"/>
                </a:lnTo>
                <a:lnTo>
                  <a:pt x="227" y="3203"/>
                </a:lnTo>
                <a:lnTo>
                  <a:pt x="229" y="3191"/>
                </a:lnTo>
                <a:lnTo>
                  <a:pt x="229" y="3179"/>
                </a:lnTo>
                <a:lnTo>
                  <a:pt x="230" y="3171"/>
                </a:lnTo>
                <a:lnTo>
                  <a:pt x="230" y="3166"/>
                </a:lnTo>
                <a:lnTo>
                  <a:pt x="245" y="3165"/>
                </a:lnTo>
                <a:lnTo>
                  <a:pt x="246" y="3159"/>
                </a:lnTo>
                <a:lnTo>
                  <a:pt x="249" y="3145"/>
                </a:lnTo>
                <a:lnTo>
                  <a:pt x="251" y="3131"/>
                </a:lnTo>
                <a:lnTo>
                  <a:pt x="253" y="3123"/>
                </a:lnTo>
                <a:lnTo>
                  <a:pt x="254" y="3108"/>
                </a:lnTo>
                <a:lnTo>
                  <a:pt x="256" y="3074"/>
                </a:lnTo>
                <a:lnTo>
                  <a:pt x="259" y="3037"/>
                </a:lnTo>
                <a:lnTo>
                  <a:pt x="261" y="3010"/>
                </a:lnTo>
                <a:lnTo>
                  <a:pt x="260" y="2984"/>
                </a:lnTo>
                <a:lnTo>
                  <a:pt x="259" y="2957"/>
                </a:lnTo>
                <a:lnTo>
                  <a:pt x="256" y="2929"/>
                </a:lnTo>
                <a:lnTo>
                  <a:pt x="253" y="2901"/>
                </a:lnTo>
                <a:lnTo>
                  <a:pt x="246" y="2858"/>
                </a:lnTo>
                <a:lnTo>
                  <a:pt x="244" y="2839"/>
                </a:lnTo>
                <a:lnTo>
                  <a:pt x="242" y="2825"/>
                </a:lnTo>
                <a:lnTo>
                  <a:pt x="239" y="2791"/>
                </a:lnTo>
                <a:lnTo>
                  <a:pt x="235" y="2756"/>
                </a:lnTo>
                <a:lnTo>
                  <a:pt x="234" y="2733"/>
                </a:lnTo>
                <a:lnTo>
                  <a:pt x="232" y="2709"/>
                </a:lnTo>
                <a:lnTo>
                  <a:pt x="226" y="2666"/>
                </a:lnTo>
                <a:lnTo>
                  <a:pt x="220" y="2619"/>
                </a:lnTo>
                <a:lnTo>
                  <a:pt x="212" y="2585"/>
                </a:lnTo>
                <a:lnTo>
                  <a:pt x="208" y="2568"/>
                </a:lnTo>
                <a:lnTo>
                  <a:pt x="203" y="2542"/>
                </a:lnTo>
                <a:lnTo>
                  <a:pt x="198" y="2511"/>
                </a:lnTo>
                <a:lnTo>
                  <a:pt x="192" y="2477"/>
                </a:lnTo>
                <a:lnTo>
                  <a:pt x="187" y="2445"/>
                </a:lnTo>
                <a:lnTo>
                  <a:pt x="182" y="2416"/>
                </a:lnTo>
                <a:lnTo>
                  <a:pt x="178" y="2393"/>
                </a:lnTo>
                <a:lnTo>
                  <a:pt x="176" y="2381"/>
                </a:lnTo>
                <a:lnTo>
                  <a:pt x="176" y="2367"/>
                </a:lnTo>
                <a:lnTo>
                  <a:pt x="178" y="2353"/>
                </a:lnTo>
                <a:lnTo>
                  <a:pt x="179" y="2345"/>
                </a:lnTo>
                <a:lnTo>
                  <a:pt x="179" y="2338"/>
                </a:lnTo>
                <a:lnTo>
                  <a:pt x="179" y="2329"/>
                </a:lnTo>
                <a:lnTo>
                  <a:pt x="178" y="2319"/>
                </a:lnTo>
                <a:lnTo>
                  <a:pt x="172" y="2296"/>
                </a:lnTo>
                <a:lnTo>
                  <a:pt x="163" y="2276"/>
                </a:lnTo>
                <a:lnTo>
                  <a:pt x="155" y="2260"/>
                </a:lnTo>
                <a:lnTo>
                  <a:pt x="153" y="2253"/>
                </a:lnTo>
                <a:lnTo>
                  <a:pt x="149" y="2239"/>
                </a:lnTo>
                <a:lnTo>
                  <a:pt x="144" y="2220"/>
                </a:lnTo>
                <a:lnTo>
                  <a:pt x="140" y="2205"/>
                </a:lnTo>
                <a:lnTo>
                  <a:pt x="140" y="2196"/>
                </a:lnTo>
                <a:lnTo>
                  <a:pt x="129" y="2155"/>
                </a:lnTo>
                <a:lnTo>
                  <a:pt x="130" y="2146"/>
                </a:lnTo>
                <a:lnTo>
                  <a:pt x="134" y="2126"/>
                </a:lnTo>
                <a:lnTo>
                  <a:pt x="136" y="2097"/>
                </a:lnTo>
                <a:lnTo>
                  <a:pt x="138" y="2069"/>
                </a:lnTo>
                <a:lnTo>
                  <a:pt x="136" y="2054"/>
                </a:lnTo>
                <a:lnTo>
                  <a:pt x="135" y="2037"/>
                </a:lnTo>
                <a:lnTo>
                  <a:pt x="134" y="2022"/>
                </a:lnTo>
                <a:lnTo>
                  <a:pt x="131" y="2012"/>
                </a:lnTo>
                <a:lnTo>
                  <a:pt x="130" y="2006"/>
                </a:lnTo>
                <a:lnTo>
                  <a:pt x="130" y="2001"/>
                </a:lnTo>
                <a:lnTo>
                  <a:pt x="129" y="1996"/>
                </a:lnTo>
                <a:lnTo>
                  <a:pt x="125" y="1989"/>
                </a:lnTo>
                <a:lnTo>
                  <a:pt x="122" y="1984"/>
                </a:lnTo>
                <a:lnTo>
                  <a:pt x="122" y="1978"/>
                </a:lnTo>
                <a:lnTo>
                  <a:pt x="122" y="1968"/>
                </a:lnTo>
                <a:lnTo>
                  <a:pt x="124" y="1959"/>
                </a:lnTo>
                <a:lnTo>
                  <a:pt x="128" y="1940"/>
                </a:lnTo>
                <a:lnTo>
                  <a:pt x="129" y="1929"/>
                </a:lnTo>
                <a:lnTo>
                  <a:pt x="128" y="1917"/>
                </a:lnTo>
                <a:lnTo>
                  <a:pt x="126" y="1912"/>
                </a:lnTo>
                <a:lnTo>
                  <a:pt x="121" y="1905"/>
                </a:lnTo>
                <a:lnTo>
                  <a:pt x="110" y="1890"/>
                </a:lnTo>
                <a:lnTo>
                  <a:pt x="111" y="1885"/>
                </a:lnTo>
                <a:lnTo>
                  <a:pt x="112" y="1869"/>
                </a:lnTo>
                <a:lnTo>
                  <a:pt x="115" y="1849"/>
                </a:lnTo>
                <a:lnTo>
                  <a:pt x="117" y="1825"/>
                </a:lnTo>
                <a:lnTo>
                  <a:pt x="120" y="1806"/>
                </a:lnTo>
                <a:lnTo>
                  <a:pt x="121" y="1789"/>
                </a:lnTo>
                <a:lnTo>
                  <a:pt x="121" y="1776"/>
                </a:lnTo>
                <a:lnTo>
                  <a:pt x="121" y="1763"/>
                </a:lnTo>
                <a:lnTo>
                  <a:pt x="120" y="1750"/>
                </a:lnTo>
                <a:lnTo>
                  <a:pt x="117" y="1737"/>
                </a:lnTo>
                <a:lnTo>
                  <a:pt x="114" y="1718"/>
                </a:lnTo>
                <a:lnTo>
                  <a:pt x="112" y="1709"/>
                </a:lnTo>
                <a:lnTo>
                  <a:pt x="106" y="1710"/>
                </a:lnTo>
                <a:lnTo>
                  <a:pt x="101" y="1691"/>
                </a:lnTo>
                <a:lnTo>
                  <a:pt x="95" y="1676"/>
                </a:lnTo>
                <a:lnTo>
                  <a:pt x="91" y="1665"/>
                </a:lnTo>
                <a:lnTo>
                  <a:pt x="87" y="1659"/>
                </a:lnTo>
                <a:lnTo>
                  <a:pt x="82" y="1646"/>
                </a:lnTo>
                <a:lnTo>
                  <a:pt x="78" y="1640"/>
                </a:lnTo>
                <a:lnTo>
                  <a:pt x="73" y="1636"/>
                </a:lnTo>
                <a:lnTo>
                  <a:pt x="69" y="1632"/>
                </a:lnTo>
                <a:lnTo>
                  <a:pt x="61" y="1623"/>
                </a:lnTo>
                <a:lnTo>
                  <a:pt x="56" y="1618"/>
                </a:lnTo>
                <a:lnTo>
                  <a:pt x="52" y="1613"/>
                </a:lnTo>
                <a:lnTo>
                  <a:pt x="49" y="1609"/>
                </a:lnTo>
                <a:lnTo>
                  <a:pt x="49" y="1607"/>
                </a:lnTo>
                <a:lnTo>
                  <a:pt x="52" y="1601"/>
                </a:lnTo>
                <a:lnTo>
                  <a:pt x="53" y="1595"/>
                </a:lnTo>
                <a:lnTo>
                  <a:pt x="53" y="1589"/>
                </a:lnTo>
                <a:lnTo>
                  <a:pt x="53" y="1585"/>
                </a:lnTo>
                <a:lnTo>
                  <a:pt x="52" y="1578"/>
                </a:lnTo>
                <a:lnTo>
                  <a:pt x="51" y="1575"/>
                </a:lnTo>
                <a:lnTo>
                  <a:pt x="53" y="1577"/>
                </a:lnTo>
                <a:lnTo>
                  <a:pt x="57" y="1577"/>
                </a:lnTo>
                <a:lnTo>
                  <a:pt x="63" y="1575"/>
                </a:lnTo>
                <a:lnTo>
                  <a:pt x="71" y="1573"/>
                </a:lnTo>
                <a:lnTo>
                  <a:pt x="77" y="1569"/>
                </a:lnTo>
                <a:lnTo>
                  <a:pt x="81" y="1568"/>
                </a:lnTo>
                <a:lnTo>
                  <a:pt x="85" y="1565"/>
                </a:lnTo>
                <a:lnTo>
                  <a:pt x="88" y="1559"/>
                </a:lnTo>
                <a:lnTo>
                  <a:pt x="101" y="1549"/>
                </a:lnTo>
                <a:lnTo>
                  <a:pt x="110" y="1544"/>
                </a:lnTo>
                <a:lnTo>
                  <a:pt x="112" y="1539"/>
                </a:lnTo>
                <a:lnTo>
                  <a:pt x="115" y="1534"/>
                </a:lnTo>
                <a:lnTo>
                  <a:pt x="116" y="1527"/>
                </a:lnTo>
                <a:lnTo>
                  <a:pt x="117" y="1520"/>
                </a:lnTo>
                <a:lnTo>
                  <a:pt x="119" y="1503"/>
                </a:lnTo>
                <a:lnTo>
                  <a:pt x="119" y="1486"/>
                </a:lnTo>
                <a:lnTo>
                  <a:pt x="119" y="1467"/>
                </a:lnTo>
                <a:lnTo>
                  <a:pt x="119" y="1445"/>
                </a:lnTo>
                <a:lnTo>
                  <a:pt x="120" y="1425"/>
                </a:lnTo>
                <a:lnTo>
                  <a:pt x="124" y="1405"/>
                </a:lnTo>
                <a:lnTo>
                  <a:pt x="129" y="1385"/>
                </a:lnTo>
                <a:lnTo>
                  <a:pt x="138" y="1353"/>
                </a:lnTo>
                <a:lnTo>
                  <a:pt x="146" y="1322"/>
                </a:lnTo>
                <a:lnTo>
                  <a:pt x="152" y="1301"/>
                </a:lnTo>
                <a:lnTo>
                  <a:pt x="158" y="1281"/>
                </a:lnTo>
                <a:lnTo>
                  <a:pt x="167" y="1250"/>
                </a:lnTo>
                <a:lnTo>
                  <a:pt x="178" y="1219"/>
                </a:lnTo>
                <a:lnTo>
                  <a:pt x="186" y="1200"/>
                </a:lnTo>
                <a:lnTo>
                  <a:pt x="194" y="1184"/>
                </a:lnTo>
                <a:lnTo>
                  <a:pt x="206" y="1160"/>
                </a:lnTo>
                <a:lnTo>
                  <a:pt x="212" y="1146"/>
                </a:lnTo>
                <a:lnTo>
                  <a:pt x="217" y="1132"/>
                </a:lnTo>
                <a:lnTo>
                  <a:pt x="221" y="1120"/>
                </a:lnTo>
                <a:lnTo>
                  <a:pt x="225" y="1109"/>
                </a:lnTo>
                <a:lnTo>
                  <a:pt x="229" y="1088"/>
                </a:lnTo>
                <a:lnTo>
                  <a:pt x="234" y="1068"/>
                </a:lnTo>
                <a:lnTo>
                  <a:pt x="237" y="1053"/>
                </a:lnTo>
                <a:lnTo>
                  <a:pt x="239" y="1046"/>
                </a:lnTo>
                <a:lnTo>
                  <a:pt x="248" y="1006"/>
                </a:lnTo>
                <a:lnTo>
                  <a:pt x="250" y="1002"/>
                </a:lnTo>
                <a:lnTo>
                  <a:pt x="259" y="989"/>
                </a:lnTo>
                <a:lnTo>
                  <a:pt x="284" y="967"/>
                </a:lnTo>
                <a:lnTo>
                  <a:pt x="309" y="940"/>
                </a:lnTo>
                <a:lnTo>
                  <a:pt x="321" y="928"/>
                </a:lnTo>
                <a:lnTo>
                  <a:pt x="330" y="915"/>
                </a:lnTo>
                <a:lnTo>
                  <a:pt x="333" y="909"/>
                </a:lnTo>
                <a:lnTo>
                  <a:pt x="335" y="902"/>
                </a:lnTo>
                <a:lnTo>
                  <a:pt x="337" y="897"/>
                </a:lnTo>
                <a:lnTo>
                  <a:pt x="337" y="892"/>
                </a:lnTo>
                <a:lnTo>
                  <a:pt x="340" y="888"/>
                </a:lnTo>
                <a:lnTo>
                  <a:pt x="341" y="886"/>
                </a:lnTo>
                <a:lnTo>
                  <a:pt x="350" y="870"/>
                </a:lnTo>
                <a:lnTo>
                  <a:pt x="355" y="861"/>
                </a:lnTo>
                <a:lnTo>
                  <a:pt x="357" y="861"/>
                </a:lnTo>
                <a:lnTo>
                  <a:pt x="364" y="857"/>
                </a:lnTo>
                <a:lnTo>
                  <a:pt x="369" y="849"/>
                </a:lnTo>
                <a:lnTo>
                  <a:pt x="370" y="846"/>
                </a:lnTo>
                <a:lnTo>
                  <a:pt x="371" y="846"/>
                </a:lnTo>
                <a:lnTo>
                  <a:pt x="376" y="844"/>
                </a:lnTo>
                <a:lnTo>
                  <a:pt x="383" y="841"/>
                </a:lnTo>
                <a:lnTo>
                  <a:pt x="388" y="835"/>
                </a:lnTo>
                <a:lnTo>
                  <a:pt x="391" y="829"/>
                </a:lnTo>
                <a:lnTo>
                  <a:pt x="393" y="823"/>
                </a:lnTo>
                <a:lnTo>
                  <a:pt x="393" y="818"/>
                </a:lnTo>
                <a:lnTo>
                  <a:pt x="393" y="817"/>
                </a:lnTo>
                <a:lnTo>
                  <a:pt x="397" y="800"/>
                </a:lnTo>
                <a:lnTo>
                  <a:pt x="399" y="796"/>
                </a:lnTo>
                <a:lnTo>
                  <a:pt x="405" y="787"/>
                </a:lnTo>
                <a:lnTo>
                  <a:pt x="408" y="779"/>
                </a:lnTo>
                <a:lnTo>
                  <a:pt x="408" y="770"/>
                </a:lnTo>
                <a:lnTo>
                  <a:pt x="412" y="760"/>
                </a:lnTo>
                <a:lnTo>
                  <a:pt x="419" y="742"/>
                </a:lnTo>
                <a:lnTo>
                  <a:pt x="427" y="727"/>
                </a:lnTo>
                <a:lnTo>
                  <a:pt x="429" y="719"/>
                </a:lnTo>
                <a:lnTo>
                  <a:pt x="431" y="719"/>
                </a:lnTo>
                <a:lnTo>
                  <a:pt x="434" y="717"/>
                </a:lnTo>
                <a:lnTo>
                  <a:pt x="439" y="714"/>
                </a:lnTo>
                <a:lnTo>
                  <a:pt x="443" y="709"/>
                </a:lnTo>
                <a:lnTo>
                  <a:pt x="448" y="698"/>
                </a:lnTo>
                <a:lnTo>
                  <a:pt x="450" y="692"/>
                </a:lnTo>
                <a:lnTo>
                  <a:pt x="453" y="690"/>
                </a:lnTo>
                <a:lnTo>
                  <a:pt x="465" y="683"/>
                </a:lnTo>
                <a:lnTo>
                  <a:pt x="472" y="678"/>
                </a:lnTo>
                <a:lnTo>
                  <a:pt x="480" y="670"/>
                </a:lnTo>
                <a:lnTo>
                  <a:pt x="490" y="661"/>
                </a:lnTo>
                <a:lnTo>
                  <a:pt x="499" y="650"/>
                </a:lnTo>
                <a:lnTo>
                  <a:pt x="525" y="611"/>
                </a:lnTo>
                <a:lnTo>
                  <a:pt x="558" y="559"/>
                </a:lnTo>
                <a:lnTo>
                  <a:pt x="587" y="510"/>
                </a:lnTo>
                <a:lnTo>
                  <a:pt x="604" y="483"/>
                </a:lnTo>
                <a:lnTo>
                  <a:pt x="615" y="467"/>
                </a:lnTo>
                <a:lnTo>
                  <a:pt x="630" y="443"/>
                </a:lnTo>
                <a:lnTo>
                  <a:pt x="643" y="420"/>
                </a:lnTo>
                <a:lnTo>
                  <a:pt x="648" y="411"/>
                </a:lnTo>
                <a:lnTo>
                  <a:pt x="677" y="362"/>
                </a:lnTo>
                <a:lnTo>
                  <a:pt x="692" y="343"/>
                </a:lnTo>
                <a:lnTo>
                  <a:pt x="691" y="337"/>
                </a:lnTo>
                <a:lnTo>
                  <a:pt x="693" y="334"/>
                </a:lnTo>
                <a:lnTo>
                  <a:pt x="695" y="328"/>
                </a:lnTo>
                <a:lnTo>
                  <a:pt x="692" y="322"/>
                </a:lnTo>
                <a:lnTo>
                  <a:pt x="687" y="315"/>
                </a:lnTo>
                <a:lnTo>
                  <a:pt x="682" y="310"/>
                </a:lnTo>
                <a:lnTo>
                  <a:pt x="679" y="308"/>
                </a:lnTo>
                <a:lnTo>
                  <a:pt x="683" y="301"/>
                </a:lnTo>
                <a:lnTo>
                  <a:pt x="691" y="290"/>
                </a:lnTo>
                <a:lnTo>
                  <a:pt x="705" y="280"/>
                </a:lnTo>
                <a:lnTo>
                  <a:pt x="721" y="266"/>
                </a:lnTo>
                <a:lnTo>
                  <a:pt x="734" y="252"/>
                </a:lnTo>
                <a:lnTo>
                  <a:pt x="737" y="246"/>
                </a:lnTo>
                <a:lnTo>
                  <a:pt x="745" y="238"/>
                </a:lnTo>
                <a:lnTo>
                  <a:pt x="756" y="228"/>
                </a:lnTo>
                <a:lnTo>
                  <a:pt x="761" y="223"/>
                </a:lnTo>
                <a:lnTo>
                  <a:pt x="767" y="219"/>
                </a:lnTo>
                <a:lnTo>
                  <a:pt x="770" y="216"/>
                </a:lnTo>
                <a:lnTo>
                  <a:pt x="772" y="214"/>
                </a:lnTo>
                <a:lnTo>
                  <a:pt x="778" y="212"/>
                </a:lnTo>
                <a:lnTo>
                  <a:pt x="784" y="207"/>
                </a:lnTo>
                <a:lnTo>
                  <a:pt x="788" y="204"/>
                </a:lnTo>
                <a:lnTo>
                  <a:pt x="793" y="203"/>
                </a:lnTo>
                <a:lnTo>
                  <a:pt x="799" y="199"/>
                </a:lnTo>
                <a:lnTo>
                  <a:pt x="808" y="192"/>
                </a:lnTo>
                <a:lnTo>
                  <a:pt x="816" y="185"/>
                </a:lnTo>
                <a:lnTo>
                  <a:pt x="821" y="181"/>
                </a:lnTo>
                <a:lnTo>
                  <a:pt x="826" y="179"/>
                </a:lnTo>
                <a:lnTo>
                  <a:pt x="832" y="173"/>
                </a:lnTo>
                <a:lnTo>
                  <a:pt x="836" y="168"/>
                </a:lnTo>
                <a:lnTo>
                  <a:pt x="840" y="164"/>
                </a:lnTo>
                <a:lnTo>
                  <a:pt x="846" y="160"/>
                </a:lnTo>
                <a:lnTo>
                  <a:pt x="849" y="157"/>
                </a:lnTo>
                <a:lnTo>
                  <a:pt x="851" y="154"/>
                </a:lnTo>
                <a:lnTo>
                  <a:pt x="852" y="151"/>
                </a:lnTo>
                <a:lnTo>
                  <a:pt x="854" y="149"/>
                </a:lnTo>
                <a:lnTo>
                  <a:pt x="854" y="147"/>
                </a:lnTo>
                <a:lnTo>
                  <a:pt x="852" y="145"/>
                </a:lnTo>
                <a:lnTo>
                  <a:pt x="849" y="144"/>
                </a:lnTo>
                <a:lnTo>
                  <a:pt x="845" y="144"/>
                </a:lnTo>
                <a:lnTo>
                  <a:pt x="841" y="146"/>
                </a:lnTo>
                <a:lnTo>
                  <a:pt x="839" y="149"/>
                </a:lnTo>
                <a:lnTo>
                  <a:pt x="835" y="152"/>
                </a:lnTo>
                <a:lnTo>
                  <a:pt x="833" y="154"/>
                </a:lnTo>
                <a:lnTo>
                  <a:pt x="830" y="157"/>
                </a:lnTo>
                <a:lnTo>
                  <a:pt x="826" y="160"/>
                </a:lnTo>
                <a:lnTo>
                  <a:pt x="818" y="165"/>
                </a:lnTo>
                <a:lnTo>
                  <a:pt x="812" y="169"/>
                </a:lnTo>
                <a:lnTo>
                  <a:pt x="809" y="171"/>
                </a:lnTo>
                <a:lnTo>
                  <a:pt x="804" y="173"/>
                </a:lnTo>
                <a:lnTo>
                  <a:pt x="797" y="176"/>
                </a:lnTo>
                <a:lnTo>
                  <a:pt x="788" y="180"/>
                </a:lnTo>
                <a:lnTo>
                  <a:pt x="784" y="181"/>
                </a:lnTo>
                <a:lnTo>
                  <a:pt x="780" y="175"/>
                </a:lnTo>
                <a:lnTo>
                  <a:pt x="783" y="171"/>
                </a:lnTo>
                <a:lnTo>
                  <a:pt x="791" y="161"/>
                </a:lnTo>
                <a:lnTo>
                  <a:pt x="799" y="151"/>
                </a:lnTo>
                <a:lnTo>
                  <a:pt x="807" y="142"/>
                </a:lnTo>
                <a:lnTo>
                  <a:pt x="809" y="139"/>
                </a:lnTo>
                <a:lnTo>
                  <a:pt x="812" y="136"/>
                </a:lnTo>
                <a:lnTo>
                  <a:pt x="817" y="132"/>
                </a:lnTo>
                <a:lnTo>
                  <a:pt x="827" y="126"/>
                </a:lnTo>
                <a:lnTo>
                  <a:pt x="836" y="116"/>
                </a:lnTo>
                <a:lnTo>
                  <a:pt x="841" y="107"/>
                </a:lnTo>
                <a:lnTo>
                  <a:pt x="844" y="103"/>
                </a:lnTo>
                <a:lnTo>
                  <a:pt x="845" y="102"/>
                </a:lnTo>
                <a:lnTo>
                  <a:pt x="847" y="98"/>
                </a:lnTo>
                <a:lnTo>
                  <a:pt x="852" y="92"/>
                </a:lnTo>
                <a:lnTo>
                  <a:pt x="859" y="84"/>
                </a:lnTo>
                <a:lnTo>
                  <a:pt x="861" y="77"/>
                </a:lnTo>
                <a:lnTo>
                  <a:pt x="863" y="73"/>
                </a:lnTo>
                <a:lnTo>
                  <a:pt x="860" y="70"/>
                </a:lnTo>
                <a:lnTo>
                  <a:pt x="857" y="68"/>
                </a:lnTo>
                <a:lnTo>
                  <a:pt x="854" y="68"/>
                </a:lnTo>
                <a:lnTo>
                  <a:pt x="850" y="68"/>
                </a:lnTo>
                <a:lnTo>
                  <a:pt x="845" y="72"/>
                </a:lnTo>
                <a:lnTo>
                  <a:pt x="841" y="78"/>
                </a:lnTo>
                <a:lnTo>
                  <a:pt x="837" y="83"/>
                </a:lnTo>
                <a:lnTo>
                  <a:pt x="833" y="88"/>
                </a:lnTo>
                <a:lnTo>
                  <a:pt x="832" y="91"/>
                </a:lnTo>
                <a:lnTo>
                  <a:pt x="827" y="94"/>
                </a:lnTo>
                <a:lnTo>
                  <a:pt x="822" y="98"/>
                </a:lnTo>
                <a:lnTo>
                  <a:pt x="815" y="104"/>
                </a:lnTo>
                <a:lnTo>
                  <a:pt x="807" y="113"/>
                </a:lnTo>
                <a:lnTo>
                  <a:pt x="802" y="118"/>
                </a:lnTo>
                <a:lnTo>
                  <a:pt x="797" y="121"/>
                </a:lnTo>
                <a:lnTo>
                  <a:pt x="785" y="128"/>
                </a:lnTo>
                <a:lnTo>
                  <a:pt x="769" y="141"/>
                </a:lnTo>
                <a:lnTo>
                  <a:pt x="764" y="144"/>
                </a:lnTo>
                <a:lnTo>
                  <a:pt x="760" y="139"/>
                </a:lnTo>
                <a:lnTo>
                  <a:pt x="767" y="127"/>
                </a:lnTo>
                <a:lnTo>
                  <a:pt x="777" y="112"/>
                </a:lnTo>
                <a:lnTo>
                  <a:pt x="784" y="101"/>
                </a:lnTo>
                <a:lnTo>
                  <a:pt x="787" y="94"/>
                </a:lnTo>
                <a:lnTo>
                  <a:pt x="789" y="91"/>
                </a:lnTo>
                <a:lnTo>
                  <a:pt x="792" y="88"/>
                </a:lnTo>
                <a:lnTo>
                  <a:pt x="802" y="78"/>
                </a:lnTo>
                <a:lnTo>
                  <a:pt x="809" y="68"/>
                </a:lnTo>
                <a:lnTo>
                  <a:pt x="821" y="53"/>
                </a:lnTo>
                <a:lnTo>
                  <a:pt x="828" y="43"/>
                </a:lnTo>
                <a:lnTo>
                  <a:pt x="836" y="32"/>
                </a:lnTo>
                <a:lnTo>
                  <a:pt x="836" y="30"/>
                </a:lnTo>
                <a:lnTo>
                  <a:pt x="836" y="26"/>
                </a:lnTo>
                <a:lnTo>
                  <a:pt x="832" y="24"/>
                </a:lnTo>
                <a:lnTo>
                  <a:pt x="828" y="21"/>
                </a:lnTo>
                <a:lnTo>
                  <a:pt x="822" y="21"/>
                </a:lnTo>
                <a:lnTo>
                  <a:pt x="820" y="22"/>
                </a:lnTo>
                <a:lnTo>
                  <a:pt x="817" y="25"/>
                </a:lnTo>
                <a:lnTo>
                  <a:pt x="813" y="29"/>
                </a:lnTo>
                <a:lnTo>
                  <a:pt x="809" y="36"/>
                </a:lnTo>
                <a:lnTo>
                  <a:pt x="804" y="43"/>
                </a:lnTo>
                <a:lnTo>
                  <a:pt x="801" y="45"/>
                </a:lnTo>
                <a:lnTo>
                  <a:pt x="799" y="46"/>
                </a:lnTo>
                <a:lnTo>
                  <a:pt x="794" y="50"/>
                </a:lnTo>
                <a:lnTo>
                  <a:pt x="784" y="60"/>
                </a:lnTo>
                <a:lnTo>
                  <a:pt x="779" y="68"/>
                </a:lnTo>
                <a:lnTo>
                  <a:pt x="777" y="72"/>
                </a:lnTo>
                <a:lnTo>
                  <a:pt x="772" y="75"/>
                </a:lnTo>
                <a:lnTo>
                  <a:pt x="769" y="78"/>
                </a:lnTo>
                <a:lnTo>
                  <a:pt x="768" y="82"/>
                </a:lnTo>
                <a:lnTo>
                  <a:pt x="763" y="87"/>
                </a:lnTo>
                <a:lnTo>
                  <a:pt x="755" y="96"/>
                </a:lnTo>
                <a:lnTo>
                  <a:pt x="749" y="103"/>
                </a:lnTo>
                <a:lnTo>
                  <a:pt x="745" y="107"/>
                </a:lnTo>
                <a:lnTo>
                  <a:pt x="743" y="111"/>
                </a:lnTo>
                <a:lnTo>
                  <a:pt x="739" y="115"/>
                </a:lnTo>
                <a:lnTo>
                  <a:pt x="736" y="116"/>
                </a:lnTo>
                <a:lnTo>
                  <a:pt x="735" y="116"/>
                </a:lnTo>
                <a:lnTo>
                  <a:pt x="730" y="111"/>
                </a:lnTo>
                <a:lnTo>
                  <a:pt x="734" y="101"/>
                </a:lnTo>
                <a:lnTo>
                  <a:pt x="743" y="87"/>
                </a:lnTo>
                <a:lnTo>
                  <a:pt x="749" y="75"/>
                </a:lnTo>
                <a:lnTo>
                  <a:pt x="750" y="70"/>
                </a:lnTo>
                <a:lnTo>
                  <a:pt x="753" y="69"/>
                </a:lnTo>
                <a:lnTo>
                  <a:pt x="755" y="68"/>
                </a:lnTo>
                <a:lnTo>
                  <a:pt x="759" y="63"/>
                </a:lnTo>
                <a:lnTo>
                  <a:pt x="760" y="62"/>
                </a:lnTo>
                <a:lnTo>
                  <a:pt x="761" y="55"/>
                </a:lnTo>
                <a:lnTo>
                  <a:pt x="765" y="49"/>
                </a:lnTo>
                <a:lnTo>
                  <a:pt x="770" y="40"/>
                </a:lnTo>
                <a:lnTo>
                  <a:pt x="775" y="31"/>
                </a:lnTo>
                <a:lnTo>
                  <a:pt x="778" y="25"/>
                </a:lnTo>
                <a:lnTo>
                  <a:pt x="784" y="16"/>
                </a:lnTo>
                <a:lnTo>
                  <a:pt x="789" y="5"/>
                </a:lnTo>
                <a:lnTo>
                  <a:pt x="788" y="2"/>
                </a:lnTo>
                <a:lnTo>
                  <a:pt x="784" y="0"/>
                </a:lnTo>
                <a:lnTo>
                  <a:pt x="780" y="0"/>
                </a:lnTo>
                <a:lnTo>
                  <a:pt x="777" y="0"/>
                </a:lnTo>
                <a:lnTo>
                  <a:pt x="773" y="2"/>
                </a:lnTo>
                <a:lnTo>
                  <a:pt x="768" y="5"/>
                </a:lnTo>
                <a:lnTo>
                  <a:pt x="764" y="8"/>
                </a:lnTo>
                <a:lnTo>
                  <a:pt x="761" y="12"/>
                </a:lnTo>
                <a:lnTo>
                  <a:pt x="755" y="20"/>
                </a:lnTo>
                <a:lnTo>
                  <a:pt x="749" y="31"/>
                </a:lnTo>
                <a:lnTo>
                  <a:pt x="746" y="38"/>
                </a:lnTo>
                <a:lnTo>
                  <a:pt x="746" y="39"/>
                </a:lnTo>
                <a:lnTo>
                  <a:pt x="743" y="45"/>
                </a:lnTo>
                <a:lnTo>
                  <a:pt x="740" y="46"/>
                </a:lnTo>
                <a:lnTo>
                  <a:pt x="737" y="50"/>
                </a:lnTo>
                <a:lnTo>
                  <a:pt x="735" y="54"/>
                </a:lnTo>
                <a:lnTo>
                  <a:pt x="734" y="55"/>
                </a:lnTo>
                <a:lnTo>
                  <a:pt x="729" y="62"/>
                </a:lnTo>
                <a:lnTo>
                  <a:pt x="721" y="68"/>
                </a:lnTo>
                <a:lnTo>
                  <a:pt x="711" y="78"/>
                </a:lnTo>
                <a:lnTo>
                  <a:pt x="703" y="87"/>
                </a:lnTo>
                <a:lnTo>
                  <a:pt x="700" y="92"/>
                </a:lnTo>
                <a:lnTo>
                  <a:pt x="693" y="99"/>
                </a:lnTo>
                <a:lnTo>
                  <a:pt x="689" y="102"/>
                </a:lnTo>
                <a:lnTo>
                  <a:pt x="682" y="111"/>
                </a:lnTo>
                <a:lnTo>
                  <a:pt x="668" y="123"/>
                </a:lnTo>
                <a:lnTo>
                  <a:pt x="659" y="133"/>
                </a:lnTo>
                <a:lnTo>
                  <a:pt x="653" y="141"/>
                </a:lnTo>
                <a:lnTo>
                  <a:pt x="648" y="145"/>
                </a:lnTo>
                <a:lnTo>
                  <a:pt x="638" y="150"/>
                </a:lnTo>
                <a:lnTo>
                  <a:pt x="629" y="157"/>
                </a:lnTo>
                <a:lnTo>
                  <a:pt x="621" y="150"/>
                </a:lnTo>
                <a:lnTo>
                  <a:pt x="610" y="137"/>
                </a:lnTo>
                <a:lnTo>
                  <a:pt x="605" y="128"/>
                </a:lnTo>
                <a:lnTo>
                  <a:pt x="602" y="122"/>
                </a:lnTo>
                <a:lnTo>
                  <a:pt x="602" y="117"/>
                </a:lnTo>
                <a:lnTo>
                  <a:pt x="601" y="112"/>
                </a:lnTo>
                <a:lnTo>
                  <a:pt x="601" y="104"/>
                </a:lnTo>
                <a:lnTo>
                  <a:pt x="601" y="102"/>
                </a:lnTo>
                <a:lnTo>
                  <a:pt x="601" y="97"/>
                </a:lnTo>
                <a:lnTo>
                  <a:pt x="599" y="93"/>
                </a:lnTo>
                <a:lnTo>
                  <a:pt x="594" y="84"/>
                </a:lnTo>
                <a:lnTo>
                  <a:pt x="588" y="79"/>
                </a:lnTo>
                <a:lnTo>
                  <a:pt x="582" y="75"/>
                </a:lnTo>
                <a:lnTo>
                  <a:pt x="575" y="73"/>
                </a:lnTo>
                <a:lnTo>
                  <a:pt x="570" y="73"/>
                </a:lnTo>
                <a:lnTo>
                  <a:pt x="564" y="74"/>
                </a:lnTo>
                <a:lnTo>
                  <a:pt x="561" y="77"/>
                </a:lnTo>
                <a:lnTo>
                  <a:pt x="559" y="78"/>
                </a:lnTo>
                <a:lnTo>
                  <a:pt x="558" y="80"/>
                </a:lnTo>
                <a:lnTo>
                  <a:pt x="559" y="84"/>
                </a:lnTo>
                <a:lnTo>
                  <a:pt x="561" y="86"/>
                </a:lnTo>
                <a:lnTo>
                  <a:pt x="567" y="94"/>
                </a:lnTo>
                <a:lnTo>
                  <a:pt x="572" y="101"/>
                </a:lnTo>
                <a:lnTo>
                  <a:pt x="571" y="104"/>
                </a:lnTo>
                <a:lnTo>
                  <a:pt x="571" y="109"/>
                </a:lnTo>
                <a:lnTo>
                  <a:pt x="572" y="113"/>
                </a:lnTo>
                <a:lnTo>
                  <a:pt x="572" y="117"/>
                </a:lnTo>
                <a:lnTo>
                  <a:pt x="573" y="122"/>
                </a:lnTo>
                <a:lnTo>
                  <a:pt x="575" y="123"/>
                </a:lnTo>
                <a:lnTo>
                  <a:pt x="576" y="127"/>
                </a:lnTo>
                <a:lnTo>
                  <a:pt x="575" y="136"/>
                </a:lnTo>
                <a:lnTo>
                  <a:pt x="576" y="150"/>
                </a:lnTo>
                <a:lnTo>
                  <a:pt x="577" y="166"/>
                </a:lnTo>
                <a:lnTo>
                  <a:pt x="578" y="181"/>
                </a:lnTo>
                <a:lnTo>
                  <a:pt x="578" y="192"/>
                </a:lnTo>
                <a:lnTo>
                  <a:pt x="576" y="200"/>
                </a:lnTo>
                <a:lnTo>
                  <a:pt x="575" y="211"/>
                </a:lnTo>
                <a:lnTo>
                  <a:pt x="576" y="221"/>
                </a:lnTo>
                <a:lnTo>
                  <a:pt x="578" y="231"/>
                </a:lnTo>
                <a:lnTo>
                  <a:pt x="583" y="238"/>
                </a:lnTo>
                <a:lnTo>
                  <a:pt x="586" y="245"/>
                </a:lnTo>
                <a:lnTo>
                  <a:pt x="588" y="248"/>
                </a:lnTo>
                <a:lnTo>
                  <a:pt x="588" y="257"/>
                </a:lnTo>
                <a:lnTo>
                  <a:pt x="590" y="265"/>
                </a:lnTo>
                <a:lnTo>
                  <a:pt x="587" y="265"/>
                </a:lnTo>
                <a:lnTo>
                  <a:pt x="582" y="269"/>
                </a:lnTo>
                <a:lnTo>
                  <a:pt x="578" y="279"/>
                </a:lnTo>
                <a:lnTo>
                  <a:pt x="573" y="296"/>
                </a:lnTo>
                <a:lnTo>
                  <a:pt x="564" y="318"/>
                </a:lnTo>
                <a:lnTo>
                  <a:pt x="556" y="337"/>
                </a:lnTo>
                <a:lnTo>
                  <a:pt x="542" y="357"/>
                </a:lnTo>
                <a:lnTo>
                  <a:pt x="524" y="381"/>
                </a:lnTo>
                <a:lnTo>
                  <a:pt x="505" y="402"/>
                </a:lnTo>
                <a:lnTo>
                  <a:pt x="494" y="414"/>
                </a:lnTo>
                <a:lnTo>
                  <a:pt x="476" y="433"/>
                </a:lnTo>
                <a:lnTo>
                  <a:pt x="461" y="450"/>
                </a:lnTo>
                <a:lnTo>
                  <a:pt x="450" y="466"/>
                </a:lnTo>
                <a:lnTo>
                  <a:pt x="442" y="474"/>
                </a:lnTo>
                <a:lnTo>
                  <a:pt x="429" y="495"/>
                </a:lnTo>
                <a:lnTo>
                  <a:pt x="417" y="512"/>
                </a:lnTo>
                <a:lnTo>
                  <a:pt x="404" y="535"/>
                </a:lnTo>
                <a:lnTo>
                  <a:pt x="395" y="553"/>
                </a:lnTo>
                <a:lnTo>
                  <a:pt x="389" y="565"/>
                </a:lnTo>
                <a:lnTo>
                  <a:pt x="386" y="569"/>
                </a:lnTo>
                <a:lnTo>
                  <a:pt x="381" y="577"/>
                </a:lnTo>
                <a:lnTo>
                  <a:pt x="366" y="593"/>
                </a:lnTo>
                <a:lnTo>
                  <a:pt x="355" y="603"/>
                </a:lnTo>
                <a:lnTo>
                  <a:pt x="343" y="613"/>
                </a:lnTo>
                <a:lnTo>
                  <a:pt x="330" y="622"/>
                </a:lnTo>
                <a:lnTo>
                  <a:pt x="314" y="630"/>
                </a:lnTo>
                <a:lnTo>
                  <a:pt x="307" y="632"/>
                </a:lnTo>
                <a:lnTo>
                  <a:pt x="302" y="636"/>
                </a:lnTo>
                <a:lnTo>
                  <a:pt x="297" y="640"/>
                </a:lnTo>
                <a:lnTo>
                  <a:pt x="293" y="644"/>
                </a:lnTo>
                <a:lnTo>
                  <a:pt x="289" y="650"/>
                </a:lnTo>
                <a:lnTo>
                  <a:pt x="288" y="652"/>
                </a:lnTo>
                <a:lnTo>
                  <a:pt x="287" y="655"/>
                </a:lnTo>
                <a:lnTo>
                  <a:pt x="282" y="661"/>
                </a:lnTo>
                <a:lnTo>
                  <a:pt x="275" y="668"/>
                </a:lnTo>
                <a:lnTo>
                  <a:pt x="268" y="673"/>
                </a:lnTo>
                <a:lnTo>
                  <a:pt x="263" y="675"/>
                </a:lnTo>
                <a:lnTo>
                  <a:pt x="260" y="679"/>
                </a:lnTo>
                <a:lnTo>
                  <a:pt x="259" y="683"/>
                </a:lnTo>
                <a:lnTo>
                  <a:pt x="259" y="685"/>
                </a:lnTo>
                <a:lnTo>
                  <a:pt x="256" y="689"/>
                </a:lnTo>
                <a:lnTo>
                  <a:pt x="251" y="694"/>
                </a:lnTo>
                <a:lnTo>
                  <a:pt x="251" y="695"/>
                </a:lnTo>
                <a:lnTo>
                  <a:pt x="250" y="694"/>
                </a:lnTo>
                <a:lnTo>
                  <a:pt x="250" y="693"/>
                </a:lnTo>
                <a:lnTo>
                  <a:pt x="249" y="693"/>
                </a:lnTo>
                <a:lnTo>
                  <a:pt x="248" y="692"/>
                </a:lnTo>
                <a:lnTo>
                  <a:pt x="249" y="690"/>
                </a:lnTo>
                <a:lnTo>
                  <a:pt x="249" y="689"/>
                </a:lnTo>
                <a:lnTo>
                  <a:pt x="249" y="686"/>
                </a:lnTo>
                <a:lnTo>
                  <a:pt x="246" y="685"/>
                </a:lnTo>
                <a:lnTo>
                  <a:pt x="245" y="685"/>
                </a:lnTo>
                <a:lnTo>
                  <a:pt x="245" y="683"/>
                </a:lnTo>
                <a:lnTo>
                  <a:pt x="242" y="681"/>
                </a:lnTo>
                <a:lnTo>
                  <a:pt x="241" y="680"/>
                </a:lnTo>
                <a:lnTo>
                  <a:pt x="240" y="679"/>
                </a:lnTo>
                <a:lnTo>
                  <a:pt x="235" y="679"/>
                </a:lnTo>
                <a:lnTo>
                  <a:pt x="232" y="680"/>
                </a:lnTo>
                <a:lnTo>
                  <a:pt x="231" y="679"/>
                </a:lnTo>
                <a:lnTo>
                  <a:pt x="229" y="676"/>
                </a:lnTo>
                <a:lnTo>
                  <a:pt x="225" y="676"/>
                </a:lnTo>
                <a:lnTo>
                  <a:pt x="222" y="678"/>
                </a:lnTo>
                <a:lnTo>
                  <a:pt x="221" y="675"/>
                </a:lnTo>
                <a:lnTo>
                  <a:pt x="220" y="675"/>
                </a:lnTo>
                <a:lnTo>
                  <a:pt x="217" y="674"/>
                </a:lnTo>
                <a:lnTo>
                  <a:pt x="215" y="674"/>
                </a:lnTo>
                <a:lnTo>
                  <a:pt x="211" y="675"/>
                </a:lnTo>
                <a:lnTo>
                  <a:pt x="210" y="675"/>
                </a:lnTo>
                <a:lnTo>
                  <a:pt x="208" y="675"/>
                </a:lnTo>
                <a:lnTo>
                  <a:pt x="205" y="674"/>
                </a:lnTo>
                <a:lnTo>
                  <a:pt x="200" y="673"/>
                </a:lnTo>
                <a:lnTo>
                  <a:pt x="196" y="673"/>
                </a:lnTo>
                <a:lnTo>
                  <a:pt x="192" y="673"/>
                </a:lnTo>
                <a:lnTo>
                  <a:pt x="186" y="676"/>
                </a:lnTo>
                <a:lnTo>
                  <a:pt x="182" y="680"/>
                </a:lnTo>
                <a:lnTo>
                  <a:pt x="181" y="681"/>
                </a:lnTo>
                <a:lnTo>
                  <a:pt x="176" y="685"/>
                </a:lnTo>
                <a:lnTo>
                  <a:pt x="169" y="688"/>
                </a:lnTo>
                <a:lnTo>
                  <a:pt x="167" y="686"/>
                </a:lnTo>
                <a:lnTo>
                  <a:pt x="162" y="685"/>
                </a:lnTo>
                <a:lnTo>
                  <a:pt x="162" y="683"/>
                </a:lnTo>
                <a:lnTo>
                  <a:pt x="162" y="681"/>
                </a:lnTo>
                <a:lnTo>
                  <a:pt x="162" y="683"/>
                </a:lnTo>
                <a:lnTo>
                  <a:pt x="160" y="684"/>
                </a:lnTo>
                <a:lnTo>
                  <a:pt x="160" y="685"/>
                </a:lnTo>
                <a:lnTo>
                  <a:pt x="159" y="686"/>
                </a:lnTo>
                <a:lnTo>
                  <a:pt x="158" y="681"/>
                </a:lnTo>
                <a:lnTo>
                  <a:pt x="158" y="680"/>
                </a:lnTo>
                <a:lnTo>
                  <a:pt x="158" y="681"/>
                </a:lnTo>
                <a:lnTo>
                  <a:pt x="157" y="684"/>
                </a:lnTo>
                <a:lnTo>
                  <a:pt x="153" y="688"/>
                </a:lnTo>
                <a:lnTo>
                  <a:pt x="150" y="690"/>
                </a:lnTo>
                <a:lnTo>
                  <a:pt x="146" y="692"/>
                </a:lnTo>
                <a:lnTo>
                  <a:pt x="143" y="693"/>
                </a:lnTo>
                <a:lnTo>
                  <a:pt x="138" y="692"/>
                </a:lnTo>
                <a:lnTo>
                  <a:pt x="130" y="689"/>
                </a:lnTo>
                <a:lnTo>
                  <a:pt x="112" y="681"/>
                </a:lnTo>
                <a:lnTo>
                  <a:pt x="100" y="678"/>
                </a:lnTo>
                <a:lnTo>
                  <a:pt x="92" y="674"/>
                </a:lnTo>
                <a:lnTo>
                  <a:pt x="80" y="669"/>
                </a:lnTo>
                <a:lnTo>
                  <a:pt x="73" y="668"/>
                </a:lnTo>
                <a:lnTo>
                  <a:pt x="67" y="668"/>
                </a:lnTo>
                <a:lnTo>
                  <a:pt x="64" y="669"/>
                </a:lnTo>
                <a:lnTo>
                  <a:pt x="62" y="670"/>
                </a:lnTo>
                <a:lnTo>
                  <a:pt x="61" y="673"/>
                </a:lnTo>
                <a:lnTo>
                  <a:pt x="59" y="675"/>
                </a:lnTo>
                <a:lnTo>
                  <a:pt x="57" y="685"/>
                </a:lnTo>
                <a:lnTo>
                  <a:pt x="54" y="690"/>
                </a:lnTo>
                <a:lnTo>
                  <a:pt x="54" y="695"/>
                </a:lnTo>
                <a:lnTo>
                  <a:pt x="56" y="698"/>
                </a:lnTo>
                <a:lnTo>
                  <a:pt x="52" y="700"/>
                </a:lnTo>
                <a:lnTo>
                  <a:pt x="43" y="702"/>
                </a:lnTo>
                <a:lnTo>
                  <a:pt x="40" y="702"/>
                </a:lnTo>
                <a:lnTo>
                  <a:pt x="37" y="703"/>
                </a:lnTo>
                <a:lnTo>
                  <a:pt x="34" y="704"/>
                </a:lnTo>
                <a:lnTo>
                  <a:pt x="32" y="707"/>
                </a:lnTo>
                <a:lnTo>
                  <a:pt x="29" y="709"/>
                </a:lnTo>
                <a:lnTo>
                  <a:pt x="28" y="713"/>
                </a:lnTo>
                <a:lnTo>
                  <a:pt x="27" y="718"/>
                </a:lnTo>
                <a:lnTo>
                  <a:pt x="27" y="723"/>
                </a:lnTo>
                <a:lnTo>
                  <a:pt x="16" y="728"/>
                </a:lnTo>
                <a:lnTo>
                  <a:pt x="0" y="736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6" name="Freeform 31"/>
          <p:cNvSpPr>
            <a:spLocks noEditPoints="1"/>
          </p:cNvSpPr>
          <p:nvPr/>
        </p:nvSpPr>
        <p:spPr bwMode="auto">
          <a:xfrm>
            <a:off x="358376" y="802952"/>
            <a:ext cx="650234" cy="1274675"/>
          </a:xfrm>
          <a:custGeom>
            <a:avLst/>
            <a:gdLst>
              <a:gd name="T0" fmla="*/ 2147483647 w 1438"/>
              <a:gd name="T1" fmla="*/ 2147483647 h 2817"/>
              <a:gd name="T2" fmla="*/ 2147483647 w 1438"/>
              <a:gd name="T3" fmla="*/ 2147483647 h 2817"/>
              <a:gd name="T4" fmla="*/ 2147483647 w 1438"/>
              <a:gd name="T5" fmla="*/ 2147483647 h 2817"/>
              <a:gd name="T6" fmla="*/ 2147483647 w 1438"/>
              <a:gd name="T7" fmla="*/ 2147483647 h 2817"/>
              <a:gd name="T8" fmla="*/ 2147483647 w 1438"/>
              <a:gd name="T9" fmla="*/ 2147483647 h 2817"/>
              <a:gd name="T10" fmla="*/ 2147483647 w 1438"/>
              <a:gd name="T11" fmla="*/ 2147483647 h 2817"/>
              <a:gd name="T12" fmla="*/ 2147483647 w 1438"/>
              <a:gd name="T13" fmla="*/ 2147483647 h 2817"/>
              <a:gd name="T14" fmla="*/ 2147483647 w 1438"/>
              <a:gd name="T15" fmla="*/ 2147483647 h 2817"/>
              <a:gd name="T16" fmla="*/ 2147483647 w 1438"/>
              <a:gd name="T17" fmla="*/ 2147483647 h 2817"/>
              <a:gd name="T18" fmla="*/ 2147483647 w 1438"/>
              <a:gd name="T19" fmla="*/ 2147483647 h 2817"/>
              <a:gd name="T20" fmla="*/ 2147483647 w 1438"/>
              <a:gd name="T21" fmla="*/ 2147483647 h 2817"/>
              <a:gd name="T22" fmla="*/ 2147483647 w 1438"/>
              <a:gd name="T23" fmla="*/ 2147483647 h 2817"/>
              <a:gd name="T24" fmla="*/ 2147483647 w 1438"/>
              <a:gd name="T25" fmla="*/ 2147483647 h 2817"/>
              <a:gd name="T26" fmla="*/ 2147483647 w 1438"/>
              <a:gd name="T27" fmla="*/ 2147483647 h 2817"/>
              <a:gd name="T28" fmla="*/ 2147483647 w 1438"/>
              <a:gd name="T29" fmla="*/ 2147483647 h 2817"/>
              <a:gd name="T30" fmla="*/ 2147483647 w 1438"/>
              <a:gd name="T31" fmla="*/ 2147483647 h 2817"/>
              <a:gd name="T32" fmla="*/ 2147483647 w 1438"/>
              <a:gd name="T33" fmla="*/ 2147483647 h 2817"/>
              <a:gd name="T34" fmla="*/ 2147483647 w 1438"/>
              <a:gd name="T35" fmla="*/ 2147483647 h 2817"/>
              <a:gd name="T36" fmla="*/ 2147483647 w 1438"/>
              <a:gd name="T37" fmla="*/ 2147483647 h 2817"/>
              <a:gd name="T38" fmla="*/ 2147483647 w 1438"/>
              <a:gd name="T39" fmla="*/ 2147483647 h 2817"/>
              <a:gd name="T40" fmla="*/ 2147483647 w 1438"/>
              <a:gd name="T41" fmla="*/ 2147483647 h 2817"/>
              <a:gd name="T42" fmla="*/ 2147483647 w 1438"/>
              <a:gd name="T43" fmla="*/ 2147483647 h 2817"/>
              <a:gd name="T44" fmla="*/ 2147483647 w 1438"/>
              <a:gd name="T45" fmla="*/ 2147483647 h 2817"/>
              <a:gd name="T46" fmla="*/ 2147483647 w 1438"/>
              <a:gd name="T47" fmla="*/ 2147483647 h 2817"/>
              <a:gd name="T48" fmla="*/ 2147483647 w 1438"/>
              <a:gd name="T49" fmla="*/ 2147483647 h 2817"/>
              <a:gd name="T50" fmla="*/ 2147483647 w 1438"/>
              <a:gd name="T51" fmla="*/ 2147483647 h 2817"/>
              <a:gd name="T52" fmla="*/ 2147483647 w 1438"/>
              <a:gd name="T53" fmla="*/ 2147483647 h 2817"/>
              <a:gd name="T54" fmla="*/ 2147483647 w 1438"/>
              <a:gd name="T55" fmla="*/ 2147483647 h 2817"/>
              <a:gd name="T56" fmla="*/ 2147483647 w 1438"/>
              <a:gd name="T57" fmla="*/ 2147483647 h 2817"/>
              <a:gd name="T58" fmla="*/ 2147483647 w 1438"/>
              <a:gd name="T59" fmla="*/ 2147483647 h 2817"/>
              <a:gd name="T60" fmla="*/ 2147483647 w 1438"/>
              <a:gd name="T61" fmla="*/ 2147483647 h 2817"/>
              <a:gd name="T62" fmla="*/ 2147483647 w 1438"/>
              <a:gd name="T63" fmla="*/ 2147483647 h 2817"/>
              <a:gd name="T64" fmla="*/ 2147483647 w 1438"/>
              <a:gd name="T65" fmla="*/ 2147483647 h 2817"/>
              <a:gd name="T66" fmla="*/ 2147483647 w 1438"/>
              <a:gd name="T67" fmla="*/ 2147483647 h 2817"/>
              <a:gd name="T68" fmla="*/ 2147483647 w 1438"/>
              <a:gd name="T69" fmla="*/ 2147483647 h 2817"/>
              <a:gd name="T70" fmla="*/ 2147483647 w 1438"/>
              <a:gd name="T71" fmla="*/ 2147483647 h 2817"/>
              <a:gd name="T72" fmla="*/ 2147483647 w 1438"/>
              <a:gd name="T73" fmla="*/ 2147483647 h 2817"/>
              <a:gd name="T74" fmla="*/ 2147483647 w 1438"/>
              <a:gd name="T75" fmla="*/ 2147483647 h 2817"/>
              <a:gd name="T76" fmla="*/ 2147483647 w 1438"/>
              <a:gd name="T77" fmla="*/ 2147483647 h 2817"/>
              <a:gd name="T78" fmla="*/ 2147483647 w 1438"/>
              <a:gd name="T79" fmla="*/ 2147483647 h 2817"/>
              <a:gd name="T80" fmla="*/ 2147483647 w 1438"/>
              <a:gd name="T81" fmla="*/ 2147483647 h 2817"/>
              <a:gd name="T82" fmla="*/ 2147483647 w 1438"/>
              <a:gd name="T83" fmla="*/ 2147483647 h 2817"/>
              <a:gd name="T84" fmla="*/ 2147483647 w 1438"/>
              <a:gd name="T85" fmla="*/ 2147483647 h 2817"/>
              <a:gd name="T86" fmla="*/ 2147483647 w 1438"/>
              <a:gd name="T87" fmla="*/ 2147483647 h 2817"/>
              <a:gd name="T88" fmla="*/ 2147483647 w 1438"/>
              <a:gd name="T89" fmla="*/ 2147483647 h 2817"/>
              <a:gd name="T90" fmla="*/ 2147483647 w 1438"/>
              <a:gd name="T91" fmla="*/ 2147483647 h 2817"/>
              <a:gd name="T92" fmla="*/ 2147483647 w 1438"/>
              <a:gd name="T93" fmla="*/ 2147483647 h 2817"/>
              <a:gd name="T94" fmla="*/ 2147483647 w 1438"/>
              <a:gd name="T95" fmla="*/ 2147483647 h 2817"/>
              <a:gd name="T96" fmla="*/ 2147483647 w 1438"/>
              <a:gd name="T97" fmla="*/ 2147483647 h 2817"/>
              <a:gd name="T98" fmla="*/ 2147483647 w 1438"/>
              <a:gd name="T99" fmla="*/ 2147483647 h 2817"/>
              <a:gd name="T100" fmla="*/ 2147483647 w 1438"/>
              <a:gd name="T101" fmla="*/ 2147483647 h 2817"/>
              <a:gd name="T102" fmla="*/ 2147483647 w 1438"/>
              <a:gd name="T103" fmla="*/ 2147483647 h 2817"/>
              <a:gd name="T104" fmla="*/ 2147483647 w 1438"/>
              <a:gd name="T105" fmla="*/ 2147483647 h 2817"/>
              <a:gd name="T106" fmla="*/ 2147483647 w 1438"/>
              <a:gd name="T107" fmla="*/ 2147483647 h 2817"/>
              <a:gd name="T108" fmla="*/ 2147483647 w 1438"/>
              <a:gd name="T109" fmla="*/ 2147483647 h 2817"/>
              <a:gd name="T110" fmla="*/ 2147483647 w 1438"/>
              <a:gd name="T111" fmla="*/ 2147483647 h 2817"/>
              <a:gd name="T112" fmla="*/ 2147483647 w 1438"/>
              <a:gd name="T113" fmla="*/ 2147483647 h 2817"/>
              <a:gd name="T114" fmla="*/ 2147483647 w 1438"/>
              <a:gd name="T115" fmla="*/ 2147483647 h 2817"/>
              <a:gd name="T116" fmla="*/ 2147483647 w 1438"/>
              <a:gd name="T117" fmla="*/ 2147483647 h 2817"/>
              <a:gd name="T118" fmla="*/ 2147483647 w 1438"/>
              <a:gd name="T119" fmla="*/ 2147483647 h 2817"/>
              <a:gd name="T120" fmla="*/ 2147483647 w 1438"/>
              <a:gd name="T121" fmla="*/ 2147483647 h 2817"/>
              <a:gd name="T122" fmla="*/ 2147483647 w 1438"/>
              <a:gd name="T123" fmla="*/ 2147483647 h 28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8"/>
              <a:gd name="T187" fmla="*/ 0 h 2817"/>
              <a:gd name="T188" fmla="*/ 1438 w 1438"/>
              <a:gd name="T189" fmla="*/ 2817 h 28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8" h="2817">
                <a:moveTo>
                  <a:pt x="1242" y="1589"/>
                </a:moveTo>
                <a:lnTo>
                  <a:pt x="1223" y="1469"/>
                </a:lnTo>
                <a:lnTo>
                  <a:pt x="1230" y="1455"/>
                </a:lnTo>
                <a:lnTo>
                  <a:pt x="1235" y="1456"/>
                </a:lnTo>
                <a:lnTo>
                  <a:pt x="1241" y="1455"/>
                </a:lnTo>
                <a:lnTo>
                  <a:pt x="1245" y="1452"/>
                </a:lnTo>
                <a:lnTo>
                  <a:pt x="1247" y="1450"/>
                </a:lnTo>
                <a:lnTo>
                  <a:pt x="1338" y="1592"/>
                </a:lnTo>
                <a:lnTo>
                  <a:pt x="1242" y="1589"/>
                </a:lnTo>
                <a:close/>
                <a:moveTo>
                  <a:pt x="1106" y="1582"/>
                </a:moveTo>
                <a:lnTo>
                  <a:pt x="1188" y="1460"/>
                </a:lnTo>
                <a:lnTo>
                  <a:pt x="1189" y="1462"/>
                </a:lnTo>
                <a:lnTo>
                  <a:pt x="1194" y="1469"/>
                </a:lnTo>
                <a:lnTo>
                  <a:pt x="1204" y="1472"/>
                </a:lnTo>
                <a:lnTo>
                  <a:pt x="1212" y="1475"/>
                </a:lnTo>
                <a:lnTo>
                  <a:pt x="1233" y="1585"/>
                </a:lnTo>
                <a:lnTo>
                  <a:pt x="1106" y="1582"/>
                </a:lnTo>
                <a:close/>
                <a:moveTo>
                  <a:pt x="979" y="1583"/>
                </a:moveTo>
                <a:lnTo>
                  <a:pt x="979" y="1576"/>
                </a:lnTo>
                <a:lnTo>
                  <a:pt x="978" y="1556"/>
                </a:lnTo>
                <a:lnTo>
                  <a:pt x="976" y="1527"/>
                </a:lnTo>
                <a:lnTo>
                  <a:pt x="974" y="1491"/>
                </a:lnTo>
                <a:lnTo>
                  <a:pt x="972" y="1452"/>
                </a:lnTo>
                <a:lnTo>
                  <a:pt x="972" y="1416"/>
                </a:lnTo>
                <a:lnTo>
                  <a:pt x="971" y="1381"/>
                </a:lnTo>
                <a:lnTo>
                  <a:pt x="972" y="1356"/>
                </a:lnTo>
                <a:lnTo>
                  <a:pt x="972" y="1334"/>
                </a:lnTo>
                <a:lnTo>
                  <a:pt x="971" y="1308"/>
                </a:lnTo>
                <a:lnTo>
                  <a:pt x="968" y="1282"/>
                </a:lnTo>
                <a:lnTo>
                  <a:pt x="964" y="1255"/>
                </a:lnTo>
                <a:lnTo>
                  <a:pt x="955" y="1206"/>
                </a:lnTo>
                <a:lnTo>
                  <a:pt x="949" y="1168"/>
                </a:lnTo>
                <a:lnTo>
                  <a:pt x="944" y="1137"/>
                </a:lnTo>
                <a:lnTo>
                  <a:pt x="943" y="1104"/>
                </a:lnTo>
                <a:lnTo>
                  <a:pt x="942" y="1076"/>
                </a:lnTo>
                <a:lnTo>
                  <a:pt x="942" y="1061"/>
                </a:lnTo>
                <a:lnTo>
                  <a:pt x="943" y="1051"/>
                </a:lnTo>
                <a:lnTo>
                  <a:pt x="943" y="1048"/>
                </a:lnTo>
                <a:lnTo>
                  <a:pt x="944" y="1048"/>
                </a:lnTo>
                <a:lnTo>
                  <a:pt x="945" y="1047"/>
                </a:lnTo>
                <a:lnTo>
                  <a:pt x="947" y="1046"/>
                </a:lnTo>
                <a:lnTo>
                  <a:pt x="948" y="1043"/>
                </a:lnTo>
                <a:lnTo>
                  <a:pt x="947" y="1037"/>
                </a:lnTo>
                <a:lnTo>
                  <a:pt x="947" y="1034"/>
                </a:lnTo>
                <a:lnTo>
                  <a:pt x="948" y="1032"/>
                </a:lnTo>
                <a:lnTo>
                  <a:pt x="950" y="1028"/>
                </a:lnTo>
                <a:lnTo>
                  <a:pt x="950" y="1017"/>
                </a:lnTo>
                <a:lnTo>
                  <a:pt x="953" y="1025"/>
                </a:lnTo>
                <a:lnTo>
                  <a:pt x="959" y="1046"/>
                </a:lnTo>
                <a:lnTo>
                  <a:pt x="967" y="1070"/>
                </a:lnTo>
                <a:lnTo>
                  <a:pt x="976" y="1087"/>
                </a:lnTo>
                <a:lnTo>
                  <a:pt x="991" y="1109"/>
                </a:lnTo>
                <a:lnTo>
                  <a:pt x="1017" y="1140"/>
                </a:lnTo>
                <a:lnTo>
                  <a:pt x="1045" y="1174"/>
                </a:lnTo>
                <a:lnTo>
                  <a:pt x="1065" y="1198"/>
                </a:lnTo>
                <a:lnTo>
                  <a:pt x="1080" y="1220"/>
                </a:lnTo>
                <a:lnTo>
                  <a:pt x="1098" y="1246"/>
                </a:lnTo>
                <a:lnTo>
                  <a:pt x="1113" y="1273"/>
                </a:lnTo>
                <a:lnTo>
                  <a:pt x="1122" y="1291"/>
                </a:lnTo>
                <a:lnTo>
                  <a:pt x="1123" y="1293"/>
                </a:lnTo>
                <a:lnTo>
                  <a:pt x="1125" y="1297"/>
                </a:lnTo>
                <a:lnTo>
                  <a:pt x="1125" y="1304"/>
                </a:lnTo>
                <a:lnTo>
                  <a:pt x="1130" y="1317"/>
                </a:lnTo>
                <a:lnTo>
                  <a:pt x="1132" y="1316"/>
                </a:lnTo>
                <a:lnTo>
                  <a:pt x="1140" y="1332"/>
                </a:lnTo>
                <a:lnTo>
                  <a:pt x="1144" y="1345"/>
                </a:lnTo>
                <a:lnTo>
                  <a:pt x="1144" y="1360"/>
                </a:lnTo>
                <a:lnTo>
                  <a:pt x="1144" y="1373"/>
                </a:lnTo>
                <a:lnTo>
                  <a:pt x="1152" y="1385"/>
                </a:lnTo>
                <a:lnTo>
                  <a:pt x="1163" y="1395"/>
                </a:lnTo>
                <a:lnTo>
                  <a:pt x="1171" y="1398"/>
                </a:lnTo>
                <a:lnTo>
                  <a:pt x="1182" y="1402"/>
                </a:lnTo>
                <a:lnTo>
                  <a:pt x="1184" y="1402"/>
                </a:lnTo>
                <a:lnTo>
                  <a:pt x="1185" y="1403"/>
                </a:lnTo>
                <a:lnTo>
                  <a:pt x="1194" y="1405"/>
                </a:lnTo>
                <a:lnTo>
                  <a:pt x="1197" y="1407"/>
                </a:lnTo>
                <a:lnTo>
                  <a:pt x="1195" y="1412"/>
                </a:lnTo>
                <a:lnTo>
                  <a:pt x="1195" y="1419"/>
                </a:lnTo>
                <a:lnTo>
                  <a:pt x="1195" y="1426"/>
                </a:lnTo>
                <a:lnTo>
                  <a:pt x="1195" y="1429"/>
                </a:lnTo>
                <a:lnTo>
                  <a:pt x="1099" y="1585"/>
                </a:lnTo>
                <a:lnTo>
                  <a:pt x="979" y="1583"/>
                </a:lnTo>
                <a:close/>
                <a:moveTo>
                  <a:pt x="1202" y="1442"/>
                </a:moveTo>
                <a:lnTo>
                  <a:pt x="1206" y="1459"/>
                </a:lnTo>
                <a:lnTo>
                  <a:pt x="1202" y="1457"/>
                </a:lnTo>
                <a:lnTo>
                  <a:pt x="1197" y="1456"/>
                </a:lnTo>
                <a:lnTo>
                  <a:pt x="1190" y="1457"/>
                </a:lnTo>
                <a:lnTo>
                  <a:pt x="1188" y="1460"/>
                </a:lnTo>
                <a:lnTo>
                  <a:pt x="1199" y="1438"/>
                </a:lnTo>
                <a:lnTo>
                  <a:pt x="1202" y="1442"/>
                </a:lnTo>
                <a:close/>
                <a:moveTo>
                  <a:pt x="734" y="2197"/>
                </a:moveTo>
                <a:lnTo>
                  <a:pt x="736" y="2217"/>
                </a:lnTo>
                <a:lnTo>
                  <a:pt x="737" y="2240"/>
                </a:lnTo>
                <a:lnTo>
                  <a:pt x="737" y="2264"/>
                </a:lnTo>
                <a:lnTo>
                  <a:pt x="736" y="2288"/>
                </a:lnTo>
                <a:lnTo>
                  <a:pt x="734" y="2336"/>
                </a:lnTo>
                <a:lnTo>
                  <a:pt x="731" y="2376"/>
                </a:lnTo>
                <a:lnTo>
                  <a:pt x="726" y="2403"/>
                </a:lnTo>
                <a:lnTo>
                  <a:pt x="722" y="2427"/>
                </a:lnTo>
                <a:lnTo>
                  <a:pt x="717" y="2447"/>
                </a:lnTo>
                <a:lnTo>
                  <a:pt x="713" y="2463"/>
                </a:lnTo>
                <a:lnTo>
                  <a:pt x="705" y="2485"/>
                </a:lnTo>
                <a:lnTo>
                  <a:pt x="703" y="2493"/>
                </a:lnTo>
                <a:lnTo>
                  <a:pt x="700" y="2485"/>
                </a:lnTo>
                <a:lnTo>
                  <a:pt x="697" y="2467"/>
                </a:lnTo>
                <a:lnTo>
                  <a:pt x="689" y="2442"/>
                </a:lnTo>
                <a:lnTo>
                  <a:pt x="683" y="2409"/>
                </a:lnTo>
                <a:lnTo>
                  <a:pt x="675" y="2375"/>
                </a:lnTo>
                <a:lnTo>
                  <a:pt x="670" y="2341"/>
                </a:lnTo>
                <a:lnTo>
                  <a:pt x="668" y="2325"/>
                </a:lnTo>
                <a:lnTo>
                  <a:pt x="666" y="2309"/>
                </a:lnTo>
                <a:lnTo>
                  <a:pt x="666" y="2297"/>
                </a:lnTo>
                <a:lnTo>
                  <a:pt x="666" y="2284"/>
                </a:lnTo>
                <a:lnTo>
                  <a:pt x="671" y="2248"/>
                </a:lnTo>
                <a:lnTo>
                  <a:pt x="679" y="2211"/>
                </a:lnTo>
                <a:lnTo>
                  <a:pt x="683" y="2193"/>
                </a:lnTo>
                <a:lnTo>
                  <a:pt x="685" y="2176"/>
                </a:lnTo>
                <a:lnTo>
                  <a:pt x="686" y="2159"/>
                </a:lnTo>
                <a:lnTo>
                  <a:pt x="686" y="2145"/>
                </a:lnTo>
                <a:lnTo>
                  <a:pt x="685" y="2128"/>
                </a:lnTo>
                <a:lnTo>
                  <a:pt x="685" y="2110"/>
                </a:lnTo>
                <a:lnTo>
                  <a:pt x="684" y="2095"/>
                </a:lnTo>
                <a:lnTo>
                  <a:pt x="684" y="2089"/>
                </a:lnTo>
                <a:lnTo>
                  <a:pt x="709" y="2091"/>
                </a:lnTo>
                <a:lnTo>
                  <a:pt x="750" y="2085"/>
                </a:lnTo>
                <a:lnTo>
                  <a:pt x="747" y="2095"/>
                </a:lnTo>
                <a:lnTo>
                  <a:pt x="741" y="2120"/>
                </a:lnTo>
                <a:lnTo>
                  <a:pt x="737" y="2138"/>
                </a:lnTo>
                <a:lnTo>
                  <a:pt x="734" y="2157"/>
                </a:lnTo>
                <a:lnTo>
                  <a:pt x="733" y="2177"/>
                </a:lnTo>
                <a:lnTo>
                  <a:pt x="734" y="2197"/>
                </a:lnTo>
                <a:close/>
                <a:moveTo>
                  <a:pt x="474" y="1190"/>
                </a:moveTo>
                <a:lnTo>
                  <a:pt x="467" y="1203"/>
                </a:lnTo>
                <a:lnTo>
                  <a:pt x="459" y="1221"/>
                </a:lnTo>
                <a:lnTo>
                  <a:pt x="453" y="1240"/>
                </a:lnTo>
                <a:lnTo>
                  <a:pt x="445" y="1260"/>
                </a:lnTo>
                <a:lnTo>
                  <a:pt x="439" y="1282"/>
                </a:lnTo>
                <a:lnTo>
                  <a:pt x="434" y="1303"/>
                </a:lnTo>
                <a:lnTo>
                  <a:pt x="429" y="1322"/>
                </a:lnTo>
                <a:lnTo>
                  <a:pt x="426" y="1340"/>
                </a:lnTo>
                <a:lnTo>
                  <a:pt x="423" y="1375"/>
                </a:lnTo>
                <a:lnTo>
                  <a:pt x="420" y="1412"/>
                </a:lnTo>
                <a:lnTo>
                  <a:pt x="418" y="1445"/>
                </a:lnTo>
                <a:lnTo>
                  <a:pt x="418" y="1469"/>
                </a:lnTo>
                <a:lnTo>
                  <a:pt x="418" y="1495"/>
                </a:lnTo>
                <a:lnTo>
                  <a:pt x="416" y="1528"/>
                </a:lnTo>
                <a:lnTo>
                  <a:pt x="414" y="1556"/>
                </a:lnTo>
                <a:lnTo>
                  <a:pt x="412" y="1568"/>
                </a:lnTo>
                <a:lnTo>
                  <a:pt x="410" y="1583"/>
                </a:lnTo>
                <a:lnTo>
                  <a:pt x="406" y="1619"/>
                </a:lnTo>
                <a:lnTo>
                  <a:pt x="402" y="1659"/>
                </a:lnTo>
                <a:lnTo>
                  <a:pt x="401" y="1690"/>
                </a:lnTo>
                <a:lnTo>
                  <a:pt x="397" y="1682"/>
                </a:lnTo>
                <a:lnTo>
                  <a:pt x="391" y="1662"/>
                </a:lnTo>
                <a:lnTo>
                  <a:pt x="383" y="1640"/>
                </a:lnTo>
                <a:lnTo>
                  <a:pt x="381" y="1630"/>
                </a:lnTo>
                <a:lnTo>
                  <a:pt x="375" y="1633"/>
                </a:lnTo>
                <a:lnTo>
                  <a:pt x="359" y="1635"/>
                </a:lnTo>
                <a:lnTo>
                  <a:pt x="346" y="1638"/>
                </a:lnTo>
                <a:lnTo>
                  <a:pt x="338" y="1639"/>
                </a:lnTo>
                <a:lnTo>
                  <a:pt x="334" y="1624"/>
                </a:lnTo>
                <a:lnTo>
                  <a:pt x="327" y="1595"/>
                </a:lnTo>
                <a:lnTo>
                  <a:pt x="320" y="1565"/>
                </a:lnTo>
                <a:lnTo>
                  <a:pt x="318" y="1551"/>
                </a:lnTo>
                <a:lnTo>
                  <a:pt x="315" y="1546"/>
                </a:lnTo>
                <a:lnTo>
                  <a:pt x="313" y="1536"/>
                </a:lnTo>
                <a:lnTo>
                  <a:pt x="310" y="1529"/>
                </a:lnTo>
                <a:lnTo>
                  <a:pt x="309" y="1524"/>
                </a:lnTo>
                <a:lnTo>
                  <a:pt x="310" y="1518"/>
                </a:lnTo>
                <a:lnTo>
                  <a:pt x="310" y="1509"/>
                </a:lnTo>
                <a:lnTo>
                  <a:pt x="314" y="1498"/>
                </a:lnTo>
                <a:lnTo>
                  <a:pt x="318" y="1493"/>
                </a:lnTo>
                <a:lnTo>
                  <a:pt x="319" y="1496"/>
                </a:lnTo>
                <a:lnTo>
                  <a:pt x="319" y="1504"/>
                </a:lnTo>
                <a:lnTo>
                  <a:pt x="316" y="1512"/>
                </a:lnTo>
                <a:lnTo>
                  <a:pt x="315" y="1520"/>
                </a:lnTo>
                <a:lnTo>
                  <a:pt x="318" y="1525"/>
                </a:lnTo>
                <a:lnTo>
                  <a:pt x="320" y="1528"/>
                </a:lnTo>
                <a:lnTo>
                  <a:pt x="323" y="1532"/>
                </a:lnTo>
                <a:lnTo>
                  <a:pt x="324" y="1532"/>
                </a:lnTo>
                <a:lnTo>
                  <a:pt x="325" y="1528"/>
                </a:lnTo>
                <a:lnTo>
                  <a:pt x="328" y="1518"/>
                </a:lnTo>
                <a:lnTo>
                  <a:pt x="330" y="1506"/>
                </a:lnTo>
                <a:lnTo>
                  <a:pt x="334" y="1495"/>
                </a:lnTo>
                <a:lnTo>
                  <a:pt x="335" y="1488"/>
                </a:lnTo>
                <a:lnTo>
                  <a:pt x="338" y="1476"/>
                </a:lnTo>
                <a:lnTo>
                  <a:pt x="339" y="1465"/>
                </a:lnTo>
                <a:lnTo>
                  <a:pt x="340" y="1455"/>
                </a:lnTo>
                <a:lnTo>
                  <a:pt x="339" y="1446"/>
                </a:lnTo>
                <a:lnTo>
                  <a:pt x="337" y="1435"/>
                </a:lnTo>
                <a:lnTo>
                  <a:pt x="333" y="1423"/>
                </a:lnTo>
                <a:lnTo>
                  <a:pt x="329" y="1416"/>
                </a:lnTo>
                <a:lnTo>
                  <a:pt x="330" y="1408"/>
                </a:lnTo>
                <a:lnTo>
                  <a:pt x="334" y="1395"/>
                </a:lnTo>
                <a:lnTo>
                  <a:pt x="337" y="1385"/>
                </a:lnTo>
                <a:lnTo>
                  <a:pt x="338" y="1374"/>
                </a:lnTo>
                <a:lnTo>
                  <a:pt x="342" y="1365"/>
                </a:lnTo>
                <a:lnTo>
                  <a:pt x="348" y="1351"/>
                </a:lnTo>
                <a:lnTo>
                  <a:pt x="354" y="1335"/>
                </a:lnTo>
                <a:lnTo>
                  <a:pt x="361" y="1320"/>
                </a:lnTo>
                <a:lnTo>
                  <a:pt x="364" y="1310"/>
                </a:lnTo>
                <a:lnTo>
                  <a:pt x="371" y="1292"/>
                </a:lnTo>
                <a:lnTo>
                  <a:pt x="380" y="1268"/>
                </a:lnTo>
                <a:lnTo>
                  <a:pt x="390" y="1240"/>
                </a:lnTo>
                <a:lnTo>
                  <a:pt x="401" y="1210"/>
                </a:lnTo>
                <a:lnTo>
                  <a:pt x="412" y="1178"/>
                </a:lnTo>
                <a:lnTo>
                  <a:pt x="425" y="1148"/>
                </a:lnTo>
                <a:lnTo>
                  <a:pt x="435" y="1120"/>
                </a:lnTo>
                <a:lnTo>
                  <a:pt x="445" y="1095"/>
                </a:lnTo>
                <a:lnTo>
                  <a:pt x="453" y="1070"/>
                </a:lnTo>
                <a:lnTo>
                  <a:pt x="459" y="1048"/>
                </a:lnTo>
                <a:lnTo>
                  <a:pt x="463" y="1028"/>
                </a:lnTo>
                <a:lnTo>
                  <a:pt x="467" y="1010"/>
                </a:lnTo>
                <a:lnTo>
                  <a:pt x="468" y="996"/>
                </a:lnTo>
                <a:lnTo>
                  <a:pt x="469" y="985"/>
                </a:lnTo>
                <a:lnTo>
                  <a:pt x="469" y="977"/>
                </a:lnTo>
                <a:lnTo>
                  <a:pt x="467" y="967"/>
                </a:lnTo>
                <a:lnTo>
                  <a:pt x="467" y="956"/>
                </a:lnTo>
                <a:lnTo>
                  <a:pt x="467" y="945"/>
                </a:lnTo>
                <a:lnTo>
                  <a:pt x="467" y="935"/>
                </a:lnTo>
                <a:lnTo>
                  <a:pt x="468" y="917"/>
                </a:lnTo>
                <a:lnTo>
                  <a:pt x="471" y="904"/>
                </a:lnTo>
                <a:lnTo>
                  <a:pt x="472" y="893"/>
                </a:lnTo>
                <a:lnTo>
                  <a:pt x="476" y="879"/>
                </a:lnTo>
                <a:lnTo>
                  <a:pt x="478" y="868"/>
                </a:lnTo>
                <a:lnTo>
                  <a:pt x="481" y="860"/>
                </a:lnTo>
                <a:lnTo>
                  <a:pt x="482" y="852"/>
                </a:lnTo>
                <a:lnTo>
                  <a:pt x="484" y="837"/>
                </a:lnTo>
                <a:lnTo>
                  <a:pt x="487" y="825"/>
                </a:lnTo>
                <a:lnTo>
                  <a:pt x="487" y="818"/>
                </a:lnTo>
                <a:lnTo>
                  <a:pt x="489" y="820"/>
                </a:lnTo>
                <a:lnTo>
                  <a:pt x="497" y="801"/>
                </a:lnTo>
                <a:lnTo>
                  <a:pt x="505" y="784"/>
                </a:lnTo>
                <a:lnTo>
                  <a:pt x="515" y="827"/>
                </a:lnTo>
                <a:lnTo>
                  <a:pt x="515" y="831"/>
                </a:lnTo>
                <a:lnTo>
                  <a:pt x="519" y="839"/>
                </a:lnTo>
                <a:lnTo>
                  <a:pt x="521" y="842"/>
                </a:lnTo>
                <a:lnTo>
                  <a:pt x="524" y="846"/>
                </a:lnTo>
                <a:lnTo>
                  <a:pt x="527" y="849"/>
                </a:lnTo>
                <a:lnTo>
                  <a:pt x="534" y="851"/>
                </a:lnTo>
                <a:lnTo>
                  <a:pt x="536" y="860"/>
                </a:lnTo>
                <a:lnTo>
                  <a:pt x="539" y="871"/>
                </a:lnTo>
                <a:lnTo>
                  <a:pt x="544" y="884"/>
                </a:lnTo>
                <a:lnTo>
                  <a:pt x="549" y="894"/>
                </a:lnTo>
                <a:lnTo>
                  <a:pt x="554" y="900"/>
                </a:lnTo>
                <a:lnTo>
                  <a:pt x="556" y="904"/>
                </a:lnTo>
                <a:lnTo>
                  <a:pt x="556" y="909"/>
                </a:lnTo>
                <a:lnTo>
                  <a:pt x="556" y="921"/>
                </a:lnTo>
                <a:lnTo>
                  <a:pt x="556" y="936"/>
                </a:lnTo>
                <a:lnTo>
                  <a:pt x="556" y="955"/>
                </a:lnTo>
                <a:lnTo>
                  <a:pt x="556" y="962"/>
                </a:lnTo>
                <a:lnTo>
                  <a:pt x="556" y="970"/>
                </a:lnTo>
                <a:lnTo>
                  <a:pt x="555" y="972"/>
                </a:lnTo>
                <a:lnTo>
                  <a:pt x="553" y="976"/>
                </a:lnTo>
                <a:lnTo>
                  <a:pt x="553" y="981"/>
                </a:lnTo>
                <a:lnTo>
                  <a:pt x="554" y="984"/>
                </a:lnTo>
                <a:lnTo>
                  <a:pt x="555" y="986"/>
                </a:lnTo>
                <a:lnTo>
                  <a:pt x="555" y="989"/>
                </a:lnTo>
                <a:lnTo>
                  <a:pt x="555" y="993"/>
                </a:lnTo>
                <a:lnTo>
                  <a:pt x="554" y="995"/>
                </a:lnTo>
                <a:lnTo>
                  <a:pt x="553" y="998"/>
                </a:lnTo>
                <a:lnTo>
                  <a:pt x="554" y="1003"/>
                </a:lnTo>
                <a:lnTo>
                  <a:pt x="555" y="1007"/>
                </a:lnTo>
                <a:lnTo>
                  <a:pt x="554" y="1009"/>
                </a:lnTo>
                <a:lnTo>
                  <a:pt x="554" y="1010"/>
                </a:lnTo>
                <a:lnTo>
                  <a:pt x="553" y="1015"/>
                </a:lnTo>
                <a:lnTo>
                  <a:pt x="551" y="1019"/>
                </a:lnTo>
                <a:lnTo>
                  <a:pt x="551" y="1023"/>
                </a:lnTo>
                <a:lnTo>
                  <a:pt x="553" y="1025"/>
                </a:lnTo>
                <a:lnTo>
                  <a:pt x="551" y="1037"/>
                </a:lnTo>
                <a:lnTo>
                  <a:pt x="550" y="1047"/>
                </a:lnTo>
                <a:lnTo>
                  <a:pt x="548" y="1057"/>
                </a:lnTo>
                <a:lnTo>
                  <a:pt x="545" y="1068"/>
                </a:lnTo>
                <a:lnTo>
                  <a:pt x="540" y="1084"/>
                </a:lnTo>
                <a:lnTo>
                  <a:pt x="532" y="1100"/>
                </a:lnTo>
                <a:lnTo>
                  <a:pt x="524" y="1115"/>
                </a:lnTo>
                <a:lnTo>
                  <a:pt x="512" y="1132"/>
                </a:lnTo>
                <a:lnTo>
                  <a:pt x="492" y="1163"/>
                </a:lnTo>
                <a:lnTo>
                  <a:pt x="474" y="1190"/>
                </a:lnTo>
                <a:close/>
                <a:moveTo>
                  <a:pt x="316" y="1643"/>
                </a:moveTo>
                <a:lnTo>
                  <a:pt x="308" y="1538"/>
                </a:lnTo>
                <a:lnTo>
                  <a:pt x="332" y="1642"/>
                </a:lnTo>
                <a:lnTo>
                  <a:pt x="316" y="1643"/>
                </a:lnTo>
                <a:close/>
                <a:moveTo>
                  <a:pt x="271" y="1642"/>
                </a:moveTo>
                <a:lnTo>
                  <a:pt x="280" y="1590"/>
                </a:lnTo>
                <a:lnTo>
                  <a:pt x="282" y="1576"/>
                </a:lnTo>
                <a:lnTo>
                  <a:pt x="285" y="1576"/>
                </a:lnTo>
                <a:lnTo>
                  <a:pt x="285" y="1575"/>
                </a:lnTo>
                <a:lnTo>
                  <a:pt x="291" y="1583"/>
                </a:lnTo>
                <a:lnTo>
                  <a:pt x="292" y="1642"/>
                </a:lnTo>
                <a:lnTo>
                  <a:pt x="271" y="1642"/>
                </a:lnTo>
                <a:close/>
                <a:moveTo>
                  <a:pt x="263" y="1643"/>
                </a:moveTo>
                <a:lnTo>
                  <a:pt x="236" y="1643"/>
                </a:lnTo>
                <a:lnTo>
                  <a:pt x="233" y="1644"/>
                </a:lnTo>
                <a:lnTo>
                  <a:pt x="229" y="1661"/>
                </a:lnTo>
                <a:lnTo>
                  <a:pt x="223" y="1681"/>
                </a:lnTo>
                <a:lnTo>
                  <a:pt x="217" y="1696"/>
                </a:lnTo>
                <a:lnTo>
                  <a:pt x="212" y="1706"/>
                </a:lnTo>
                <a:lnTo>
                  <a:pt x="200" y="1731"/>
                </a:lnTo>
                <a:lnTo>
                  <a:pt x="164" y="1731"/>
                </a:lnTo>
                <a:lnTo>
                  <a:pt x="252" y="1563"/>
                </a:lnTo>
                <a:lnTo>
                  <a:pt x="253" y="1568"/>
                </a:lnTo>
                <a:lnTo>
                  <a:pt x="257" y="1575"/>
                </a:lnTo>
                <a:lnTo>
                  <a:pt x="260" y="1576"/>
                </a:lnTo>
                <a:lnTo>
                  <a:pt x="261" y="1577"/>
                </a:lnTo>
                <a:lnTo>
                  <a:pt x="263" y="1577"/>
                </a:lnTo>
                <a:lnTo>
                  <a:pt x="267" y="1577"/>
                </a:lnTo>
                <a:lnTo>
                  <a:pt x="268" y="1577"/>
                </a:lnTo>
                <a:lnTo>
                  <a:pt x="270" y="1577"/>
                </a:lnTo>
                <a:lnTo>
                  <a:pt x="271" y="1577"/>
                </a:lnTo>
                <a:lnTo>
                  <a:pt x="272" y="1576"/>
                </a:lnTo>
                <a:lnTo>
                  <a:pt x="274" y="1576"/>
                </a:lnTo>
                <a:lnTo>
                  <a:pt x="271" y="1596"/>
                </a:lnTo>
                <a:lnTo>
                  <a:pt x="263" y="1643"/>
                </a:lnTo>
                <a:close/>
                <a:moveTo>
                  <a:pt x="266" y="1552"/>
                </a:moveTo>
                <a:lnTo>
                  <a:pt x="267" y="1547"/>
                </a:lnTo>
                <a:lnTo>
                  <a:pt x="268" y="1551"/>
                </a:lnTo>
                <a:lnTo>
                  <a:pt x="270" y="1556"/>
                </a:lnTo>
                <a:lnTo>
                  <a:pt x="272" y="1561"/>
                </a:lnTo>
                <a:lnTo>
                  <a:pt x="274" y="1562"/>
                </a:lnTo>
                <a:lnTo>
                  <a:pt x="272" y="1563"/>
                </a:lnTo>
                <a:lnTo>
                  <a:pt x="268" y="1563"/>
                </a:lnTo>
                <a:lnTo>
                  <a:pt x="266" y="1557"/>
                </a:lnTo>
                <a:lnTo>
                  <a:pt x="266" y="1552"/>
                </a:lnTo>
                <a:close/>
                <a:moveTo>
                  <a:pt x="1438" y="1595"/>
                </a:moveTo>
                <a:lnTo>
                  <a:pt x="1352" y="1595"/>
                </a:lnTo>
                <a:lnTo>
                  <a:pt x="1250" y="1443"/>
                </a:lnTo>
                <a:lnTo>
                  <a:pt x="1250" y="1441"/>
                </a:lnTo>
                <a:lnTo>
                  <a:pt x="1251" y="1433"/>
                </a:lnTo>
                <a:lnTo>
                  <a:pt x="1252" y="1435"/>
                </a:lnTo>
                <a:lnTo>
                  <a:pt x="1255" y="1433"/>
                </a:lnTo>
                <a:lnTo>
                  <a:pt x="1259" y="1431"/>
                </a:lnTo>
                <a:lnTo>
                  <a:pt x="1260" y="1426"/>
                </a:lnTo>
                <a:lnTo>
                  <a:pt x="1260" y="1421"/>
                </a:lnTo>
                <a:lnTo>
                  <a:pt x="1260" y="1412"/>
                </a:lnTo>
                <a:lnTo>
                  <a:pt x="1261" y="1400"/>
                </a:lnTo>
                <a:lnTo>
                  <a:pt x="1266" y="1388"/>
                </a:lnTo>
                <a:lnTo>
                  <a:pt x="1267" y="1379"/>
                </a:lnTo>
                <a:lnTo>
                  <a:pt x="1264" y="1371"/>
                </a:lnTo>
                <a:lnTo>
                  <a:pt x="1262" y="1366"/>
                </a:lnTo>
                <a:lnTo>
                  <a:pt x="1257" y="1361"/>
                </a:lnTo>
                <a:lnTo>
                  <a:pt x="1248" y="1350"/>
                </a:lnTo>
                <a:lnTo>
                  <a:pt x="1236" y="1337"/>
                </a:lnTo>
                <a:lnTo>
                  <a:pt x="1226" y="1328"/>
                </a:lnTo>
                <a:lnTo>
                  <a:pt x="1206" y="1311"/>
                </a:lnTo>
                <a:lnTo>
                  <a:pt x="1192" y="1297"/>
                </a:lnTo>
                <a:lnTo>
                  <a:pt x="1192" y="1296"/>
                </a:lnTo>
                <a:lnTo>
                  <a:pt x="1193" y="1296"/>
                </a:lnTo>
                <a:lnTo>
                  <a:pt x="1194" y="1297"/>
                </a:lnTo>
                <a:lnTo>
                  <a:pt x="1198" y="1292"/>
                </a:lnTo>
                <a:lnTo>
                  <a:pt x="1199" y="1288"/>
                </a:lnTo>
                <a:lnTo>
                  <a:pt x="1198" y="1283"/>
                </a:lnTo>
                <a:lnTo>
                  <a:pt x="1194" y="1277"/>
                </a:lnTo>
                <a:lnTo>
                  <a:pt x="1189" y="1270"/>
                </a:lnTo>
                <a:lnTo>
                  <a:pt x="1184" y="1264"/>
                </a:lnTo>
                <a:lnTo>
                  <a:pt x="1179" y="1259"/>
                </a:lnTo>
                <a:lnTo>
                  <a:pt x="1175" y="1256"/>
                </a:lnTo>
                <a:lnTo>
                  <a:pt x="1171" y="1256"/>
                </a:lnTo>
                <a:lnTo>
                  <a:pt x="1163" y="1234"/>
                </a:lnTo>
                <a:lnTo>
                  <a:pt x="1147" y="1196"/>
                </a:lnTo>
                <a:lnTo>
                  <a:pt x="1131" y="1154"/>
                </a:lnTo>
                <a:lnTo>
                  <a:pt x="1120" y="1123"/>
                </a:lnTo>
                <a:lnTo>
                  <a:pt x="1111" y="1094"/>
                </a:lnTo>
                <a:lnTo>
                  <a:pt x="1101" y="1060"/>
                </a:lnTo>
                <a:lnTo>
                  <a:pt x="1091" y="1025"/>
                </a:lnTo>
                <a:lnTo>
                  <a:pt x="1082" y="1003"/>
                </a:lnTo>
                <a:lnTo>
                  <a:pt x="1069" y="984"/>
                </a:lnTo>
                <a:lnTo>
                  <a:pt x="1051" y="959"/>
                </a:lnTo>
                <a:lnTo>
                  <a:pt x="1034" y="935"/>
                </a:lnTo>
                <a:lnTo>
                  <a:pt x="1024" y="918"/>
                </a:lnTo>
                <a:lnTo>
                  <a:pt x="1015" y="897"/>
                </a:lnTo>
                <a:lnTo>
                  <a:pt x="1010" y="883"/>
                </a:lnTo>
                <a:lnTo>
                  <a:pt x="1010" y="873"/>
                </a:lnTo>
                <a:lnTo>
                  <a:pt x="1010" y="855"/>
                </a:lnTo>
                <a:lnTo>
                  <a:pt x="1010" y="836"/>
                </a:lnTo>
                <a:lnTo>
                  <a:pt x="1010" y="823"/>
                </a:lnTo>
                <a:lnTo>
                  <a:pt x="1010" y="813"/>
                </a:lnTo>
                <a:lnTo>
                  <a:pt x="1011" y="799"/>
                </a:lnTo>
                <a:lnTo>
                  <a:pt x="1014" y="787"/>
                </a:lnTo>
                <a:lnTo>
                  <a:pt x="1015" y="781"/>
                </a:lnTo>
                <a:lnTo>
                  <a:pt x="1019" y="777"/>
                </a:lnTo>
                <a:lnTo>
                  <a:pt x="1021" y="770"/>
                </a:lnTo>
                <a:lnTo>
                  <a:pt x="1020" y="763"/>
                </a:lnTo>
                <a:lnTo>
                  <a:pt x="1019" y="759"/>
                </a:lnTo>
                <a:lnTo>
                  <a:pt x="1021" y="758"/>
                </a:lnTo>
                <a:lnTo>
                  <a:pt x="1022" y="753"/>
                </a:lnTo>
                <a:lnTo>
                  <a:pt x="1021" y="746"/>
                </a:lnTo>
                <a:lnTo>
                  <a:pt x="1021" y="743"/>
                </a:lnTo>
                <a:lnTo>
                  <a:pt x="1022" y="740"/>
                </a:lnTo>
                <a:lnTo>
                  <a:pt x="1024" y="735"/>
                </a:lnTo>
                <a:lnTo>
                  <a:pt x="1024" y="731"/>
                </a:lnTo>
                <a:lnTo>
                  <a:pt x="1022" y="726"/>
                </a:lnTo>
                <a:lnTo>
                  <a:pt x="1021" y="721"/>
                </a:lnTo>
                <a:lnTo>
                  <a:pt x="1019" y="719"/>
                </a:lnTo>
                <a:lnTo>
                  <a:pt x="1015" y="715"/>
                </a:lnTo>
                <a:lnTo>
                  <a:pt x="1014" y="711"/>
                </a:lnTo>
                <a:lnTo>
                  <a:pt x="1014" y="707"/>
                </a:lnTo>
                <a:lnTo>
                  <a:pt x="1014" y="706"/>
                </a:lnTo>
                <a:lnTo>
                  <a:pt x="1014" y="697"/>
                </a:lnTo>
                <a:lnTo>
                  <a:pt x="1014" y="676"/>
                </a:lnTo>
                <a:lnTo>
                  <a:pt x="1014" y="650"/>
                </a:lnTo>
                <a:lnTo>
                  <a:pt x="1014" y="630"/>
                </a:lnTo>
                <a:lnTo>
                  <a:pt x="1014" y="609"/>
                </a:lnTo>
                <a:lnTo>
                  <a:pt x="1014" y="579"/>
                </a:lnTo>
                <a:lnTo>
                  <a:pt x="1012" y="547"/>
                </a:lnTo>
                <a:lnTo>
                  <a:pt x="1010" y="523"/>
                </a:lnTo>
                <a:lnTo>
                  <a:pt x="1007" y="514"/>
                </a:lnTo>
                <a:lnTo>
                  <a:pt x="1003" y="504"/>
                </a:lnTo>
                <a:lnTo>
                  <a:pt x="998" y="493"/>
                </a:lnTo>
                <a:lnTo>
                  <a:pt x="993" y="481"/>
                </a:lnTo>
                <a:lnTo>
                  <a:pt x="986" y="470"/>
                </a:lnTo>
                <a:lnTo>
                  <a:pt x="979" y="461"/>
                </a:lnTo>
                <a:lnTo>
                  <a:pt x="973" y="454"/>
                </a:lnTo>
                <a:lnTo>
                  <a:pt x="967" y="448"/>
                </a:lnTo>
                <a:lnTo>
                  <a:pt x="959" y="445"/>
                </a:lnTo>
                <a:lnTo>
                  <a:pt x="950" y="442"/>
                </a:lnTo>
                <a:lnTo>
                  <a:pt x="940" y="441"/>
                </a:lnTo>
                <a:lnTo>
                  <a:pt x="929" y="440"/>
                </a:lnTo>
                <a:lnTo>
                  <a:pt x="910" y="438"/>
                </a:lnTo>
                <a:lnTo>
                  <a:pt x="897" y="437"/>
                </a:lnTo>
                <a:lnTo>
                  <a:pt x="887" y="436"/>
                </a:lnTo>
                <a:lnTo>
                  <a:pt x="883" y="433"/>
                </a:lnTo>
                <a:lnTo>
                  <a:pt x="881" y="432"/>
                </a:lnTo>
                <a:lnTo>
                  <a:pt x="878" y="431"/>
                </a:lnTo>
                <a:lnTo>
                  <a:pt x="875" y="431"/>
                </a:lnTo>
                <a:lnTo>
                  <a:pt x="871" y="432"/>
                </a:lnTo>
                <a:lnTo>
                  <a:pt x="867" y="433"/>
                </a:lnTo>
                <a:lnTo>
                  <a:pt x="865" y="435"/>
                </a:lnTo>
                <a:lnTo>
                  <a:pt x="859" y="435"/>
                </a:lnTo>
                <a:lnTo>
                  <a:pt x="851" y="433"/>
                </a:lnTo>
                <a:lnTo>
                  <a:pt x="842" y="432"/>
                </a:lnTo>
                <a:lnTo>
                  <a:pt x="834" y="431"/>
                </a:lnTo>
                <a:lnTo>
                  <a:pt x="828" y="428"/>
                </a:lnTo>
                <a:lnTo>
                  <a:pt x="823" y="424"/>
                </a:lnTo>
                <a:lnTo>
                  <a:pt x="819" y="422"/>
                </a:lnTo>
                <a:lnTo>
                  <a:pt x="812" y="421"/>
                </a:lnTo>
                <a:lnTo>
                  <a:pt x="803" y="418"/>
                </a:lnTo>
                <a:lnTo>
                  <a:pt x="793" y="417"/>
                </a:lnTo>
                <a:lnTo>
                  <a:pt x="784" y="414"/>
                </a:lnTo>
                <a:lnTo>
                  <a:pt x="775" y="412"/>
                </a:lnTo>
                <a:lnTo>
                  <a:pt x="769" y="409"/>
                </a:lnTo>
                <a:lnTo>
                  <a:pt x="765" y="406"/>
                </a:lnTo>
                <a:lnTo>
                  <a:pt x="758" y="394"/>
                </a:lnTo>
                <a:lnTo>
                  <a:pt x="765" y="394"/>
                </a:lnTo>
                <a:lnTo>
                  <a:pt x="771" y="394"/>
                </a:lnTo>
                <a:lnTo>
                  <a:pt x="775" y="393"/>
                </a:lnTo>
                <a:lnTo>
                  <a:pt x="779" y="392"/>
                </a:lnTo>
                <a:lnTo>
                  <a:pt x="781" y="389"/>
                </a:lnTo>
                <a:lnTo>
                  <a:pt x="784" y="385"/>
                </a:lnTo>
                <a:lnTo>
                  <a:pt x="785" y="382"/>
                </a:lnTo>
                <a:lnTo>
                  <a:pt x="786" y="378"/>
                </a:lnTo>
                <a:lnTo>
                  <a:pt x="786" y="373"/>
                </a:lnTo>
                <a:lnTo>
                  <a:pt x="786" y="366"/>
                </a:lnTo>
                <a:lnTo>
                  <a:pt x="786" y="361"/>
                </a:lnTo>
                <a:lnTo>
                  <a:pt x="788" y="356"/>
                </a:lnTo>
                <a:lnTo>
                  <a:pt x="789" y="354"/>
                </a:lnTo>
                <a:lnTo>
                  <a:pt x="790" y="351"/>
                </a:lnTo>
                <a:lnTo>
                  <a:pt x="793" y="350"/>
                </a:lnTo>
                <a:lnTo>
                  <a:pt x="794" y="349"/>
                </a:lnTo>
                <a:lnTo>
                  <a:pt x="796" y="349"/>
                </a:lnTo>
                <a:lnTo>
                  <a:pt x="798" y="346"/>
                </a:lnTo>
                <a:lnTo>
                  <a:pt x="798" y="342"/>
                </a:lnTo>
                <a:lnTo>
                  <a:pt x="798" y="339"/>
                </a:lnTo>
                <a:lnTo>
                  <a:pt x="796" y="335"/>
                </a:lnTo>
                <a:lnTo>
                  <a:pt x="795" y="332"/>
                </a:lnTo>
                <a:lnTo>
                  <a:pt x="796" y="332"/>
                </a:lnTo>
                <a:lnTo>
                  <a:pt x="801" y="331"/>
                </a:lnTo>
                <a:lnTo>
                  <a:pt x="804" y="330"/>
                </a:lnTo>
                <a:lnTo>
                  <a:pt x="806" y="329"/>
                </a:lnTo>
                <a:lnTo>
                  <a:pt x="808" y="326"/>
                </a:lnTo>
                <a:lnTo>
                  <a:pt x="809" y="323"/>
                </a:lnTo>
                <a:lnTo>
                  <a:pt x="808" y="317"/>
                </a:lnTo>
                <a:lnTo>
                  <a:pt x="805" y="310"/>
                </a:lnTo>
                <a:lnTo>
                  <a:pt x="805" y="307"/>
                </a:lnTo>
                <a:lnTo>
                  <a:pt x="806" y="303"/>
                </a:lnTo>
                <a:lnTo>
                  <a:pt x="808" y="302"/>
                </a:lnTo>
                <a:lnTo>
                  <a:pt x="809" y="301"/>
                </a:lnTo>
                <a:lnTo>
                  <a:pt x="814" y="301"/>
                </a:lnTo>
                <a:lnTo>
                  <a:pt x="820" y="300"/>
                </a:lnTo>
                <a:lnTo>
                  <a:pt x="824" y="297"/>
                </a:lnTo>
                <a:lnTo>
                  <a:pt x="825" y="294"/>
                </a:lnTo>
                <a:lnTo>
                  <a:pt x="827" y="291"/>
                </a:lnTo>
                <a:lnTo>
                  <a:pt x="827" y="287"/>
                </a:lnTo>
                <a:lnTo>
                  <a:pt x="824" y="279"/>
                </a:lnTo>
                <a:lnTo>
                  <a:pt x="822" y="273"/>
                </a:lnTo>
                <a:lnTo>
                  <a:pt x="820" y="265"/>
                </a:lnTo>
                <a:lnTo>
                  <a:pt x="818" y="253"/>
                </a:lnTo>
                <a:lnTo>
                  <a:pt x="817" y="239"/>
                </a:lnTo>
                <a:lnTo>
                  <a:pt x="815" y="225"/>
                </a:lnTo>
                <a:lnTo>
                  <a:pt x="820" y="224"/>
                </a:lnTo>
                <a:lnTo>
                  <a:pt x="823" y="222"/>
                </a:lnTo>
                <a:lnTo>
                  <a:pt x="820" y="221"/>
                </a:lnTo>
                <a:lnTo>
                  <a:pt x="814" y="220"/>
                </a:lnTo>
                <a:lnTo>
                  <a:pt x="814" y="219"/>
                </a:lnTo>
                <a:lnTo>
                  <a:pt x="814" y="217"/>
                </a:lnTo>
                <a:lnTo>
                  <a:pt x="814" y="216"/>
                </a:lnTo>
                <a:lnTo>
                  <a:pt x="815" y="207"/>
                </a:lnTo>
                <a:lnTo>
                  <a:pt x="818" y="202"/>
                </a:lnTo>
                <a:lnTo>
                  <a:pt x="822" y="197"/>
                </a:lnTo>
                <a:lnTo>
                  <a:pt x="824" y="192"/>
                </a:lnTo>
                <a:lnTo>
                  <a:pt x="827" y="185"/>
                </a:lnTo>
                <a:lnTo>
                  <a:pt x="828" y="176"/>
                </a:lnTo>
                <a:lnTo>
                  <a:pt x="829" y="166"/>
                </a:lnTo>
                <a:lnTo>
                  <a:pt x="828" y="157"/>
                </a:lnTo>
                <a:lnTo>
                  <a:pt x="829" y="140"/>
                </a:lnTo>
                <a:lnTo>
                  <a:pt x="830" y="134"/>
                </a:lnTo>
                <a:lnTo>
                  <a:pt x="834" y="130"/>
                </a:lnTo>
                <a:lnTo>
                  <a:pt x="837" y="121"/>
                </a:lnTo>
                <a:lnTo>
                  <a:pt x="838" y="109"/>
                </a:lnTo>
                <a:lnTo>
                  <a:pt x="839" y="103"/>
                </a:lnTo>
                <a:lnTo>
                  <a:pt x="838" y="97"/>
                </a:lnTo>
                <a:lnTo>
                  <a:pt x="836" y="92"/>
                </a:lnTo>
                <a:lnTo>
                  <a:pt x="833" y="86"/>
                </a:lnTo>
                <a:lnTo>
                  <a:pt x="828" y="79"/>
                </a:lnTo>
                <a:lnTo>
                  <a:pt x="822" y="70"/>
                </a:lnTo>
                <a:lnTo>
                  <a:pt x="814" y="62"/>
                </a:lnTo>
                <a:lnTo>
                  <a:pt x="808" y="57"/>
                </a:lnTo>
                <a:lnTo>
                  <a:pt x="799" y="47"/>
                </a:lnTo>
                <a:lnTo>
                  <a:pt x="777" y="31"/>
                </a:lnTo>
                <a:lnTo>
                  <a:pt x="767" y="24"/>
                </a:lnTo>
                <a:lnTo>
                  <a:pt x="760" y="20"/>
                </a:lnTo>
                <a:lnTo>
                  <a:pt x="751" y="18"/>
                </a:lnTo>
                <a:lnTo>
                  <a:pt x="743" y="17"/>
                </a:lnTo>
                <a:lnTo>
                  <a:pt x="737" y="13"/>
                </a:lnTo>
                <a:lnTo>
                  <a:pt x="729" y="10"/>
                </a:lnTo>
                <a:lnTo>
                  <a:pt x="722" y="9"/>
                </a:lnTo>
                <a:lnTo>
                  <a:pt x="714" y="8"/>
                </a:lnTo>
                <a:lnTo>
                  <a:pt x="702" y="5"/>
                </a:lnTo>
                <a:lnTo>
                  <a:pt x="693" y="3"/>
                </a:lnTo>
                <a:lnTo>
                  <a:pt x="689" y="2"/>
                </a:lnTo>
                <a:lnTo>
                  <a:pt x="683" y="2"/>
                </a:lnTo>
                <a:lnTo>
                  <a:pt x="674" y="0"/>
                </a:lnTo>
                <a:lnTo>
                  <a:pt x="664" y="2"/>
                </a:lnTo>
                <a:lnTo>
                  <a:pt x="642" y="4"/>
                </a:lnTo>
                <a:lnTo>
                  <a:pt x="621" y="9"/>
                </a:lnTo>
                <a:lnTo>
                  <a:pt x="603" y="15"/>
                </a:lnTo>
                <a:lnTo>
                  <a:pt x="593" y="22"/>
                </a:lnTo>
                <a:lnTo>
                  <a:pt x="585" y="27"/>
                </a:lnTo>
                <a:lnTo>
                  <a:pt x="580" y="32"/>
                </a:lnTo>
                <a:lnTo>
                  <a:pt x="575" y="37"/>
                </a:lnTo>
                <a:lnTo>
                  <a:pt x="567" y="39"/>
                </a:lnTo>
                <a:lnTo>
                  <a:pt x="561" y="42"/>
                </a:lnTo>
                <a:lnTo>
                  <a:pt x="556" y="46"/>
                </a:lnTo>
                <a:lnTo>
                  <a:pt x="553" y="50"/>
                </a:lnTo>
                <a:lnTo>
                  <a:pt x="548" y="56"/>
                </a:lnTo>
                <a:lnTo>
                  <a:pt x="540" y="66"/>
                </a:lnTo>
                <a:lnTo>
                  <a:pt x="530" y="84"/>
                </a:lnTo>
                <a:lnTo>
                  <a:pt x="525" y="94"/>
                </a:lnTo>
                <a:lnTo>
                  <a:pt x="521" y="103"/>
                </a:lnTo>
                <a:lnTo>
                  <a:pt x="519" y="113"/>
                </a:lnTo>
                <a:lnTo>
                  <a:pt x="517" y="120"/>
                </a:lnTo>
                <a:lnTo>
                  <a:pt x="517" y="138"/>
                </a:lnTo>
                <a:lnTo>
                  <a:pt x="516" y="158"/>
                </a:lnTo>
                <a:lnTo>
                  <a:pt x="516" y="176"/>
                </a:lnTo>
                <a:lnTo>
                  <a:pt x="515" y="187"/>
                </a:lnTo>
                <a:lnTo>
                  <a:pt x="510" y="200"/>
                </a:lnTo>
                <a:lnTo>
                  <a:pt x="507" y="212"/>
                </a:lnTo>
                <a:lnTo>
                  <a:pt x="506" y="226"/>
                </a:lnTo>
                <a:lnTo>
                  <a:pt x="502" y="243"/>
                </a:lnTo>
                <a:lnTo>
                  <a:pt x="498" y="258"/>
                </a:lnTo>
                <a:lnTo>
                  <a:pt x="496" y="267"/>
                </a:lnTo>
                <a:lnTo>
                  <a:pt x="492" y="282"/>
                </a:lnTo>
                <a:lnTo>
                  <a:pt x="491" y="296"/>
                </a:lnTo>
                <a:lnTo>
                  <a:pt x="489" y="308"/>
                </a:lnTo>
                <a:lnTo>
                  <a:pt x="489" y="320"/>
                </a:lnTo>
                <a:lnTo>
                  <a:pt x="493" y="342"/>
                </a:lnTo>
                <a:lnTo>
                  <a:pt x="498" y="366"/>
                </a:lnTo>
                <a:lnTo>
                  <a:pt x="502" y="379"/>
                </a:lnTo>
                <a:lnTo>
                  <a:pt x="507" y="388"/>
                </a:lnTo>
                <a:lnTo>
                  <a:pt x="512" y="395"/>
                </a:lnTo>
                <a:lnTo>
                  <a:pt x="519" y="401"/>
                </a:lnTo>
                <a:lnTo>
                  <a:pt x="524" y="406"/>
                </a:lnTo>
                <a:lnTo>
                  <a:pt x="527" y="409"/>
                </a:lnTo>
                <a:lnTo>
                  <a:pt x="529" y="413"/>
                </a:lnTo>
                <a:lnTo>
                  <a:pt x="529" y="418"/>
                </a:lnTo>
                <a:lnTo>
                  <a:pt x="524" y="428"/>
                </a:lnTo>
                <a:lnTo>
                  <a:pt x="519" y="435"/>
                </a:lnTo>
                <a:lnTo>
                  <a:pt x="515" y="440"/>
                </a:lnTo>
                <a:lnTo>
                  <a:pt x="513" y="441"/>
                </a:lnTo>
                <a:lnTo>
                  <a:pt x="505" y="447"/>
                </a:lnTo>
                <a:lnTo>
                  <a:pt x="487" y="460"/>
                </a:lnTo>
                <a:lnTo>
                  <a:pt x="467" y="475"/>
                </a:lnTo>
                <a:lnTo>
                  <a:pt x="453" y="485"/>
                </a:lnTo>
                <a:lnTo>
                  <a:pt x="444" y="493"/>
                </a:lnTo>
                <a:lnTo>
                  <a:pt x="436" y="499"/>
                </a:lnTo>
                <a:lnTo>
                  <a:pt x="430" y="507"/>
                </a:lnTo>
                <a:lnTo>
                  <a:pt x="424" y="515"/>
                </a:lnTo>
                <a:lnTo>
                  <a:pt x="419" y="527"/>
                </a:lnTo>
                <a:lnTo>
                  <a:pt x="414" y="536"/>
                </a:lnTo>
                <a:lnTo>
                  <a:pt x="409" y="543"/>
                </a:lnTo>
                <a:lnTo>
                  <a:pt x="405" y="548"/>
                </a:lnTo>
                <a:lnTo>
                  <a:pt x="400" y="551"/>
                </a:lnTo>
                <a:lnTo>
                  <a:pt x="394" y="555"/>
                </a:lnTo>
                <a:lnTo>
                  <a:pt x="390" y="556"/>
                </a:lnTo>
                <a:lnTo>
                  <a:pt x="387" y="560"/>
                </a:lnTo>
                <a:lnTo>
                  <a:pt x="383" y="563"/>
                </a:lnTo>
                <a:lnTo>
                  <a:pt x="380" y="570"/>
                </a:lnTo>
                <a:lnTo>
                  <a:pt x="377" y="575"/>
                </a:lnTo>
                <a:lnTo>
                  <a:pt x="376" y="581"/>
                </a:lnTo>
                <a:lnTo>
                  <a:pt x="376" y="586"/>
                </a:lnTo>
                <a:lnTo>
                  <a:pt x="376" y="590"/>
                </a:lnTo>
                <a:lnTo>
                  <a:pt x="377" y="596"/>
                </a:lnTo>
                <a:lnTo>
                  <a:pt x="378" y="599"/>
                </a:lnTo>
                <a:lnTo>
                  <a:pt x="372" y="611"/>
                </a:lnTo>
                <a:lnTo>
                  <a:pt x="364" y="629"/>
                </a:lnTo>
                <a:lnTo>
                  <a:pt x="359" y="639"/>
                </a:lnTo>
                <a:lnTo>
                  <a:pt x="357" y="645"/>
                </a:lnTo>
                <a:lnTo>
                  <a:pt x="357" y="652"/>
                </a:lnTo>
                <a:lnTo>
                  <a:pt x="357" y="657"/>
                </a:lnTo>
                <a:lnTo>
                  <a:pt x="356" y="658"/>
                </a:lnTo>
                <a:lnTo>
                  <a:pt x="354" y="663"/>
                </a:lnTo>
                <a:lnTo>
                  <a:pt x="356" y="667"/>
                </a:lnTo>
                <a:lnTo>
                  <a:pt x="357" y="671"/>
                </a:lnTo>
                <a:lnTo>
                  <a:pt x="354" y="680"/>
                </a:lnTo>
                <a:lnTo>
                  <a:pt x="352" y="688"/>
                </a:lnTo>
                <a:lnTo>
                  <a:pt x="357" y="705"/>
                </a:lnTo>
                <a:lnTo>
                  <a:pt x="362" y="717"/>
                </a:lnTo>
                <a:lnTo>
                  <a:pt x="362" y="731"/>
                </a:lnTo>
                <a:lnTo>
                  <a:pt x="359" y="762"/>
                </a:lnTo>
                <a:lnTo>
                  <a:pt x="359" y="798"/>
                </a:lnTo>
                <a:lnTo>
                  <a:pt x="361" y="827"/>
                </a:lnTo>
                <a:lnTo>
                  <a:pt x="363" y="855"/>
                </a:lnTo>
                <a:lnTo>
                  <a:pt x="368" y="889"/>
                </a:lnTo>
                <a:lnTo>
                  <a:pt x="370" y="907"/>
                </a:lnTo>
                <a:lnTo>
                  <a:pt x="371" y="924"/>
                </a:lnTo>
                <a:lnTo>
                  <a:pt x="371" y="940"/>
                </a:lnTo>
                <a:lnTo>
                  <a:pt x="370" y="952"/>
                </a:lnTo>
                <a:lnTo>
                  <a:pt x="361" y="979"/>
                </a:lnTo>
                <a:lnTo>
                  <a:pt x="349" y="1008"/>
                </a:lnTo>
                <a:lnTo>
                  <a:pt x="342" y="1023"/>
                </a:lnTo>
                <a:lnTo>
                  <a:pt x="337" y="1038"/>
                </a:lnTo>
                <a:lnTo>
                  <a:pt x="332" y="1052"/>
                </a:lnTo>
                <a:lnTo>
                  <a:pt x="328" y="1065"/>
                </a:lnTo>
                <a:lnTo>
                  <a:pt x="324" y="1086"/>
                </a:lnTo>
                <a:lnTo>
                  <a:pt x="320" y="1111"/>
                </a:lnTo>
                <a:lnTo>
                  <a:pt x="318" y="1140"/>
                </a:lnTo>
                <a:lnTo>
                  <a:pt x="315" y="1171"/>
                </a:lnTo>
                <a:lnTo>
                  <a:pt x="313" y="1200"/>
                </a:lnTo>
                <a:lnTo>
                  <a:pt x="310" y="1227"/>
                </a:lnTo>
                <a:lnTo>
                  <a:pt x="308" y="1250"/>
                </a:lnTo>
                <a:lnTo>
                  <a:pt x="305" y="1268"/>
                </a:lnTo>
                <a:lnTo>
                  <a:pt x="299" y="1296"/>
                </a:lnTo>
                <a:lnTo>
                  <a:pt x="295" y="1325"/>
                </a:lnTo>
                <a:lnTo>
                  <a:pt x="291" y="1349"/>
                </a:lnTo>
                <a:lnTo>
                  <a:pt x="287" y="1368"/>
                </a:lnTo>
                <a:lnTo>
                  <a:pt x="281" y="1384"/>
                </a:lnTo>
                <a:lnTo>
                  <a:pt x="274" y="1403"/>
                </a:lnTo>
                <a:lnTo>
                  <a:pt x="266" y="1421"/>
                </a:lnTo>
                <a:lnTo>
                  <a:pt x="260" y="1435"/>
                </a:lnTo>
                <a:lnTo>
                  <a:pt x="256" y="1446"/>
                </a:lnTo>
                <a:lnTo>
                  <a:pt x="252" y="1457"/>
                </a:lnTo>
                <a:lnTo>
                  <a:pt x="250" y="1469"/>
                </a:lnTo>
                <a:lnTo>
                  <a:pt x="245" y="1479"/>
                </a:lnTo>
                <a:lnTo>
                  <a:pt x="241" y="1486"/>
                </a:lnTo>
                <a:lnTo>
                  <a:pt x="238" y="1491"/>
                </a:lnTo>
                <a:lnTo>
                  <a:pt x="236" y="1495"/>
                </a:lnTo>
                <a:lnTo>
                  <a:pt x="236" y="1499"/>
                </a:lnTo>
                <a:lnTo>
                  <a:pt x="236" y="1506"/>
                </a:lnTo>
                <a:lnTo>
                  <a:pt x="237" y="1517"/>
                </a:lnTo>
                <a:lnTo>
                  <a:pt x="237" y="1528"/>
                </a:lnTo>
                <a:lnTo>
                  <a:pt x="237" y="1537"/>
                </a:lnTo>
                <a:lnTo>
                  <a:pt x="237" y="1543"/>
                </a:lnTo>
                <a:lnTo>
                  <a:pt x="237" y="1548"/>
                </a:lnTo>
                <a:lnTo>
                  <a:pt x="238" y="1551"/>
                </a:lnTo>
                <a:lnTo>
                  <a:pt x="239" y="1553"/>
                </a:lnTo>
                <a:lnTo>
                  <a:pt x="245" y="1554"/>
                </a:lnTo>
                <a:lnTo>
                  <a:pt x="247" y="1554"/>
                </a:lnTo>
                <a:lnTo>
                  <a:pt x="155" y="1730"/>
                </a:lnTo>
                <a:lnTo>
                  <a:pt x="101" y="1726"/>
                </a:lnTo>
                <a:lnTo>
                  <a:pt x="0" y="2318"/>
                </a:lnTo>
                <a:lnTo>
                  <a:pt x="128" y="2337"/>
                </a:lnTo>
                <a:lnTo>
                  <a:pt x="204" y="2361"/>
                </a:lnTo>
                <a:lnTo>
                  <a:pt x="346" y="2249"/>
                </a:lnTo>
                <a:lnTo>
                  <a:pt x="309" y="2038"/>
                </a:lnTo>
                <a:lnTo>
                  <a:pt x="318" y="1969"/>
                </a:lnTo>
                <a:lnTo>
                  <a:pt x="347" y="1943"/>
                </a:lnTo>
                <a:lnTo>
                  <a:pt x="340" y="2001"/>
                </a:lnTo>
                <a:lnTo>
                  <a:pt x="346" y="2003"/>
                </a:lnTo>
                <a:lnTo>
                  <a:pt x="356" y="2006"/>
                </a:lnTo>
                <a:lnTo>
                  <a:pt x="370" y="2011"/>
                </a:lnTo>
                <a:lnTo>
                  <a:pt x="380" y="2017"/>
                </a:lnTo>
                <a:lnTo>
                  <a:pt x="387" y="2022"/>
                </a:lnTo>
                <a:lnTo>
                  <a:pt x="396" y="2027"/>
                </a:lnTo>
                <a:lnTo>
                  <a:pt x="401" y="2029"/>
                </a:lnTo>
                <a:lnTo>
                  <a:pt x="406" y="2032"/>
                </a:lnTo>
                <a:lnTo>
                  <a:pt x="412" y="2033"/>
                </a:lnTo>
                <a:lnTo>
                  <a:pt x="418" y="2033"/>
                </a:lnTo>
                <a:lnTo>
                  <a:pt x="430" y="2034"/>
                </a:lnTo>
                <a:lnTo>
                  <a:pt x="440" y="2037"/>
                </a:lnTo>
                <a:lnTo>
                  <a:pt x="448" y="2039"/>
                </a:lnTo>
                <a:lnTo>
                  <a:pt x="450" y="2041"/>
                </a:lnTo>
                <a:lnTo>
                  <a:pt x="445" y="2072"/>
                </a:lnTo>
                <a:lnTo>
                  <a:pt x="448" y="2072"/>
                </a:lnTo>
                <a:lnTo>
                  <a:pt x="453" y="2071"/>
                </a:lnTo>
                <a:lnTo>
                  <a:pt x="463" y="2070"/>
                </a:lnTo>
                <a:lnTo>
                  <a:pt x="474" y="2071"/>
                </a:lnTo>
                <a:lnTo>
                  <a:pt x="492" y="2076"/>
                </a:lnTo>
                <a:lnTo>
                  <a:pt x="506" y="2080"/>
                </a:lnTo>
                <a:lnTo>
                  <a:pt x="525" y="2080"/>
                </a:lnTo>
                <a:lnTo>
                  <a:pt x="536" y="2078"/>
                </a:lnTo>
                <a:lnTo>
                  <a:pt x="536" y="2089"/>
                </a:lnTo>
                <a:lnTo>
                  <a:pt x="535" y="2116"/>
                </a:lnTo>
                <a:lnTo>
                  <a:pt x="535" y="2136"/>
                </a:lnTo>
                <a:lnTo>
                  <a:pt x="536" y="2159"/>
                </a:lnTo>
                <a:lnTo>
                  <a:pt x="539" y="2183"/>
                </a:lnTo>
                <a:lnTo>
                  <a:pt x="543" y="2211"/>
                </a:lnTo>
                <a:lnTo>
                  <a:pt x="548" y="2239"/>
                </a:lnTo>
                <a:lnTo>
                  <a:pt x="556" y="2265"/>
                </a:lnTo>
                <a:lnTo>
                  <a:pt x="565" y="2293"/>
                </a:lnTo>
                <a:lnTo>
                  <a:pt x="575" y="2320"/>
                </a:lnTo>
                <a:lnTo>
                  <a:pt x="585" y="2347"/>
                </a:lnTo>
                <a:lnTo>
                  <a:pt x="594" y="2376"/>
                </a:lnTo>
                <a:lnTo>
                  <a:pt x="599" y="2390"/>
                </a:lnTo>
                <a:lnTo>
                  <a:pt x="602" y="2405"/>
                </a:lnTo>
                <a:lnTo>
                  <a:pt x="604" y="2422"/>
                </a:lnTo>
                <a:lnTo>
                  <a:pt x="607" y="2437"/>
                </a:lnTo>
                <a:lnTo>
                  <a:pt x="608" y="2466"/>
                </a:lnTo>
                <a:lnTo>
                  <a:pt x="609" y="2491"/>
                </a:lnTo>
                <a:lnTo>
                  <a:pt x="609" y="2511"/>
                </a:lnTo>
                <a:lnTo>
                  <a:pt x="609" y="2527"/>
                </a:lnTo>
                <a:lnTo>
                  <a:pt x="608" y="2549"/>
                </a:lnTo>
                <a:lnTo>
                  <a:pt x="606" y="2561"/>
                </a:lnTo>
                <a:lnTo>
                  <a:pt x="604" y="2570"/>
                </a:lnTo>
                <a:lnTo>
                  <a:pt x="602" y="2578"/>
                </a:lnTo>
                <a:lnTo>
                  <a:pt x="602" y="2583"/>
                </a:lnTo>
                <a:lnTo>
                  <a:pt x="602" y="2587"/>
                </a:lnTo>
                <a:lnTo>
                  <a:pt x="603" y="2591"/>
                </a:lnTo>
                <a:lnTo>
                  <a:pt x="604" y="2595"/>
                </a:lnTo>
                <a:lnTo>
                  <a:pt x="609" y="2600"/>
                </a:lnTo>
                <a:lnTo>
                  <a:pt x="612" y="2604"/>
                </a:lnTo>
                <a:lnTo>
                  <a:pt x="612" y="2605"/>
                </a:lnTo>
                <a:lnTo>
                  <a:pt x="612" y="2606"/>
                </a:lnTo>
                <a:lnTo>
                  <a:pt x="611" y="2607"/>
                </a:lnTo>
                <a:lnTo>
                  <a:pt x="607" y="2610"/>
                </a:lnTo>
                <a:lnTo>
                  <a:pt x="606" y="2612"/>
                </a:lnTo>
                <a:lnTo>
                  <a:pt x="604" y="2615"/>
                </a:lnTo>
                <a:lnTo>
                  <a:pt x="604" y="2619"/>
                </a:lnTo>
                <a:lnTo>
                  <a:pt x="606" y="2623"/>
                </a:lnTo>
                <a:lnTo>
                  <a:pt x="607" y="2628"/>
                </a:lnTo>
                <a:lnTo>
                  <a:pt x="608" y="2630"/>
                </a:lnTo>
                <a:lnTo>
                  <a:pt x="621" y="2703"/>
                </a:lnTo>
                <a:lnTo>
                  <a:pt x="622" y="2742"/>
                </a:lnTo>
                <a:lnTo>
                  <a:pt x="647" y="2744"/>
                </a:lnTo>
                <a:lnTo>
                  <a:pt x="649" y="2750"/>
                </a:lnTo>
                <a:lnTo>
                  <a:pt x="651" y="2764"/>
                </a:lnTo>
                <a:lnTo>
                  <a:pt x="655" y="2774"/>
                </a:lnTo>
                <a:lnTo>
                  <a:pt x="659" y="2783"/>
                </a:lnTo>
                <a:lnTo>
                  <a:pt x="664" y="2793"/>
                </a:lnTo>
                <a:lnTo>
                  <a:pt x="670" y="2802"/>
                </a:lnTo>
                <a:lnTo>
                  <a:pt x="676" y="2807"/>
                </a:lnTo>
                <a:lnTo>
                  <a:pt x="686" y="2812"/>
                </a:lnTo>
                <a:lnTo>
                  <a:pt x="697" y="2814"/>
                </a:lnTo>
                <a:lnTo>
                  <a:pt x="703" y="2816"/>
                </a:lnTo>
                <a:lnTo>
                  <a:pt x="717" y="2817"/>
                </a:lnTo>
                <a:lnTo>
                  <a:pt x="741" y="2816"/>
                </a:lnTo>
                <a:lnTo>
                  <a:pt x="766" y="2814"/>
                </a:lnTo>
                <a:lnTo>
                  <a:pt x="780" y="2812"/>
                </a:lnTo>
                <a:lnTo>
                  <a:pt x="789" y="2806"/>
                </a:lnTo>
                <a:lnTo>
                  <a:pt x="793" y="2803"/>
                </a:lnTo>
                <a:lnTo>
                  <a:pt x="791" y="2789"/>
                </a:lnTo>
                <a:lnTo>
                  <a:pt x="788" y="2785"/>
                </a:lnTo>
                <a:lnTo>
                  <a:pt x="789" y="2784"/>
                </a:lnTo>
                <a:lnTo>
                  <a:pt x="791" y="2778"/>
                </a:lnTo>
                <a:lnTo>
                  <a:pt x="791" y="2774"/>
                </a:lnTo>
                <a:lnTo>
                  <a:pt x="791" y="2770"/>
                </a:lnTo>
                <a:lnTo>
                  <a:pt x="790" y="2769"/>
                </a:lnTo>
                <a:lnTo>
                  <a:pt x="788" y="2768"/>
                </a:lnTo>
                <a:lnTo>
                  <a:pt x="781" y="2765"/>
                </a:lnTo>
                <a:lnTo>
                  <a:pt x="779" y="2764"/>
                </a:lnTo>
                <a:lnTo>
                  <a:pt x="769" y="2755"/>
                </a:lnTo>
                <a:lnTo>
                  <a:pt x="767" y="2751"/>
                </a:lnTo>
                <a:lnTo>
                  <a:pt x="767" y="2748"/>
                </a:lnTo>
                <a:lnTo>
                  <a:pt x="770" y="2745"/>
                </a:lnTo>
                <a:lnTo>
                  <a:pt x="771" y="2742"/>
                </a:lnTo>
                <a:lnTo>
                  <a:pt x="767" y="2740"/>
                </a:lnTo>
                <a:lnTo>
                  <a:pt x="765" y="2740"/>
                </a:lnTo>
                <a:lnTo>
                  <a:pt x="767" y="2736"/>
                </a:lnTo>
                <a:lnTo>
                  <a:pt x="769" y="2731"/>
                </a:lnTo>
                <a:lnTo>
                  <a:pt x="766" y="2729"/>
                </a:lnTo>
                <a:lnTo>
                  <a:pt x="765" y="2727"/>
                </a:lnTo>
                <a:lnTo>
                  <a:pt x="766" y="2727"/>
                </a:lnTo>
                <a:lnTo>
                  <a:pt x="765" y="2721"/>
                </a:lnTo>
                <a:lnTo>
                  <a:pt x="760" y="2716"/>
                </a:lnTo>
                <a:lnTo>
                  <a:pt x="758" y="2715"/>
                </a:lnTo>
                <a:lnTo>
                  <a:pt x="755" y="2715"/>
                </a:lnTo>
                <a:lnTo>
                  <a:pt x="743" y="2682"/>
                </a:lnTo>
                <a:lnTo>
                  <a:pt x="747" y="2687"/>
                </a:lnTo>
                <a:lnTo>
                  <a:pt x="757" y="2697"/>
                </a:lnTo>
                <a:lnTo>
                  <a:pt x="765" y="2703"/>
                </a:lnTo>
                <a:lnTo>
                  <a:pt x="771" y="2708"/>
                </a:lnTo>
                <a:lnTo>
                  <a:pt x="779" y="2713"/>
                </a:lnTo>
                <a:lnTo>
                  <a:pt x="786" y="2717"/>
                </a:lnTo>
                <a:lnTo>
                  <a:pt x="795" y="2720"/>
                </a:lnTo>
                <a:lnTo>
                  <a:pt x="805" y="2721"/>
                </a:lnTo>
                <a:lnTo>
                  <a:pt x="814" y="2721"/>
                </a:lnTo>
                <a:lnTo>
                  <a:pt x="820" y="2721"/>
                </a:lnTo>
                <a:lnTo>
                  <a:pt x="828" y="2720"/>
                </a:lnTo>
                <a:lnTo>
                  <a:pt x="837" y="2716"/>
                </a:lnTo>
                <a:lnTo>
                  <a:pt x="842" y="2712"/>
                </a:lnTo>
                <a:lnTo>
                  <a:pt x="846" y="2710"/>
                </a:lnTo>
                <a:lnTo>
                  <a:pt x="849" y="2705"/>
                </a:lnTo>
                <a:lnTo>
                  <a:pt x="852" y="2700"/>
                </a:lnTo>
                <a:lnTo>
                  <a:pt x="853" y="2695"/>
                </a:lnTo>
                <a:lnTo>
                  <a:pt x="853" y="2691"/>
                </a:lnTo>
                <a:lnTo>
                  <a:pt x="853" y="2687"/>
                </a:lnTo>
                <a:lnTo>
                  <a:pt x="852" y="2683"/>
                </a:lnTo>
                <a:lnTo>
                  <a:pt x="849" y="2677"/>
                </a:lnTo>
                <a:lnTo>
                  <a:pt x="847" y="2671"/>
                </a:lnTo>
                <a:lnTo>
                  <a:pt x="844" y="2662"/>
                </a:lnTo>
                <a:lnTo>
                  <a:pt x="841" y="2647"/>
                </a:lnTo>
                <a:lnTo>
                  <a:pt x="836" y="2631"/>
                </a:lnTo>
                <a:lnTo>
                  <a:pt x="828" y="2618"/>
                </a:lnTo>
                <a:lnTo>
                  <a:pt x="828" y="2614"/>
                </a:lnTo>
                <a:lnTo>
                  <a:pt x="829" y="2610"/>
                </a:lnTo>
                <a:lnTo>
                  <a:pt x="827" y="2607"/>
                </a:lnTo>
                <a:lnTo>
                  <a:pt x="824" y="2605"/>
                </a:lnTo>
                <a:lnTo>
                  <a:pt x="820" y="2602"/>
                </a:lnTo>
                <a:lnTo>
                  <a:pt x="817" y="2602"/>
                </a:lnTo>
                <a:lnTo>
                  <a:pt x="824" y="2602"/>
                </a:lnTo>
                <a:lnTo>
                  <a:pt x="827" y="2599"/>
                </a:lnTo>
                <a:lnTo>
                  <a:pt x="828" y="2597"/>
                </a:lnTo>
                <a:lnTo>
                  <a:pt x="828" y="2590"/>
                </a:lnTo>
                <a:lnTo>
                  <a:pt x="827" y="2586"/>
                </a:lnTo>
                <a:lnTo>
                  <a:pt x="825" y="2583"/>
                </a:lnTo>
                <a:lnTo>
                  <a:pt x="823" y="2582"/>
                </a:lnTo>
                <a:lnTo>
                  <a:pt x="822" y="2581"/>
                </a:lnTo>
                <a:lnTo>
                  <a:pt x="818" y="2580"/>
                </a:lnTo>
                <a:lnTo>
                  <a:pt x="817" y="2580"/>
                </a:lnTo>
                <a:lnTo>
                  <a:pt x="817" y="2578"/>
                </a:lnTo>
                <a:lnTo>
                  <a:pt x="815" y="2575"/>
                </a:lnTo>
                <a:lnTo>
                  <a:pt x="814" y="2570"/>
                </a:lnTo>
                <a:lnTo>
                  <a:pt x="810" y="2566"/>
                </a:lnTo>
                <a:lnTo>
                  <a:pt x="806" y="2564"/>
                </a:lnTo>
                <a:lnTo>
                  <a:pt x="803" y="2564"/>
                </a:lnTo>
                <a:lnTo>
                  <a:pt x="799" y="2566"/>
                </a:lnTo>
                <a:lnTo>
                  <a:pt x="796" y="2568"/>
                </a:lnTo>
                <a:lnTo>
                  <a:pt x="793" y="2561"/>
                </a:lnTo>
                <a:lnTo>
                  <a:pt x="791" y="2556"/>
                </a:lnTo>
                <a:lnTo>
                  <a:pt x="791" y="2546"/>
                </a:lnTo>
                <a:lnTo>
                  <a:pt x="790" y="2528"/>
                </a:lnTo>
                <a:lnTo>
                  <a:pt x="789" y="2509"/>
                </a:lnTo>
                <a:lnTo>
                  <a:pt x="788" y="2491"/>
                </a:lnTo>
                <a:lnTo>
                  <a:pt x="788" y="2479"/>
                </a:lnTo>
                <a:lnTo>
                  <a:pt x="789" y="2467"/>
                </a:lnTo>
                <a:lnTo>
                  <a:pt x="790" y="2456"/>
                </a:lnTo>
                <a:lnTo>
                  <a:pt x="793" y="2446"/>
                </a:lnTo>
                <a:lnTo>
                  <a:pt x="798" y="2428"/>
                </a:lnTo>
                <a:lnTo>
                  <a:pt x="803" y="2412"/>
                </a:lnTo>
                <a:lnTo>
                  <a:pt x="814" y="2375"/>
                </a:lnTo>
                <a:lnTo>
                  <a:pt x="827" y="2336"/>
                </a:lnTo>
                <a:lnTo>
                  <a:pt x="839" y="2302"/>
                </a:lnTo>
                <a:lnTo>
                  <a:pt x="848" y="2280"/>
                </a:lnTo>
                <a:lnTo>
                  <a:pt x="857" y="2260"/>
                </a:lnTo>
                <a:lnTo>
                  <a:pt x="870" y="2229"/>
                </a:lnTo>
                <a:lnTo>
                  <a:pt x="881" y="2198"/>
                </a:lnTo>
                <a:lnTo>
                  <a:pt x="889" y="2177"/>
                </a:lnTo>
                <a:lnTo>
                  <a:pt x="892" y="2158"/>
                </a:lnTo>
                <a:lnTo>
                  <a:pt x="892" y="2150"/>
                </a:lnTo>
                <a:lnTo>
                  <a:pt x="915" y="2174"/>
                </a:lnTo>
                <a:lnTo>
                  <a:pt x="1338" y="2142"/>
                </a:lnTo>
                <a:lnTo>
                  <a:pt x="1421" y="2136"/>
                </a:lnTo>
                <a:lnTo>
                  <a:pt x="1435" y="1989"/>
                </a:lnTo>
                <a:lnTo>
                  <a:pt x="1424" y="1820"/>
                </a:lnTo>
                <a:lnTo>
                  <a:pt x="1438" y="1595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7" name="Freeform 32"/>
          <p:cNvSpPr>
            <a:spLocks noEditPoints="1"/>
          </p:cNvSpPr>
          <p:nvPr/>
        </p:nvSpPr>
        <p:spPr bwMode="auto">
          <a:xfrm>
            <a:off x="101812" y="817883"/>
            <a:ext cx="784625" cy="1292323"/>
          </a:xfrm>
          <a:custGeom>
            <a:avLst/>
            <a:gdLst>
              <a:gd name="T0" fmla="*/ 2147483647 w 1731"/>
              <a:gd name="T1" fmla="*/ 2147483647 h 2855"/>
              <a:gd name="T2" fmla="*/ 2147483647 w 1731"/>
              <a:gd name="T3" fmla="*/ 2147483647 h 2855"/>
              <a:gd name="T4" fmla="*/ 2147483647 w 1731"/>
              <a:gd name="T5" fmla="*/ 2147483647 h 2855"/>
              <a:gd name="T6" fmla="*/ 2147483647 w 1731"/>
              <a:gd name="T7" fmla="*/ 2147483647 h 2855"/>
              <a:gd name="T8" fmla="*/ 2147483647 w 1731"/>
              <a:gd name="T9" fmla="*/ 2147483647 h 2855"/>
              <a:gd name="T10" fmla="*/ 2147483647 w 1731"/>
              <a:gd name="T11" fmla="*/ 2147483647 h 2855"/>
              <a:gd name="T12" fmla="*/ 2147483647 w 1731"/>
              <a:gd name="T13" fmla="*/ 2147483647 h 2855"/>
              <a:gd name="T14" fmla="*/ 2147483647 w 1731"/>
              <a:gd name="T15" fmla="*/ 2147483647 h 2855"/>
              <a:gd name="T16" fmla="*/ 2147483647 w 1731"/>
              <a:gd name="T17" fmla="*/ 2147483647 h 2855"/>
              <a:gd name="T18" fmla="*/ 2147483647 w 1731"/>
              <a:gd name="T19" fmla="*/ 2147483647 h 2855"/>
              <a:gd name="T20" fmla="*/ 2147483647 w 1731"/>
              <a:gd name="T21" fmla="*/ 2147483647 h 2855"/>
              <a:gd name="T22" fmla="*/ 2147483647 w 1731"/>
              <a:gd name="T23" fmla="*/ 2147483647 h 2855"/>
              <a:gd name="T24" fmla="*/ 2147483647 w 1731"/>
              <a:gd name="T25" fmla="*/ 2147483647 h 2855"/>
              <a:gd name="T26" fmla="*/ 2147483647 w 1731"/>
              <a:gd name="T27" fmla="*/ 2147483647 h 2855"/>
              <a:gd name="T28" fmla="*/ 2147483647 w 1731"/>
              <a:gd name="T29" fmla="*/ 2147483647 h 2855"/>
              <a:gd name="T30" fmla="*/ 2147483647 w 1731"/>
              <a:gd name="T31" fmla="*/ 2147483647 h 2855"/>
              <a:gd name="T32" fmla="*/ 2147483647 w 1731"/>
              <a:gd name="T33" fmla="*/ 2147483647 h 2855"/>
              <a:gd name="T34" fmla="*/ 2147483647 w 1731"/>
              <a:gd name="T35" fmla="*/ 2147483647 h 2855"/>
              <a:gd name="T36" fmla="*/ 2147483647 w 1731"/>
              <a:gd name="T37" fmla="*/ 2147483647 h 2855"/>
              <a:gd name="T38" fmla="*/ 2147483647 w 1731"/>
              <a:gd name="T39" fmla="*/ 2147483647 h 2855"/>
              <a:gd name="T40" fmla="*/ 2147483647 w 1731"/>
              <a:gd name="T41" fmla="*/ 2147483647 h 2855"/>
              <a:gd name="T42" fmla="*/ 2147483647 w 1731"/>
              <a:gd name="T43" fmla="*/ 2147483647 h 2855"/>
              <a:gd name="T44" fmla="*/ 2147483647 w 1731"/>
              <a:gd name="T45" fmla="*/ 2147483647 h 2855"/>
              <a:gd name="T46" fmla="*/ 2147483647 w 1731"/>
              <a:gd name="T47" fmla="*/ 2147483647 h 2855"/>
              <a:gd name="T48" fmla="*/ 2147483647 w 1731"/>
              <a:gd name="T49" fmla="*/ 2147483647 h 2855"/>
              <a:gd name="T50" fmla="*/ 2147483647 w 1731"/>
              <a:gd name="T51" fmla="*/ 2147483647 h 2855"/>
              <a:gd name="T52" fmla="*/ 2147483647 w 1731"/>
              <a:gd name="T53" fmla="*/ 2147483647 h 2855"/>
              <a:gd name="T54" fmla="*/ 2147483647 w 1731"/>
              <a:gd name="T55" fmla="*/ 2147483647 h 2855"/>
              <a:gd name="T56" fmla="*/ 2147483647 w 1731"/>
              <a:gd name="T57" fmla="*/ 2147483647 h 2855"/>
              <a:gd name="T58" fmla="*/ 2147483647 w 1731"/>
              <a:gd name="T59" fmla="*/ 2147483647 h 2855"/>
              <a:gd name="T60" fmla="*/ 2147483647 w 1731"/>
              <a:gd name="T61" fmla="*/ 2147483647 h 2855"/>
              <a:gd name="T62" fmla="*/ 2147483647 w 1731"/>
              <a:gd name="T63" fmla="*/ 2147483647 h 2855"/>
              <a:gd name="T64" fmla="*/ 2147483647 w 1731"/>
              <a:gd name="T65" fmla="*/ 2147483647 h 2855"/>
              <a:gd name="T66" fmla="*/ 2147483647 w 1731"/>
              <a:gd name="T67" fmla="*/ 2147483647 h 2855"/>
              <a:gd name="T68" fmla="*/ 2147483647 w 1731"/>
              <a:gd name="T69" fmla="*/ 2147483647 h 2855"/>
              <a:gd name="T70" fmla="*/ 2147483647 w 1731"/>
              <a:gd name="T71" fmla="*/ 2147483647 h 2855"/>
              <a:gd name="T72" fmla="*/ 2147483647 w 1731"/>
              <a:gd name="T73" fmla="*/ 2147483647 h 2855"/>
              <a:gd name="T74" fmla="*/ 2147483647 w 1731"/>
              <a:gd name="T75" fmla="*/ 2147483647 h 2855"/>
              <a:gd name="T76" fmla="*/ 2147483647 w 1731"/>
              <a:gd name="T77" fmla="*/ 2147483647 h 2855"/>
              <a:gd name="T78" fmla="*/ 2147483647 w 1731"/>
              <a:gd name="T79" fmla="*/ 2147483647 h 2855"/>
              <a:gd name="T80" fmla="*/ 2147483647 w 1731"/>
              <a:gd name="T81" fmla="*/ 2147483647 h 2855"/>
              <a:gd name="T82" fmla="*/ 2147483647 w 1731"/>
              <a:gd name="T83" fmla="*/ 2147483647 h 2855"/>
              <a:gd name="T84" fmla="*/ 2147483647 w 1731"/>
              <a:gd name="T85" fmla="*/ 2147483647 h 2855"/>
              <a:gd name="T86" fmla="*/ 2147483647 w 1731"/>
              <a:gd name="T87" fmla="*/ 2147483647 h 2855"/>
              <a:gd name="T88" fmla="*/ 2147483647 w 1731"/>
              <a:gd name="T89" fmla="*/ 2147483647 h 2855"/>
              <a:gd name="T90" fmla="*/ 2147483647 w 1731"/>
              <a:gd name="T91" fmla="*/ 2147483647 h 2855"/>
              <a:gd name="T92" fmla="*/ 2147483647 w 1731"/>
              <a:gd name="T93" fmla="*/ 2147483647 h 2855"/>
              <a:gd name="T94" fmla="*/ 2147483647 w 1731"/>
              <a:gd name="T95" fmla="*/ 2147483647 h 2855"/>
              <a:gd name="T96" fmla="*/ 2147483647 w 1731"/>
              <a:gd name="T97" fmla="*/ 2147483647 h 2855"/>
              <a:gd name="T98" fmla="*/ 2147483647 w 1731"/>
              <a:gd name="T99" fmla="*/ 2147483647 h 2855"/>
              <a:gd name="T100" fmla="*/ 2147483647 w 1731"/>
              <a:gd name="T101" fmla="*/ 2147483647 h 2855"/>
              <a:gd name="T102" fmla="*/ 2147483647 w 1731"/>
              <a:gd name="T103" fmla="*/ 2147483647 h 2855"/>
              <a:gd name="T104" fmla="*/ 2147483647 w 1731"/>
              <a:gd name="T105" fmla="*/ 2147483647 h 2855"/>
              <a:gd name="T106" fmla="*/ 2147483647 w 1731"/>
              <a:gd name="T107" fmla="*/ 2147483647 h 2855"/>
              <a:gd name="T108" fmla="*/ 2147483647 w 1731"/>
              <a:gd name="T109" fmla="*/ 2147483647 h 2855"/>
              <a:gd name="T110" fmla="*/ 2147483647 w 1731"/>
              <a:gd name="T111" fmla="*/ 2147483647 h 2855"/>
              <a:gd name="T112" fmla="*/ 2147483647 w 1731"/>
              <a:gd name="T113" fmla="*/ 2147483647 h 2855"/>
              <a:gd name="T114" fmla="*/ 2147483647 w 1731"/>
              <a:gd name="T115" fmla="*/ 2147483647 h 2855"/>
              <a:gd name="T116" fmla="*/ 2147483647 w 1731"/>
              <a:gd name="T117" fmla="*/ 2147483647 h 2855"/>
              <a:gd name="T118" fmla="*/ 2147483647 w 1731"/>
              <a:gd name="T119" fmla="*/ 2147483647 h 2855"/>
              <a:gd name="T120" fmla="*/ 2147483647 w 1731"/>
              <a:gd name="T121" fmla="*/ 2147483647 h 2855"/>
              <a:gd name="T122" fmla="*/ 2147483647 w 1731"/>
              <a:gd name="T123" fmla="*/ 2147483647 h 28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31"/>
              <a:gd name="T187" fmla="*/ 0 h 2855"/>
              <a:gd name="T188" fmla="*/ 1731 w 1731"/>
              <a:gd name="T189" fmla="*/ 2855 h 28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31" h="2855">
                <a:moveTo>
                  <a:pt x="1318" y="1688"/>
                </a:moveTo>
                <a:lnTo>
                  <a:pt x="1365" y="1566"/>
                </a:lnTo>
                <a:lnTo>
                  <a:pt x="1454" y="1698"/>
                </a:lnTo>
                <a:lnTo>
                  <a:pt x="1318" y="1688"/>
                </a:lnTo>
                <a:close/>
                <a:moveTo>
                  <a:pt x="1217" y="1688"/>
                </a:moveTo>
                <a:lnTo>
                  <a:pt x="1333" y="1541"/>
                </a:lnTo>
                <a:lnTo>
                  <a:pt x="1333" y="1542"/>
                </a:lnTo>
                <a:lnTo>
                  <a:pt x="1334" y="1544"/>
                </a:lnTo>
                <a:lnTo>
                  <a:pt x="1337" y="1548"/>
                </a:lnTo>
                <a:lnTo>
                  <a:pt x="1341" y="1551"/>
                </a:lnTo>
                <a:lnTo>
                  <a:pt x="1347" y="1549"/>
                </a:lnTo>
                <a:lnTo>
                  <a:pt x="1349" y="1547"/>
                </a:lnTo>
                <a:lnTo>
                  <a:pt x="1349" y="1551"/>
                </a:lnTo>
                <a:lnTo>
                  <a:pt x="1351" y="1557"/>
                </a:lnTo>
                <a:lnTo>
                  <a:pt x="1356" y="1561"/>
                </a:lnTo>
                <a:lnTo>
                  <a:pt x="1358" y="1561"/>
                </a:lnTo>
                <a:lnTo>
                  <a:pt x="1310" y="1687"/>
                </a:lnTo>
                <a:lnTo>
                  <a:pt x="1217" y="1688"/>
                </a:lnTo>
                <a:close/>
                <a:moveTo>
                  <a:pt x="1147" y="1686"/>
                </a:moveTo>
                <a:lnTo>
                  <a:pt x="1144" y="1673"/>
                </a:lnTo>
                <a:lnTo>
                  <a:pt x="1134" y="1642"/>
                </a:lnTo>
                <a:lnTo>
                  <a:pt x="1121" y="1600"/>
                </a:lnTo>
                <a:lnTo>
                  <a:pt x="1111" y="1557"/>
                </a:lnTo>
                <a:lnTo>
                  <a:pt x="1103" y="1514"/>
                </a:lnTo>
                <a:lnTo>
                  <a:pt x="1098" y="1469"/>
                </a:lnTo>
                <a:lnTo>
                  <a:pt x="1093" y="1422"/>
                </a:lnTo>
                <a:lnTo>
                  <a:pt x="1088" y="1377"/>
                </a:lnTo>
                <a:lnTo>
                  <a:pt x="1084" y="1353"/>
                </a:lnTo>
                <a:lnTo>
                  <a:pt x="1078" y="1327"/>
                </a:lnTo>
                <a:lnTo>
                  <a:pt x="1070" y="1300"/>
                </a:lnTo>
                <a:lnTo>
                  <a:pt x="1063" y="1272"/>
                </a:lnTo>
                <a:lnTo>
                  <a:pt x="1053" y="1245"/>
                </a:lnTo>
                <a:lnTo>
                  <a:pt x="1044" y="1221"/>
                </a:lnTo>
                <a:lnTo>
                  <a:pt x="1034" y="1200"/>
                </a:lnTo>
                <a:lnTo>
                  <a:pt x="1025" y="1183"/>
                </a:lnTo>
                <a:lnTo>
                  <a:pt x="1016" y="1169"/>
                </a:lnTo>
                <a:lnTo>
                  <a:pt x="1007" y="1158"/>
                </a:lnTo>
                <a:lnTo>
                  <a:pt x="998" y="1148"/>
                </a:lnTo>
                <a:lnTo>
                  <a:pt x="991" y="1139"/>
                </a:lnTo>
                <a:lnTo>
                  <a:pt x="978" y="1128"/>
                </a:lnTo>
                <a:lnTo>
                  <a:pt x="974" y="1123"/>
                </a:lnTo>
                <a:lnTo>
                  <a:pt x="972" y="1121"/>
                </a:lnTo>
                <a:lnTo>
                  <a:pt x="968" y="1116"/>
                </a:lnTo>
                <a:lnTo>
                  <a:pt x="967" y="1111"/>
                </a:lnTo>
                <a:lnTo>
                  <a:pt x="966" y="1106"/>
                </a:lnTo>
                <a:lnTo>
                  <a:pt x="966" y="1100"/>
                </a:lnTo>
                <a:lnTo>
                  <a:pt x="967" y="1092"/>
                </a:lnTo>
                <a:lnTo>
                  <a:pt x="971" y="1080"/>
                </a:lnTo>
                <a:lnTo>
                  <a:pt x="973" y="1066"/>
                </a:lnTo>
                <a:lnTo>
                  <a:pt x="973" y="1060"/>
                </a:lnTo>
                <a:lnTo>
                  <a:pt x="972" y="1055"/>
                </a:lnTo>
                <a:lnTo>
                  <a:pt x="971" y="1050"/>
                </a:lnTo>
                <a:lnTo>
                  <a:pt x="968" y="1047"/>
                </a:lnTo>
                <a:lnTo>
                  <a:pt x="962" y="1039"/>
                </a:lnTo>
                <a:lnTo>
                  <a:pt x="958" y="1036"/>
                </a:lnTo>
                <a:lnTo>
                  <a:pt x="953" y="1033"/>
                </a:lnTo>
                <a:lnTo>
                  <a:pt x="955" y="1024"/>
                </a:lnTo>
                <a:lnTo>
                  <a:pt x="958" y="1009"/>
                </a:lnTo>
                <a:lnTo>
                  <a:pt x="958" y="999"/>
                </a:lnTo>
                <a:lnTo>
                  <a:pt x="955" y="991"/>
                </a:lnTo>
                <a:lnTo>
                  <a:pt x="950" y="983"/>
                </a:lnTo>
                <a:lnTo>
                  <a:pt x="948" y="978"/>
                </a:lnTo>
                <a:lnTo>
                  <a:pt x="949" y="974"/>
                </a:lnTo>
                <a:lnTo>
                  <a:pt x="954" y="965"/>
                </a:lnTo>
                <a:lnTo>
                  <a:pt x="959" y="955"/>
                </a:lnTo>
                <a:lnTo>
                  <a:pt x="962" y="945"/>
                </a:lnTo>
                <a:lnTo>
                  <a:pt x="961" y="933"/>
                </a:lnTo>
                <a:lnTo>
                  <a:pt x="959" y="919"/>
                </a:lnTo>
                <a:lnTo>
                  <a:pt x="958" y="906"/>
                </a:lnTo>
                <a:lnTo>
                  <a:pt x="957" y="897"/>
                </a:lnTo>
                <a:lnTo>
                  <a:pt x="958" y="888"/>
                </a:lnTo>
                <a:lnTo>
                  <a:pt x="961" y="884"/>
                </a:lnTo>
                <a:lnTo>
                  <a:pt x="963" y="877"/>
                </a:lnTo>
                <a:lnTo>
                  <a:pt x="969" y="861"/>
                </a:lnTo>
                <a:lnTo>
                  <a:pt x="977" y="842"/>
                </a:lnTo>
                <a:lnTo>
                  <a:pt x="982" y="829"/>
                </a:lnTo>
                <a:lnTo>
                  <a:pt x="986" y="811"/>
                </a:lnTo>
                <a:lnTo>
                  <a:pt x="991" y="788"/>
                </a:lnTo>
                <a:lnTo>
                  <a:pt x="995" y="767"/>
                </a:lnTo>
                <a:lnTo>
                  <a:pt x="997" y="758"/>
                </a:lnTo>
                <a:lnTo>
                  <a:pt x="998" y="759"/>
                </a:lnTo>
                <a:lnTo>
                  <a:pt x="1001" y="762"/>
                </a:lnTo>
                <a:lnTo>
                  <a:pt x="1005" y="765"/>
                </a:lnTo>
                <a:lnTo>
                  <a:pt x="1005" y="769"/>
                </a:lnTo>
                <a:lnTo>
                  <a:pt x="1005" y="773"/>
                </a:lnTo>
                <a:lnTo>
                  <a:pt x="1005" y="776"/>
                </a:lnTo>
                <a:lnTo>
                  <a:pt x="1005" y="778"/>
                </a:lnTo>
                <a:lnTo>
                  <a:pt x="1006" y="779"/>
                </a:lnTo>
                <a:lnTo>
                  <a:pt x="1011" y="779"/>
                </a:lnTo>
                <a:lnTo>
                  <a:pt x="1014" y="779"/>
                </a:lnTo>
                <a:lnTo>
                  <a:pt x="1014" y="781"/>
                </a:lnTo>
                <a:lnTo>
                  <a:pt x="1012" y="782"/>
                </a:lnTo>
                <a:lnTo>
                  <a:pt x="1014" y="784"/>
                </a:lnTo>
                <a:lnTo>
                  <a:pt x="1016" y="788"/>
                </a:lnTo>
                <a:lnTo>
                  <a:pt x="1020" y="789"/>
                </a:lnTo>
                <a:lnTo>
                  <a:pt x="1024" y="788"/>
                </a:lnTo>
                <a:lnTo>
                  <a:pt x="1027" y="788"/>
                </a:lnTo>
                <a:lnTo>
                  <a:pt x="1027" y="787"/>
                </a:lnTo>
                <a:lnTo>
                  <a:pt x="1030" y="797"/>
                </a:lnTo>
                <a:lnTo>
                  <a:pt x="1036" y="820"/>
                </a:lnTo>
                <a:lnTo>
                  <a:pt x="1045" y="846"/>
                </a:lnTo>
                <a:lnTo>
                  <a:pt x="1053" y="868"/>
                </a:lnTo>
                <a:lnTo>
                  <a:pt x="1062" y="887"/>
                </a:lnTo>
                <a:lnTo>
                  <a:pt x="1075" y="909"/>
                </a:lnTo>
                <a:lnTo>
                  <a:pt x="1082" y="919"/>
                </a:lnTo>
                <a:lnTo>
                  <a:pt x="1087" y="930"/>
                </a:lnTo>
                <a:lnTo>
                  <a:pt x="1091" y="938"/>
                </a:lnTo>
                <a:lnTo>
                  <a:pt x="1093" y="946"/>
                </a:lnTo>
                <a:lnTo>
                  <a:pt x="1093" y="960"/>
                </a:lnTo>
                <a:lnTo>
                  <a:pt x="1093" y="980"/>
                </a:lnTo>
                <a:lnTo>
                  <a:pt x="1094" y="1004"/>
                </a:lnTo>
                <a:lnTo>
                  <a:pt x="1097" y="1029"/>
                </a:lnTo>
                <a:lnTo>
                  <a:pt x="1104" y="1048"/>
                </a:lnTo>
                <a:lnTo>
                  <a:pt x="1117" y="1079"/>
                </a:lnTo>
                <a:lnTo>
                  <a:pt x="1136" y="1115"/>
                </a:lnTo>
                <a:lnTo>
                  <a:pt x="1156" y="1156"/>
                </a:lnTo>
                <a:lnTo>
                  <a:pt x="1178" y="1195"/>
                </a:lnTo>
                <a:lnTo>
                  <a:pt x="1198" y="1231"/>
                </a:lnTo>
                <a:lnTo>
                  <a:pt x="1213" y="1260"/>
                </a:lnTo>
                <a:lnTo>
                  <a:pt x="1222" y="1277"/>
                </a:lnTo>
                <a:lnTo>
                  <a:pt x="1233" y="1300"/>
                </a:lnTo>
                <a:lnTo>
                  <a:pt x="1243" y="1321"/>
                </a:lnTo>
                <a:lnTo>
                  <a:pt x="1252" y="1340"/>
                </a:lnTo>
                <a:lnTo>
                  <a:pt x="1259" y="1353"/>
                </a:lnTo>
                <a:lnTo>
                  <a:pt x="1261" y="1359"/>
                </a:lnTo>
                <a:lnTo>
                  <a:pt x="1265" y="1366"/>
                </a:lnTo>
                <a:lnTo>
                  <a:pt x="1262" y="1368"/>
                </a:lnTo>
                <a:lnTo>
                  <a:pt x="1266" y="1379"/>
                </a:lnTo>
                <a:lnTo>
                  <a:pt x="1270" y="1379"/>
                </a:lnTo>
                <a:lnTo>
                  <a:pt x="1271" y="1384"/>
                </a:lnTo>
                <a:lnTo>
                  <a:pt x="1274" y="1389"/>
                </a:lnTo>
                <a:lnTo>
                  <a:pt x="1276" y="1398"/>
                </a:lnTo>
                <a:lnTo>
                  <a:pt x="1279" y="1411"/>
                </a:lnTo>
                <a:lnTo>
                  <a:pt x="1281" y="1425"/>
                </a:lnTo>
                <a:lnTo>
                  <a:pt x="1284" y="1436"/>
                </a:lnTo>
                <a:lnTo>
                  <a:pt x="1284" y="1446"/>
                </a:lnTo>
                <a:lnTo>
                  <a:pt x="1285" y="1457"/>
                </a:lnTo>
                <a:lnTo>
                  <a:pt x="1285" y="1464"/>
                </a:lnTo>
                <a:lnTo>
                  <a:pt x="1288" y="1470"/>
                </a:lnTo>
                <a:lnTo>
                  <a:pt x="1290" y="1478"/>
                </a:lnTo>
                <a:lnTo>
                  <a:pt x="1294" y="1486"/>
                </a:lnTo>
                <a:lnTo>
                  <a:pt x="1298" y="1494"/>
                </a:lnTo>
                <a:lnTo>
                  <a:pt x="1303" y="1499"/>
                </a:lnTo>
                <a:lnTo>
                  <a:pt x="1307" y="1502"/>
                </a:lnTo>
                <a:lnTo>
                  <a:pt x="1308" y="1503"/>
                </a:lnTo>
                <a:lnTo>
                  <a:pt x="1307" y="1503"/>
                </a:lnTo>
                <a:lnTo>
                  <a:pt x="1304" y="1504"/>
                </a:lnTo>
                <a:lnTo>
                  <a:pt x="1301" y="1508"/>
                </a:lnTo>
                <a:lnTo>
                  <a:pt x="1300" y="1512"/>
                </a:lnTo>
                <a:lnTo>
                  <a:pt x="1301" y="1515"/>
                </a:lnTo>
                <a:lnTo>
                  <a:pt x="1301" y="1518"/>
                </a:lnTo>
                <a:lnTo>
                  <a:pt x="1303" y="1522"/>
                </a:lnTo>
                <a:lnTo>
                  <a:pt x="1305" y="1524"/>
                </a:lnTo>
                <a:lnTo>
                  <a:pt x="1312" y="1531"/>
                </a:lnTo>
                <a:lnTo>
                  <a:pt x="1317" y="1534"/>
                </a:lnTo>
                <a:lnTo>
                  <a:pt x="1324" y="1536"/>
                </a:lnTo>
                <a:lnTo>
                  <a:pt x="1329" y="1536"/>
                </a:lnTo>
                <a:lnTo>
                  <a:pt x="1208" y="1688"/>
                </a:lnTo>
                <a:lnTo>
                  <a:pt x="1147" y="1686"/>
                </a:lnTo>
                <a:close/>
                <a:moveTo>
                  <a:pt x="886" y="2748"/>
                </a:moveTo>
                <a:lnTo>
                  <a:pt x="887" y="2746"/>
                </a:lnTo>
                <a:lnTo>
                  <a:pt x="889" y="2743"/>
                </a:lnTo>
                <a:lnTo>
                  <a:pt x="890" y="2743"/>
                </a:lnTo>
                <a:lnTo>
                  <a:pt x="891" y="2745"/>
                </a:lnTo>
                <a:lnTo>
                  <a:pt x="891" y="2749"/>
                </a:lnTo>
                <a:lnTo>
                  <a:pt x="889" y="2751"/>
                </a:lnTo>
                <a:lnTo>
                  <a:pt x="885" y="2754"/>
                </a:lnTo>
                <a:lnTo>
                  <a:pt x="882" y="2754"/>
                </a:lnTo>
                <a:lnTo>
                  <a:pt x="886" y="2748"/>
                </a:lnTo>
                <a:close/>
                <a:moveTo>
                  <a:pt x="896" y="2770"/>
                </a:moveTo>
                <a:lnTo>
                  <a:pt x="894" y="2775"/>
                </a:lnTo>
                <a:lnTo>
                  <a:pt x="894" y="2774"/>
                </a:lnTo>
                <a:lnTo>
                  <a:pt x="894" y="2773"/>
                </a:lnTo>
                <a:lnTo>
                  <a:pt x="896" y="2770"/>
                </a:lnTo>
                <a:close/>
                <a:moveTo>
                  <a:pt x="899" y="2763"/>
                </a:moveTo>
                <a:lnTo>
                  <a:pt x="896" y="2764"/>
                </a:lnTo>
                <a:lnTo>
                  <a:pt x="894" y="2765"/>
                </a:lnTo>
                <a:lnTo>
                  <a:pt x="895" y="2763"/>
                </a:lnTo>
                <a:lnTo>
                  <a:pt x="896" y="2762"/>
                </a:lnTo>
                <a:lnTo>
                  <a:pt x="897" y="2762"/>
                </a:lnTo>
                <a:lnTo>
                  <a:pt x="899" y="2763"/>
                </a:lnTo>
                <a:close/>
                <a:moveTo>
                  <a:pt x="583" y="2650"/>
                </a:moveTo>
                <a:lnTo>
                  <a:pt x="580" y="2650"/>
                </a:lnTo>
                <a:lnTo>
                  <a:pt x="578" y="2650"/>
                </a:lnTo>
                <a:lnTo>
                  <a:pt x="577" y="2648"/>
                </a:lnTo>
                <a:lnTo>
                  <a:pt x="577" y="2647"/>
                </a:lnTo>
                <a:lnTo>
                  <a:pt x="577" y="2645"/>
                </a:lnTo>
                <a:lnTo>
                  <a:pt x="579" y="2644"/>
                </a:lnTo>
                <a:lnTo>
                  <a:pt x="582" y="2644"/>
                </a:lnTo>
                <a:lnTo>
                  <a:pt x="584" y="2644"/>
                </a:lnTo>
                <a:lnTo>
                  <a:pt x="587" y="2645"/>
                </a:lnTo>
                <a:lnTo>
                  <a:pt x="587" y="2647"/>
                </a:lnTo>
                <a:lnTo>
                  <a:pt x="585" y="2648"/>
                </a:lnTo>
                <a:lnTo>
                  <a:pt x="583" y="2650"/>
                </a:lnTo>
                <a:close/>
                <a:moveTo>
                  <a:pt x="320" y="1552"/>
                </a:moveTo>
                <a:lnTo>
                  <a:pt x="316" y="1700"/>
                </a:lnTo>
                <a:lnTo>
                  <a:pt x="308" y="1662"/>
                </a:lnTo>
                <a:lnTo>
                  <a:pt x="320" y="1552"/>
                </a:lnTo>
                <a:close/>
                <a:moveTo>
                  <a:pt x="328" y="1552"/>
                </a:moveTo>
                <a:lnTo>
                  <a:pt x="404" y="1796"/>
                </a:lnTo>
                <a:lnTo>
                  <a:pt x="372" y="1792"/>
                </a:lnTo>
                <a:lnTo>
                  <a:pt x="340" y="1792"/>
                </a:lnTo>
                <a:lnTo>
                  <a:pt x="325" y="1725"/>
                </a:lnTo>
                <a:lnTo>
                  <a:pt x="328" y="1552"/>
                </a:lnTo>
                <a:close/>
                <a:moveTo>
                  <a:pt x="1712" y="1870"/>
                </a:moveTo>
                <a:lnTo>
                  <a:pt x="1712" y="1835"/>
                </a:lnTo>
                <a:lnTo>
                  <a:pt x="1713" y="1783"/>
                </a:lnTo>
                <a:lnTo>
                  <a:pt x="1713" y="1735"/>
                </a:lnTo>
                <a:lnTo>
                  <a:pt x="1713" y="1711"/>
                </a:lnTo>
                <a:lnTo>
                  <a:pt x="1711" y="1709"/>
                </a:lnTo>
                <a:lnTo>
                  <a:pt x="1706" y="1707"/>
                </a:lnTo>
                <a:lnTo>
                  <a:pt x="1703" y="1706"/>
                </a:lnTo>
                <a:lnTo>
                  <a:pt x="1701" y="1706"/>
                </a:lnTo>
                <a:lnTo>
                  <a:pt x="1463" y="1698"/>
                </a:lnTo>
                <a:lnTo>
                  <a:pt x="1376" y="1571"/>
                </a:lnTo>
                <a:lnTo>
                  <a:pt x="1379" y="1568"/>
                </a:lnTo>
                <a:lnTo>
                  <a:pt x="1382" y="1563"/>
                </a:lnTo>
                <a:lnTo>
                  <a:pt x="1387" y="1557"/>
                </a:lnTo>
                <a:lnTo>
                  <a:pt x="1389" y="1551"/>
                </a:lnTo>
                <a:lnTo>
                  <a:pt x="1387" y="1543"/>
                </a:lnTo>
                <a:lnTo>
                  <a:pt x="1389" y="1541"/>
                </a:lnTo>
                <a:lnTo>
                  <a:pt x="1392" y="1543"/>
                </a:lnTo>
                <a:lnTo>
                  <a:pt x="1400" y="1546"/>
                </a:lnTo>
                <a:lnTo>
                  <a:pt x="1404" y="1543"/>
                </a:lnTo>
                <a:lnTo>
                  <a:pt x="1406" y="1542"/>
                </a:lnTo>
                <a:lnTo>
                  <a:pt x="1408" y="1542"/>
                </a:lnTo>
                <a:lnTo>
                  <a:pt x="1408" y="1543"/>
                </a:lnTo>
                <a:lnTo>
                  <a:pt x="1409" y="1543"/>
                </a:lnTo>
                <a:lnTo>
                  <a:pt x="1410" y="1543"/>
                </a:lnTo>
                <a:lnTo>
                  <a:pt x="1411" y="1542"/>
                </a:lnTo>
                <a:lnTo>
                  <a:pt x="1411" y="1541"/>
                </a:lnTo>
                <a:lnTo>
                  <a:pt x="1409" y="1536"/>
                </a:lnTo>
                <a:lnTo>
                  <a:pt x="1405" y="1532"/>
                </a:lnTo>
                <a:lnTo>
                  <a:pt x="1403" y="1531"/>
                </a:lnTo>
                <a:lnTo>
                  <a:pt x="1401" y="1528"/>
                </a:lnTo>
                <a:lnTo>
                  <a:pt x="1400" y="1528"/>
                </a:lnTo>
                <a:lnTo>
                  <a:pt x="1395" y="1518"/>
                </a:lnTo>
                <a:lnTo>
                  <a:pt x="1391" y="1510"/>
                </a:lnTo>
                <a:lnTo>
                  <a:pt x="1387" y="1496"/>
                </a:lnTo>
                <a:lnTo>
                  <a:pt x="1385" y="1486"/>
                </a:lnTo>
                <a:lnTo>
                  <a:pt x="1384" y="1481"/>
                </a:lnTo>
                <a:lnTo>
                  <a:pt x="1382" y="1471"/>
                </a:lnTo>
                <a:lnTo>
                  <a:pt x="1380" y="1456"/>
                </a:lnTo>
                <a:lnTo>
                  <a:pt x="1373" y="1442"/>
                </a:lnTo>
                <a:lnTo>
                  <a:pt x="1366" y="1428"/>
                </a:lnTo>
                <a:lnTo>
                  <a:pt x="1357" y="1416"/>
                </a:lnTo>
                <a:lnTo>
                  <a:pt x="1348" y="1406"/>
                </a:lnTo>
                <a:lnTo>
                  <a:pt x="1343" y="1399"/>
                </a:lnTo>
                <a:lnTo>
                  <a:pt x="1337" y="1389"/>
                </a:lnTo>
                <a:lnTo>
                  <a:pt x="1332" y="1377"/>
                </a:lnTo>
                <a:lnTo>
                  <a:pt x="1329" y="1373"/>
                </a:lnTo>
                <a:lnTo>
                  <a:pt x="1328" y="1368"/>
                </a:lnTo>
                <a:lnTo>
                  <a:pt x="1333" y="1365"/>
                </a:lnTo>
                <a:lnTo>
                  <a:pt x="1333" y="1359"/>
                </a:lnTo>
                <a:lnTo>
                  <a:pt x="1329" y="1346"/>
                </a:lnTo>
                <a:lnTo>
                  <a:pt x="1324" y="1336"/>
                </a:lnTo>
                <a:lnTo>
                  <a:pt x="1320" y="1332"/>
                </a:lnTo>
                <a:lnTo>
                  <a:pt x="1317" y="1327"/>
                </a:lnTo>
                <a:lnTo>
                  <a:pt x="1314" y="1329"/>
                </a:lnTo>
                <a:lnTo>
                  <a:pt x="1309" y="1321"/>
                </a:lnTo>
                <a:lnTo>
                  <a:pt x="1305" y="1310"/>
                </a:lnTo>
                <a:lnTo>
                  <a:pt x="1299" y="1283"/>
                </a:lnTo>
                <a:lnTo>
                  <a:pt x="1285" y="1225"/>
                </a:lnTo>
                <a:lnTo>
                  <a:pt x="1271" y="1166"/>
                </a:lnTo>
                <a:lnTo>
                  <a:pt x="1264" y="1130"/>
                </a:lnTo>
                <a:lnTo>
                  <a:pt x="1259" y="1106"/>
                </a:lnTo>
                <a:lnTo>
                  <a:pt x="1250" y="1071"/>
                </a:lnTo>
                <a:lnTo>
                  <a:pt x="1241" y="1034"/>
                </a:lnTo>
                <a:lnTo>
                  <a:pt x="1233" y="1012"/>
                </a:lnTo>
                <a:lnTo>
                  <a:pt x="1224" y="994"/>
                </a:lnTo>
                <a:lnTo>
                  <a:pt x="1212" y="973"/>
                </a:lnTo>
                <a:lnTo>
                  <a:pt x="1200" y="952"/>
                </a:lnTo>
                <a:lnTo>
                  <a:pt x="1194" y="941"/>
                </a:lnTo>
                <a:lnTo>
                  <a:pt x="1187" y="930"/>
                </a:lnTo>
                <a:lnTo>
                  <a:pt x="1183" y="922"/>
                </a:lnTo>
                <a:lnTo>
                  <a:pt x="1182" y="914"/>
                </a:lnTo>
                <a:lnTo>
                  <a:pt x="1178" y="898"/>
                </a:lnTo>
                <a:lnTo>
                  <a:pt x="1174" y="877"/>
                </a:lnTo>
                <a:lnTo>
                  <a:pt x="1171" y="859"/>
                </a:lnTo>
                <a:lnTo>
                  <a:pt x="1169" y="837"/>
                </a:lnTo>
                <a:lnTo>
                  <a:pt x="1166" y="807"/>
                </a:lnTo>
                <a:lnTo>
                  <a:pt x="1163" y="774"/>
                </a:lnTo>
                <a:lnTo>
                  <a:pt x="1159" y="748"/>
                </a:lnTo>
                <a:lnTo>
                  <a:pt x="1155" y="726"/>
                </a:lnTo>
                <a:lnTo>
                  <a:pt x="1151" y="707"/>
                </a:lnTo>
                <a:lnTo>
                  <a:pt x="1149" y="693"/>
                </a:lnTo>
                <a:lnTo>
                  <a:pt x="1147" y="688"/>
                </a:lnTo>
                <a:lnTo>
                  <a:pt x="1151" y="681"/>
                </a:lnTo>
                <a:lnTo>
                  <a:pt x="1154" y="671"/>
                </a:lnTo>
                <a:lnTo>
                  <a:pt x="1156" y="667"/>
                </a:lnTo>
                <a:lnTo>
                  <a:pt x="1159" y="662"/>
                </a:lnTo>
                <a:lnTo>
                  <a:pt x="1161" y="659"/>
                </a:lnTo>
                <a:lnTo>
                  <a:pt x="1163" y="657"/>
                </a:lnTo>
                <a:lnTo>
                  <a:pt x="1164" y="653"/>
                </a:lnTo>
                <a:lnTo>
                  <a:pt x="1164" y="649"/>
                </a:lnTo>
                <a:lnTo>
                  <a:pt x="1163" y="644"/>
                </a:lnTo>
                <a:lnTo>
                  <a:pt x="1156" y="639"/>
                </a:lnTo>
                <a:lnTo>
                  <a:pt x="1158" y="637"/>
                </a:lnTo>
                <a:lnTo>
                  <a:pt x="1158" y="633"/>
                </a:lnTo>
                <a:lnTo>
                  <a:pt x="1155" y="630"/>
                </a:lnTo>
                <a:lnTo>
                  <a:pt x="1151" y="627"/>
                </a:lnTo>
                <a:lnTo>
                  <a:pt x="1142" y="613"/>
                </a:lnTo>
                <a:lnTo>
                  <a:pt x="1140" y="601"/>
                </a:lnTo>
                <a:lnTo>
                  <a:pt x="1134" y="577"/>
                </a:lnTo>
                <a:lnTo>
                  <a:pt x="1127" y="560"/>
                </a:lnTo>
                <a:lnTo>
                  <a:pt x="1113" y="531"/>
                </a:lnTo>
                <a:lnTo>
                  <a:pt x="1103" y="514"/>
                </a:lnTo>
                <a:lnTo>
                  <a:pt x="1089" y="498"/>
                </a:lnTo>
                <a:lnTo>
                  <a:pt x="1082" y="490"/>
                </a:lnTo>
                <a:lnTo>
                  <a:pt x="1073" y="483"/>
                </a:lnTo>
                <a:lnTo>
                  <a:pt x="1063" y="475"/>
                </a:lnTo>
                <a:lnTo>
                  <a:pt x="1051" y="469"/>
                </a:lnTo>
                <a:lnTo>
                  <a:pt x="1038" y="461"/>
                </a:lnTo>
                <a:lnTo>
                  <a:pt x="1022" y="455"/>
                </a:lnTo>
                <a:lnTo>
                  <a:pt x="1011" y="450"/>
                </a:lnTo>
                <a:lnTo>
                  <a:pt x="1003" y="446"/>
                </a:lnTo>
                <a:lnTo>
                  <a:pt x="993" y="442"/>
                </a:lnTo>
                <a:lnTo>
                  <a:pt x="987" y="441"/>
                </a:lnTo>
                <a:lnTo>
                  <a:pt x="986" y="437"/>
                </a:lnTo>
                <a:lnTo>
                  <a:pt x="986" y="427"/>
                </a:lnTo>
                <a:lnTo>
                  <a:pt x="985" y="414"/>
                </a:lnTo>
                <a:lnTo>
                  <a:pt x="985" y="402"/>
                </a:lnTo>
                <a:lnTo>
                  <a:pt x="985" y="389"/>
                </a:lnTo>
                <a:lnTo>
                  <a:pt x="983" y="377"/>
                </a:lnTo>
                <a:lnTo>
                  <a:pt x="982" y="364"/>
                </a:lnTo>
                <a:lnTo>
                  <a:pt x="981" y="351"/>
                </a:lnTo>
                <a:lnTo>
                  <a:pt x="977" y="340"/>
                </a:lnTo>
                <a:lnTo>
                  <a:pt x="973" y="327"/>
                </a:lnTo>
                <a:lnTo>
                  <a:pt x="969" y="313"/>
                </a:lnTo>
                <a:lnTo>
                  <a:pt x="963" y="301"/>
                </a:lnTo>
                <a:lnTo>
                  <a:pt x="954" y="284"/>
                </a:lnTo>
                <a:lnTo>
                  <a:pt x="945" y="264"/>
                </a:lnTo>
                <a:lnTo>
                  <a:pt x="942" y="254"/>
                </a:lnTo>
                <a:lnTo>
                  <a:pt x="939" y="244"/>
                </a:lnTo>
                <a:lnTo>
                  <a:pt x="937" y="235"/>
                </a:lnTo>
                <a:lnTo>
                  <a:pt x="937" y="226"/>
                </a:lnTo>
                <a:lnTo>
                  <a:pt x="937" y="212"/>
                </a:lnTo>
                <a:lnTo>
                  <a:pt x="935" y="196"/>
                </a:lnTo>
                <a:lnTo>
                  <a:pt x="934" y="180"/>
                </a:lnTo>
                <a:lnTo>
                  <a:pt x="931" y="164"/>
                </a:lnTo>
                <a:lnTo>
                  <a:pt x="929" y="148"/>
                </a:lnTo>
                <a:lnTo>
                  <a:pt x="925" y="130"/>
                </a:lnTo>
                <a:lnTo>
                  <a:pt x="920" y="113"/>
                </a:lnTo>
                <a:lnTo>
                  <a:pt x="913" y="95"/>
                </a:lnTo>
                <a:lnTo>
                  <a:pt x="904" y="80"/>
                </a:lnTo>
                <a:lnTo>
                  <a:pt x="896" y="66"/>
                </a:lnTo>
                <a:lnTo>
                  <a:pt x="889" y="56"/>
                </a:lnTo>
                <a:lnTo>
                  <a:pt x="885" y="51"/>
                </a:lnTo>
                <a:lnTo>
                  <a:pt x="877" y="43"/>
                </a:lnTo>
                <a:lnTo>
                  <a:pt x="863" y="31"/>
                </a:lnTo>
                <a:lnTo>
                  <a:pt x="854" y="24"/>
                </a:lnTo>
                <a:lnTo>
                  <a:pt x="846" y="18"/>
                </a:lnTo>
                <a:lnTo>
                  <a:pt x="835" y="12"/>
                </a:lnTo>
                <a:lnTo>
                  <a:pt x="827" y="9"/>
                </a:lnTo>
                <a:lnTo>
                  <a:pt x="806" y="4"/>
                </a:lnTo>
                <a:lnTo>
                  <a:pt x="785" y="2"/>
                </a:lnTo>
                <a:lnTo>
                  <a:pt x="767" y="0"/>
                </a:lnTo>
                <a:lnTo>
                  <a:pt x="756" y="0"/>
                </a:lnTo>
                <a:lnTo>
                  <a:pt x="748" y="3"/>
                </a:lnTo>
                <a:lnTo>
                  <a:pt x="746" y="3"/>
                </a:lnTo>
                <a:lnTo>
                  <a:pt x="737" y="5"/>
                </a:lnTo>
                <a:lnTo>
                  <a:pt x="724" y="7"/>
                </a:lnTo>
                <a:lnTo>
                  <a:pt x="708" y="9"/>
                </a:lnTo>
                <a:lnTo>
                  <a:pt x="693" y="10"/>
                </a:lnTo>
                <a:lnTo>
                  <a:pt x="680" y="12"/>
                </a:lnTo>
                <a:lnTo>
                  <a:pt x="669" y="17"/>
                </a:lnTo>
                <a:lnTo>
                  <a:pt x="655" y="24"/>
                </a:lnTo>
                <a:lnTo>
                  <a:pt x="633" y="41"/>
                </a:lnTo>
                <a:lnTo>
                  <a:pt x="623" y="51"/>
                </a:lnTo>
                <a:lnTo>
                  <a:pt x="617" y="56"/>
                </a:lnTo>
                <a:lnTo>
                  <a:pt x="609" y="63"/>
                </a:lnTo>
                <a:lnTo>
                  <a:pt x="603" y="72"/>
                </a:lnTo>
                <a:lnTo>
                  <a:pt x="598" y="80"/>
                </a:lnTo>
                <a:lnTo>
                  <a:pt x="594" y="87"/>
                </a:lnTo>
                <a:lnTo>
                  <a:pt x="591" y="94"/>
                </a:lnTo>
                <a:lnTo>
                  <a:pt x="589" y="99"/>
                </a:lnTo>
                <a:lnTo>
                  <a:pt x="589" y="106"/>
                </a:lnTo>
                <a:lnTo>
                  <a:pt x="591" y="113"/>
                </a:lnTo>
                <a:lnTo>
                  <a:pt x="592" y="118"/>
                </a:lnTo>
                <a:lnTo>
                  <a:pt x="594" y="122"/>
                </a:lnTo>
                <a:lnTo>
                  <a:pt x="597" y="124"/>
                </a:lnTo>
                <a:lnTo>
                  <a:pt x="601" y="129"/>
                </a:lnTo>
                <a:lnTo>
                  <a:pt x="602" y="134"/>
                </a:lnTo>
                <a:lnTo>
                  <a:pt x="603" y="151"/>
                </a:lnTo>
                <a:lnTo>
                  <a:pt x="602" y="161"/>
                </a:lnTo>
                <a:lnTo>
                  <a:pt x="603" y="170"/>
                </a:lnTo>
                <a:lnTo>
                  <a:pt x="604" y="178"/>
                </a:lnTo>
                <a:lnTo>
                  <a:pt x="607" y="187"/>
                </a:lnTo>
                <a:lnTo>
                  <a:pt x="609" y="191"/>
                </a:lnTo>
                <a:lnTo>
                  <a:pt x="613" y="196"/>
                </a:lnTo>
                <a:lnTo>
                  <a:pt x="616" y="202"/>
                </a:lnTo>
                <a:lnTo>
                  <a:pt x="617" y="210"/>
                </a:lnTo>
                <a:lnTo>
                  <a:pt x="617" y="211"/>
                </a:lnTo>
                <a:lnTo>
                  <a:pt x="617" y="214"/>
                </a:lnTo>
                <a:lnTo>
                  <a:pt x="612" y="215"/>
                </a:lnTo>
                <a:lnTo>
                  <a:pt x="608" y="216"/>
                </a:lnTo>
                <a:lnTo>
                  <a:pt x="611" y="218"/>
                </a:lnTo>
                <a:lnTo>
                  <a:pt x="617" y="219"/>
                </a:lnTo>
                <a:lnTo>
                  <a:pt x="613" y="233"/>
                </a:lnTo>
                <a:lnTo>
                  <a:pt x="609" y="247"/>
                </a:lnTo>
                <a:lnTo>
                  <a:pt x="606" y="258"/>
                </a:lnTo>
                <a:lnTo>
                  <a:pt x="602" y="267"/>
                </a:lnTo>
                <a:lnTo>
                  <a:pt x="599" y="273"/>
                </a:lnTo>
                <a:lnTo>
                  <a:pt x="598" y="281"/>
                </a:lnTo>
                <a:lnTo>
                  <a:pt x="598" y="284"/>
                </a:lnTo>
                <a:lnTo>
                  <a:pt x="598" y="288"/>
                </a:lnTo>
                <a:lnTo>
                  <a:pt x="601" y="291"/>
                </a:lnTo>
                <a:lnTo>
                  <a:pt x="603" y="293"/>
                </a:lnTo>
                <a:lnTo>
                  <a:pt x="612" y="295"/>
                </a:lnTo>
                <a:lnTo>
                  <a:pt x="620" y="295"/>
                </a:lnTo>
                <a:lnTo>
                  <a:pt x="622" y="296"/>
                </a:lnTo>
                <a:lnTo>
                  <a:pt x="623" y="298"/>
                </a:lnTo>
                <a:lnTo>
                  <a:pt x="625" y="301"/>
                </a:lnTo>
                <a:lnTo>
                  <a:pt x="625" y="305"/>
                </a:lnTo>
                <a:lnTo>
                  <a:pt x="622" y="312"/>
                </a:lnTo>
                <a:lnTo>
                  <a:pt x="621" y="317"/>
                </a:lnTo>
                <a:lnTo>
                  <a:pt x="621" y="321"/>
                </a:lnTo>
                <a:lnTo>
                  <a:pt x="623" y="324"/>
                </a:lnTo>
                <a:lnTo>
                  <a:pt x="626" y="325"/>
                </a:lnTo>
                <a:lnTo>
                  <a:pt x="628" y="326"/>
                </a:lnTo>
                <a:lnTo>
                  <a:pt x="633" y="327"/>
                </a:lnTo>
                <a:lnTo>
                  <a:pt x="636" y="326"/>
                </a:lnTo>
                <a:lnTo>
                  <a:pt x="633" y="330"/>
                </a:lnTo>
                <a:lnTo>
                  <a:pt x="630" y="336"/>
                </a:lnTo>
                <a:lnTo>
                  <a:pt x="630" y="340"/>
                </a:lnTo>
                <a:lnTo>
                  <a:pt x="632" y="343"/>
                </a:lnTo>
                <a:lnTo>
                  <a:pt x="633" y="345"/>
                </a:lnTo>
                <a:lnTo>
                  <a:pt x="636" y="346"/>
                </a:lnTo>
                <a:lnTo>
                  <a:pt x="641" y="348"/>
                </a:lnTo>
                <a:lnTo>
                  <a:pt x="644" y="351"/>
                </a:lnTo>
                <a:lnTo>
                  <a:pt x="646" y="356"/>
                </a:lnTo>
                <a:lnTo>
                  <a:pt x="646" y="361"/>
                </a:lnTo>
                <a:lnTo>
                  <a:pt x="646" y="367"/>
                </a:lnTo>
                <a:lnTo>
                  <a:pt x="645" y="370"/>
                </a:lnTo>
                <a:lnTo>
                  <a:pt x="645" y="377"/>
                </a:lnTo>
                <a:lnTo>
                  <a:pt x="645" y="380"/>
                </a:lnTo>
                <a:lnTo>
                  <a:pt x="647" y="385"/>
                </a:lnTo>
                <a:lnTo>
                  <a:pt x="650" y="388"/>
                </a:lnTo>
                <a:lnTo>
                  <a:pt x="655" y="393"/>
                </a:lnTo>
                <a:lnTo>
                  <a:pt x="657" y="394"/>
                </a:lnTo>
                <a:lnTo>
                  <a:pt x="655" y="396"/>
                </a:lnTo>
                <a:lnTo>
                  <a:pt x="642" y="399"/>
                </a:lnTo>
                <a:lnTo>
                  <a:pt x="618" y="406"/>
                </a:lnTo>
                <a:lnTo>
                  <a:pt x="580" y="411"/>
                </a:lnTo>
                <a:lnTo>
                  <a:pt x="568" y="413"/>
                </a:lnTo>
                <a:lnTo>
                  <a:pt x="553" y="417"/>
                </a:lnTo>
                <a:lnTo>
                  <a:pt x="537" y="423"/>
                </a:lnTo>
                <a:lnTo>
                  <a:pt x="522" y="430"/>
                </a:lnTo>
                <a:lnTo>
                  <a:pt x="507" y="438"/>
                </a:lnTo>
                <a:lnTo>
                  <a:pt x="492" y="449"/>
                </a:lnTo>
                <a:lnTo>
                  <a:pt x="486" y="455"/>
                </a:lnTo>
                <a:lnTo>
                  <a:pt x="479" y="461"/>
                </a:lnTo>
                <a:lnTo>
                  <a:pt x="474" y="468"/>
                </a:lnTo>
                <a:lnTo>
                  <a:pt x="469" y="474"/>
                </a:lnTo>
                <a:lnTo>
                  <a:pt x="454" y="500"/>
                </a:lnTo>
                <a:lnTo>
                  <a:pt x="439" y="533"/>
                </a:lnTo>
                <a:lnTo>
                  <a:pt x="426" y="562"/>
                </a:lnTo>
                <a:lnTo>
                  <a:pt x="419" y="579"/>
                </a:lnTo>
                <a:lnTo>
                  <a:pt x="412" y="596"/>
                </a:lnTo>
                <a:lnTo>
                  <a:pt x="407" y="610"/>
                </a:lnTo>
                <a:lnTo>
                  <a:pt x="406" y="620"/>
                </a:lnTo>
                <a:lnTo>
                  <a:pt x="405" y="632"/>
                </a:lnTo>
                <a:lnTo>
                  <a:pt x="397" y="652"/>
                </a:lnTo>
                <a:lnTo>
                  <a:pt x="392" y="666"/>
                </a:lnTo>
                <a:lnTo>
                  <a:pt x="390" y="676"/>
                </a:lnTo>
                <a:lnTo>
                  <a:pt x="388" y="676"/>
                </a:lnTo>
                <a:lnTo>
                  <a:pt x="387" y="677"/>
                </a:lnTo>
                <a:lnTo>
                  <a:pt x="386" y="680"/>
                </a:lnTo>
                <a:lnTo>
                  <a:pt x="385" y="682"/>
                </a:lnTo>
                <a:lnTo>
                  <a:pt x="388" y="687"/>
                </a:lnTo>
                <a:lnTo>
                  <a:pt x="391" y="688"/>
                </a:lnTo>
                <a:lnTo>
                  <a:pt x="390" y="691"/>
                </a:lnTo>
                <a:lnTo>
                  <a:pt x="388" y="695"/>
                </a:lnTo>
                <a:lnTo>
                  <a:pt x="388" y="702"/>
                </a:lnTo>
                <a:lnTo>
                  <a:pt x="391" y="707"/>
                </a:lnTo>
                <a:lnTo>
                  <a:pt x="394" y="711"/>
                </a:lnTo>
                <a:lnTo>
                  <a:pt x="394" y="712"/>
                </a:lnTo>
                <a:lnTo>
                  <a:pt x="394" y="719"/>
                </a:lnTo>
                <a:lnTo>
                  <a:pt x="391" y="734"/>
                </a:lnTo>
                <a:lnTo>
                  <a:pt x="388" y="753"/>
                </a:lnTo>
                <a:lnTo>
                  <a:pt x="387" y="773"/>
                </a:lnTo>
                <a:lnTo>
                  <a:pt x="386" y="784"/>
                </a:lnTo>
                <a:lnTo>
                  <a:pt x="382" y="801"/>
                </a:lnTo>
                <a:lnTo>
                  <a:pt x="377" y="820"/>
                </a:lnTo>
                <a:lnTo>
                  <a:pt x="372" y="840"/>
                </a:lnTo>
                <a:lnTo>
                  <a:pt x="364" y="863"/>
                </a:lnTo>
                <a:lnTo>
                  <a:pt x="353" y="888"/>
                </a:lnTo>
                <a:lnTo>
                  <a:pt x="347" y="902"/>
                </a:lnTo>
                <a:lnTo>
                  <a:pt x="340" y="918"/>
                </a:lnTo>
                <a:lnTo>
                  <a:pt x="334" y="935"/>
                </a:lnTo>
                <a:lnTo>
                  <a:pt x="328" y="952"/>
                </a:lnTo>
                <a:lnTo>
                  <a:pt x="322" y="984"/>
                </a:lnTo>
                <a:lnTo>
                  <a:pt x="315" y="1024"/>
                </a:lnTo>
                <a:lnTo>
                  <a:pt x="309" y="1065"/>
                </a:lnTo>
                <a:lnTo>
                  <a:pt x="305" y="1092"/>
                </a:lnTo>
                <a:lnTo>
                  <a:pt x="301" y="1128"/>
                </a:lnTo>
                <a:lnTo>
                  <a:pt x="292" y="1180"/>
                </a:lnTo>
                <a:lnTo>
                  <a:pt x="284" y="1229"/>
                </a:lnTo>
                <a:lnTo>
                  <a:pt x="277" y="1258"/>
                </a:lnTo>
                <a:lnTo>
                  <a:pt x="274" y="1278"/>
                </a:lnTo>
                <a:lnTo>
                  <a:pt x="268" y="1307"/>
                </a:lnTo>
                <a:lnTo>
                  <a:pt x="265" y="1334"/>
                </a:lnTo>
                <a:lnTo>
                  <a:pt x="263" y="1350"/>
                </a:lnTo>
                <a:lnTo>
                  <a:pt x="263" y="1360"/>
                </a:lnTo>
                <a:lnTo>
                  <a:pt x="262" y="1377"/>
                </a:lnTo>
                <a:lnTo>
                  <a:pt x="260" y="1392"/>
                </a:lnTo>
                <a:lnTo>
                  <a:pt x="258" y="1402"/>
                </a:lnTo>
                <a:lnTo>
                  <a:pt x="256" y="1412"/>
                </a:lnTo>
                <a:lnTo>
                  <a:pt x="253" y="1428"/>
                </a:lnTo>
                <a:lnTo>
                  <a:pt x="252" y="1445"/>
                </a:lnTo>
                <a:lnTo>
                  <a:pt x="251" y="1456"/>
                </a:lnTo>
                <a:lnTo>
                  <a:pt x="251" y="1464"/>
                </a:lnTo>
                <a:lnTo>
                  <a:pt x="252" y="1472"/>
                </a:lnTo>
                <a:lnTo>
                  <a:pt x="253" y="1480"/>
                </a:lnTo>
                <a:lnTo>
                  <a:pt x="256" y="1486"/>
                </a:lnTo>
                <a:lnTo>
                  <a:pt x="257" y="1489"/>
                </a:lnTo>
                <a:lnTo>
                  <a:pt x="258" y="1493"/>
                </a:lnTo>
                <a:lnTo>
                  <a:pt x="260" y="1507"/>
                </a:lnTo>
                <a:lnTo>
                  <a:pt x="260" y="1517"/>
                </a:lnTo>
                <a:lnTo>
                  <a:pt x="262" y="1529"/>
                </a:lnTo>
                <a:lnTo>
                  <a:pt x="262" y="1541"/>
                </a:lnTo>
                <a:lnTo>
                  <a:pt x="262" y="1542"/>
                </a:lnTo>
                <a:lnTo>
                  <a:pt x="262" y="1544"/>
                </a:lnTo>
                <a:lnTo>
                  <a:pt x="262" y="1548"/>
                </a:lnTo>
                <a:lnTo>
                  <a:pt x="262" y="1552"/>
                </a:lnTo>
                <a:lnTo>
                  <a:pt x="263" y="1551"/>
                </a:lnTo>
                <a:lnTo>
                  <a:pt x="265" y="1548"/>
                </a:lnTo>
                <a:lnTo>
                  <a:pt x="265" y="1549"/>
                </a:lnTo>
                <a:lnTo>
                  <a:pt x="267" y="1548"/>
                </a:lnTo>
                <a:lnTo>
                  <a:pt x="270" y="1546"/>
                </a:lnTo>
                <a:lnTo>
                  <a:pt x="271" y="1543"/>
                </a:lnTo>
                <a:lnTo>
                  <a:pt x="272" y="1541"/>
                </a:lnTo>
                <a:lnTo>
                  <a:pt x="272" y="1531"/>
                </a:lnTo>
                <a:lnTo>
                  <a:pt x="272" y="1524"/>
                </a:lnTo>
                <a:lnTo>
                  <a:pt x="272" y="1523"/>
                </a:lnTo>
                <a:lnTo>
                  <a:pt x="277" y="1533"/>
                </a:lnTo>
                <a:lnTo>
                  <a:pt x="284" y="1542"/>
                </a:lnTo>
                <a:lnTo>
                  <a:pt x="289" y="1548"/>
                </a:lnTo>
                <a:lnTo>
                  <a:pt x="292" y="1549"/>
                </a:lnTo>
                <a:lnTo>
                  <a:pt x="304" y="1551"/>
                </a:lnTo>
                <a:lnTo>
                  <a:pt x="314" y="1552"/>
                </a:lnTo>
                <a:lnTo>
                  <a:pt x="301" y="1627"/>
                </a:lnTo>
                <a:lnTo>
                  <a:pt x="292" y="1630"/>
                </a:lnTo>
                <a:lnTo>
                  <a:pt x="272" y="1639"/>
                </a:lnTo>
                <a:lnTo>
                  <a:pt x="250" y="1649"/>
                </a:lnTo>
                <a:lnTo>
                  <a:pt x="236" y="1657"/>
                </a:lnTo>
                <a:lnTo>
                  <a:pt x="227" y="1663"/>
                </a:lnTo>
                <a:lnTo>
                  <a:pt x="215" y="1674"/>
                </a:lnTo>
                <a:lnTo>
                  <a:pt x="203" y="1688"/>
                </a:lnTo>
                <a:lnTo>
                  <a:pt x="195" y="1701"/>
                </a:lnTo>
                <a:lnTo>
                  <a:pt x="181" y="1722"/>
                </a:lnTo>
                <a:lnTo>
                  <a:pt x="161" y="1755"/>
                </a:lnTo>
                <a:lnTo>
                  <a:pt x="142" y="1788"/>
                </a:lnTo>
                <a:lnTo>
                  <a:pt x="132" y="1807"/>
                </a:lnTo>
                <a:lnTo>
                  <a:pt x="125" y="1826"/>
                </a:lnTo>
                <a:lnTo>
                  <a:pt x="111" y="1856"/>
                </a:lnTo>
                <a:lnTo>
                  <a:pt x="95" y="1888"/>
                </a:lnTo>
                <a:lnTo>
                  <a:pt x="87" y="1908"/>
                </a:lnTo>
                <a:lnTo>
                  <a:pt x="79" y="1922"/>
                </a:lnTo>
                <a:lnTo>
                  <a:pt x="69" y="1940"/>
                </a:lnTo>
                <a:lnTo>
                  <a:pt x="60" y="1956"/>
                </a:lnTo>
                <a:lnTo>
                  <a:pt x="56" y="1965"/>
                </a:lnTo>
                <a:lnTo>
                  <a:pt x="45" y="1981"/>
                </a:lnTo>
                <a:lnTo>
                  <a:pt x="35" y="1993"/>
                </a:lnTo>
                <a:lnTo>
                  <a:pt x="0" y="2038"/>
                </a:lnTo>
                <a:lnTo>
                  <a:pt x="3" y="2044"/>
                </a:lnTo>
                <a:lnTo>
                  <a:pt x="12" y="2055"/>
                </a:lnTo>
                <a:lnTo>
                  <a:pt x="30" y="2066"/>
                </a:lnTo>
                <a:lnTo>
                  <a:pt x="42" y="2073"/>
                </a:lnTo>
                <a:lnTo>
                  <a:pt x="58" y="2081"/>
                </a:lnTo>
                <a:lnTo>
                  <a:pt x="55" y="2108"/>
                </a:lnTo>
                <a:lnTo>
                  <a:pt x="64" y="2114"/>
                </a:lnTo>
                <a:lnTo>
                  <a:pt x="97" y="2120"/>
                </a:lnTo>
                <a:lnTo>
                  <a:pt x="94" y="2143"/>
                </a:lnTo>
                <a:lnTo>
                  <a:pt x="88" y="2196"/>
                </a:lnTo>
                <a:lnTo>
                  <a:pt x="83" y="2249"/>
                </a:lnTo>
                <a:lnTo>
                  <a:pt x="79" y="2278"/>
                </a:lnTo>
                <a:lnTo>
                  <a:pt x="79" y="2287"/>
                </a:lnTo>
                <a:lnTo>
                  <a:pt x="78" y="2297"/>
                </a:lnTo>
                <a:lnTo>
                  <a:pt x="77" y="2308"/>
                </a:lnTo>
                <a:lnTo>
                  <a:pt x="75" y="2318"/>
                </a:lnTo>
                <a:lnTo>
                  <a:pt x="75" y="2347"/>
                </a:lnTo>
                <a:lnTo>
                  <a:pt x="74" y="2398"/>
                </a:lnTo>
                <a:lnTo>
                  <a:pt x="74" y="2445"/>
                </a:lnTo>
                <a:lnTo>
                  <a:pt x="74" y="2466"/>
                </a:lnTo>
                <a:lnTo>
                  <a:pt x="73" y="2476"/>
                </a:lnTo>
                <a:lnTo>
                  <a:pt x="70" y="2498"/>
                </a:lnTo>
                <a:lnTo>
                  <a:pt x="68" y="2520"/>
                </a:lnTo>
                <a:lnTo>
                  <a:pt x="66" y="2536"/>
                </a:lnTo>
                <a:lnTo>
                  <a:pt x="64" y="2549"/>
                </a:lnTo>
                <a:lnTo>
                  <a:pt x="63" y="2556"/>
                </a:lnTo>
                <a:lnTo>
                  <a:pt x="77" y="2557"/>
                </a:lnTo>
                <a:lnTo>
                  <a:pt x="107" y="2558"/>
                </a:lnTo>
                <a:lnTo>
                  <a:pt x="141" y="2560"/>
                </a:lnTo>
                <a:lnTo>
                  <a:pt x="165" y="2561"/>
                </a:lnTo>
                <a:lnTo>
                  <a:pt x="184" y="2562"/>
                </a:lnTo>
                <a:lnTo>
                  <a:pt x="207" y="2565"/>
                </a:lnTo>
                <a:lnTo>
                  <a:pt x="228" y="2567"/>
                </a:lnTo>
                <a:lnTo>
                  <a:pt x="241" y="2568"/>
                </a:lnTo>
                <a:lnTo>
                  <a:pt x="253" y="2571"/>
                </a:lnTo>
                <a:lnTo>
                  <a:pt x="270" y="2575"/>
                </a:lnTo>
                <a:lnTo>
                  <a:pt x="286" y="2577"/>
                </a:lnTo>
                <a:lnTo>
                  <a:pt x="296" y="2578"/>
                </a:lnTo>
                <a:lnTo>
                  <a:pt x="310" y="2571"/>
                </a:lnTo>
                <a:lnTo>
                  <a:pt x="319" y="2566"/>
                </a:lnTo>
                <a:lnTo>
                  <a:pt x="333" y="2557"/>
                </a:lnTo>
                <a:lnTo>
                  <a:pt x="361" y="2536"/>
                </a:lnTo>
                <a:lnTo>
                  <a:pt x="391" y="2515"/>
                </a:lnTo>
                <a:lnTo>
                  <a:pt x="407" y="2504"/>
                </a:lnTo>
                <a:lnTo>
                  <a:pt x="418" y="2499"/>
                </a:lnTo>
                <a:lnTo>
                  <a:pt x="434" y="2490"/>
                </a:lnTo>
                <a:lnTo>
                  <a:pt x="449" y="2481"/>
                </a:lnTo>
                <a:lnTo>
                  <a:pt x="455" y="2477"/>
                </a:lnTo>
                <a:lnTo>
                  <a:pt x="464" y="2474"/>
                </a:lnTo>
                <a:lnTo>
                  <a:pt x="483" y="2465"/>
                </a:lnTo>
                <a:lnTo>
                  <a:pt x="503" y="2453"/>
                </a:lnTo>
                <a:lnTo>
                  <a:pt x="513" y="2447"/>
                </a:lnTo>
                <a:lnTo>
                  <a:pt x="513" y="2437"/>
                </a:lnTo>
                <a:lnTo>
                  <a:pt x="513" y="2429"/>
                </a:lnTo>
                <a:lnTo>
                  <a:pt x="511" y="2409"/>
                </a:lnTo>
                <a:lnTo>
                  <a:pt x="506" y="2365"/>
                </a:lnTo>
                <a:lnTo>
                  <a:pt x="502" y="2318"/>
                </a:lnTo>
                <a:lnTo>
                  <a:pt x="500" y="2293"/>
                </a:lnTo>
                <a:lnTo>
                  <a:pt x="497" y="2263"/>
                </a:lnTo>
                <a:lnTo>
                  <a:pt x="491" y="2202"/>
                </a:lnTo>
                <a:lnTo>
                  <a:pt x="486" y="2140"/>
                </a:lnTo>
                <a:lnTo>
                  <a:pt x="482" y="2108"/>
                </a:lnTo>
                <a:lnTo>
                  <a:pt x="478" y="2076"/>
                </a:lnTo>
                <a:lnTo>
                  <a:pt x="473" y="2019"/>
                </a:lnTo>
                <a:lnTo>
                  <a:pt x="468" y="1962"/>
                </a:lnTo>
                <a:lnTo>
                  <a:pt x="465" y="1932"/>
                </a:lnTo>
                <a:lnTo>
                  <a:pt x="464" y="1912"/>
                </a:lnTo>
                <a:lnTo>
                  <a:pt x="462" y="1878"/>
                </a:lnTo>
                <a:lnTo>
                  <a:pt x="458" y="1844"/>
                </a:lnTo>
                <a:lnTo>
                  <a:pt x="457" y="1825"/>
                </a:lnTo>
                <a:lnTo>
                  <a:pt x="455" y="1810"/>
                </a:lnTo>
                <a:lnTo>
                  <a:pt x="455" y="1799"/>
                </a:lnTo>
                <a:lnTo>
                  <a:pt x="453" y="1798"/>
                </a:lnTo>
                <a:lnTo>
                  <a:pt x="447" y="1797"/>
                </a:lnTo>
                <a:lnTo>
                  <a:pt x="440" y="1796"/>
                </a:lnTo>
                <a:lnTo>
                  <a:pt x="431" y="1796"/>
                </a:lnTo>
                <a:lnTo>
                  <a:pt x="418" y="1796"/>
                </a:lnTo>
                <a:lnTo>
                  <a:pt x="411" y="1796"/>
                </a:lnTo>
                <a:lnTo>
                  <a:pt x="325" y="1522"/>
                </a:lnTo>
                <a:lnTo>
                  <a:pt x="324" y="1510"/>
                </a:lnTo>
                <a:lnTo>
                  <a:pt x="319" y="1495"/>
                </a:lnTo>
                <a:lnTo>
                  <a:pt x="316" y="1486"/>
                </a:lnTo>
                <a:lnTo>
                  <a:pt x="315" y="1480"/>
                </a:lnTo>
                <a:lnTo>
                  <a:pt x="316" y="1464"/>
                </a:lnTo>
                <a:lnTo>
                  <a:pt x="316" y="1448"/>
                </a:lnTo>
                <a:lnTo>
                  <a:pt x="320" y="1455"/>
                </a:lnTo>
                <a:lnTo>
                  <a:pt x="327" y="1465"/>
                </a:lnTo>
                <a:lnTo>
                  <a:pt x="329" y="1474"/>
                </a:lnTo>
                <a:lnTo>
                  <a:pt x="333" y="1484"/>
                </a:lnTo>
                <a:lnTo>
                  <a:pt x="334" y="1490"/>
                </a:lnTo>
                <a:lnTo>
                  <a:pt x="337" y="1494"/>
                </a:lnTo>
                <a:lnTo>
                  <a:pt x="339" y="1494"/>
                </a:lnTo>
                <a:lnTo>
                  <a:pt x="340" y="1493"/>
                </a:lnTo>
                <a:lnTo>
                  <a:pt x="340" y="1490"/>
                </a:lnTo>
                <a:lnTo>
                  <a:pt x="343" y="1489"/>
                </a:lnTo>
                <a:lnTo>
                  <a:pt x="344" y="1488"/>
                </a:lnTo>
                <a:lnTo>
                  <a:pt x="347" y="1485"/>
                </a:lnTo>
                <a:lnTo>
                  <a:pt x="347" y="1483"/>
                </a:lnTo>
                <a:lnTo>
                  <a:pt x="347" y="1470"/>
                </a:lnTo>
                <a:lnTo>
                  <a:pt x="344" y="1461"/>
                </a:lnTo>
                <a:lnTo>
                  <a:pt x="342" y="1454"/>
                </a:lnTo>
                <a:lnTo>
                  <a:pt x="342" y="1445"/>
                </a:lnTo>
                <a:lnTo>
                  <a:pt x="342" y="1430"/>
                </a:lnTo>
                <a:lnTo>
                  <a:pt x="342" y="1408"/>
                </a:lnTo>
                <a:lnTo>
                  <a:pt x="340" y="1397"/>
                </a:lnTo>
                <a:lnTo>
                  <a:pt x="337" y="1382"/>
                </a:lnTo>
                <a:lnTo>
                  <a:pt x="332" y="1369"/>
                </a:lnTo>
                <a:lnTo>
                  <a:pt x="328" y="1361"/>
                </a:lnTo>
                <a:lnTo>
                  <a:pt x="324" y="1355"/>
                </a:lnTo>
                <a:lnTo>
                  <a:pt x="324" y="1350"/>
                </a:lnTo>
                <a:lnTo>
                  <a:pt x="324" y="1340"/>
                </a:lnTo>
                <a:lnTo>
                  <a:pt x="325" y="1327"/>
                </a:lnTo>
                <a:lnTo>
                  <a:pt x="328" y="1310"/>
                </a:lnTo>
                <a:lnTo>
                  <a:pt x="330" y="1294"/>
                </a:lnTo>
                <a:lnTo>
                  <a:pt x="337" y="1277"/>
                </a:lnTo>
                <a:lnTo>
                  <a:pt x="349" y="1244"/>
                </a:lnTo>
                <a:lnTo>
                  <a:pt x="362" y="1209"/>
                </a:lnTo>
                <a:lnTo>
                  <a:pt x="370" y="1190"/>
                </a:lnTo>
                <a:lnTo>
                  <a:pt x="381" y="1164"/>
                </a:lnTo>
                <a:lnTo>
                  <a:pt x="401" y="1115"/>
                </a:lnTo>
                <a:lnTo>
                  <a:pt x="423" y="1063"/>
                </a:lnTo>
                <a:lnTo>
                  <a:pt x="435" y="1031"/>
                </a:lnTo>
                <a:lnTo>
                  <a:pt x="439" y="1005"/>
                </a:lnTo>
                <a:lnTo>
                  <a:pt x="440" y="986"/>
                </a:lnTo>
                <a:lnTo>
                  <a:pt x="440" y="971"/>
                </a:lnTo>
                <a:lnTo>
                  <a:pt x="440" y="960"/>
                </a:lnTo>
                <a:lnTo>
                  <a:pt x="445" y="937"/>
                </a:lnTo>
                <a:lnTo>
                  <a:pt x="449" y="923"/>
                </a:lnTo>
                <a:lnTo>
                  <a:pt x="453" y="916"/>
                </a:lnTo>
                <a:lnTo>
                  <a:pt x="460" y="898"/>
                </a:lnTo>
                <a:lnTo>
                  <a:pt x="469" y="879"/>
                </a:lnTo>
                <a:lnTo>
                  <a:pt x="474" y="868"/>
                </a:lnTo>
                <a:lnTo>
                  <a:pt x="481" y="860"/>
                </a:lnTo>
                <a:lnTo>
                  <a:pt x="484" y="858"/>
                </a:lnTo>
                <a:lnTo>
                  <a:pt x="487" y="858"/>
                </a:lnTo>
                <a:lnTo>
                  <a:pt x="489" y="856"/>
                </a:lnTo>
                <a:lnTo>
                  <a:pt x="493" y="850"/>
                </a:lnTo>
                <a:lnTo>
                  <a:pt x="495" y="844"/>
                </a:lnTo>
                <a:lnTo>
                  <a:pt x="495" y="840"/>
                </a:lnTo>
                <a:lnTo>
                  <a:pt x="522" y="787"/>
                </a:lnTo>
                <a:lnTo>
                  <a:pt x="529" y="803"/>
                </a:lnTo>
                <a:lnTo>
                  <a:pt x="539" y="834"/>
                </a:lnTo>
                <a:lnTo>
                  <a:pt x="544" y="856"/>
                </a:lnTo>
                <a:lnTo>
                  <a:pt x="548" y="885"/>
                </a:lnTo>
                <a:lnTo>
                  <a:pt x="549" y="903"/>
                </a:lnTo>
                <a:lnTo>
                  <a:pt x="550" y="923"/>
                </a:lnTo>
                <a:lnTo>
                  <a:pt x="550" y="945"/>
                </a:lnTo>
                <a:lnTo>
                  <a:pt x="549" y="969"/>
                </a:lnTo>
                <a:lnTo>
                  <a:pt x="548" y="988"/>
                </a:lnTo>
                <a:lnTo>
                  <a:pt x="546" y="1008"/>
                </a:lnTo>
                <a:lnTo>
                  <a:pt x="546" y="1031"/>
                </a:lnTo>
                <a:lnTo>
                  <a:pt x="548" y="1058"/>
                </a:lnTo>
                <a:lnTo>
                  <a:pt x="549" y="1082"/>
                </a:lnTo>
                <a:lnTo>
                  <a:pt x="551" y="1110"/>
                </a:lnTo>
                <a:lnTo>
                  <a:pt x="554" y="1134"/>
                </a:lnTo>
                <a:lnTo>
                  <a:pt x="555" y="1144"/>
                </a:lnTo>
                <a:lnTo>
                  <a:pt x="550" y="1154"/>
                </a:lnTo>
                <a:lnTo>
                  <a:pt x="544" y="1175"/>
                </a:lnTo>
                <a:lnTo>
                  <a:pt x="541" y="1191"/>
                </a:lnTo>
                <a:lnTo>
                  <a:pt x="537" y="1215"/>
                </a:lnTo>
                <a:lnTo>
                  <a:pt x="532" y="1245"/>
                </a:lnTo>
                <a:lnTo>
                  <a:pt x="525" y="1278"/>
                </a:lnTo>
                <a:lnTo>
                  <a:pt x="521" y="1297"/>
                </a:lnTo>
                <a:lnTo>
                  <a:pt x="516" y="1320"/>
                </a:lnTo>
                <a:lnTo>
                  <a:pt x="512" y="1346"/>
                </a:lnTo>
                <a:lnTo>
                  <a:pt x="508" y="1373"/>
                </a:lnTo>
                <a:lnTo>
                  <a:pt x="506" y="1399"/>
                </a:lnTo>
                <a:lnTo>
                  <a:pt x="503" y="1425"/>
                </a:lnTo>
                <a:lnTo>
                  <a:pt x="502" y="1447"/>
                </a:lnTo>
                <a:lnTo>
                  <a:pt x="503" y="1466"/>
                </a:lnTo>
                <a:lnTo>
                  <a:pt x="507" y="1509"/>
                </a:lnTo>
                <a:lnTo>
                  <a:pt x="512" y="1565"/>
                </a:lnTo>
                <a:lnTo>
                  <a:pt x="516" y="1616"/>
                </a:lnTo>
                <a:lnTo>
                  <a:pt x="517" y="1647"/>
                </a:lnTo>
                <a:lnTo>
                  <a:pt x="519" y="1676"/>
                </a:lnTo>
                <a:lnTo>
                  <a:pt x="522" y="1721"/>
                </a:lnTo>
                <a:lnTo>
                  <a:pt x="526" y="1769"/>
                </a:lnTo>
                <a:lnTo>
                  <a:pt x="530" y="1802"/>
                </a:lnTo>
                <a:lnTo>
                  <a:pt x="531" y="1831"/>
                </a:lnTo>
                <a:lnTo>
                  <a:pt x="531" y="1874"/>
                </a:lnTo>
                <a:lnTo>
                  <a:pt x="530" y="1916"/>
                </a:lnTo>
                <a:lnTo>
                  <a:pt x="529" y="1947"/>
                </a:lnTo>
                <a:lnTo>
                  <a:pt x="527" y="1966"/>
                </a:lnTo>
                <a:lnTo>
                  <a:pt x="526" y="1985"/>
                </a:lnTo>
                <a:lnTo>
                  <a:pt x="522" y="2003"/>
                </a:lnTo>
                <a:lnTo>
                  <a:pt x="520" y="2019"/>
                </a:lnTo>
                <a:lnTo>
                  <a:pt x="515" y="2043"/>
                </a:lnTo>
                <a:lnTo>
                  <a:pt x="512" y="2052"/>
                </a:lnTo>
                <a:lnTo>
                  <a:pt x="524" y="2056"/>
                </a:lnTo>
                <a:lnTo>
                  <a:pt x="541" y="2058"/>
                </a:lnTo>
                <a:lnTo>
                  <a:pt x="559" y="2052"/>
                </a:lnTo>
                <a:lnTo>
                  <a:pt x="577" y="2047"/>
                </a:lnTo>
                <a:lnTo>
                  <a:pt x="593" y="2052"/>
                </a:lnTo>
                <a:lnTo>
                  <a:pt x="603" y="2056"/>
                </a:lnTo>
                <a:lnTo>
                  <a:pt x="601" y="2065"/>
                </a:lnTo>
                <a:lnTo>
                  <a:pt x="597" y="2089"/>
                </a:lnTo>
                <a:lnTo>
                  <a:pt x="596" y="2104"/>
                </a:lnTo>
                <a:lnTo>
                  <a:pt x="593" y="2121"/>
                </a:lnTo>
                <a:lnTo>
                  <a:pt x="592" y="2140"/>
                </a:lnTo>
                <a:lnTo>
                  <a:pt x="592" y="2161"/>
                </a:lnTo>
                <a:lnTo>
                  <a:pt x="593" y="2182"/>
                </a:lnTo>
                <a:lnTo>
                  <a:pt x="597" y="2209"/>
                </a:lnTo>
                <a:lnTo>
                  <a:pt x="601" y="2239"/>
                </a:lnTo>
                <a:lnTo>
                  <a:pt x="604" y="2269"/>
                </a:lnTo>
                <a:lnTo>
                  <a:pt x="609" y="2298"/>
                </a:lnTo>
                <a:lnTo>
                  <a:pt x="615" y="2327"/>
                </a:lnTo>
                <a:lnTo>
                  <a:pt x="618" y="2351"/>
                </a:lnTo>
                <a:lnTo>
                  <a:pt x="621" y="2370"/>
                </a:lnTo>
                <a:lnTo>
                  <a:pt x="627" y="2403"/>
                </a:lnTo>
                <a:lnTo>
                  <a:pt x="633" y="2436"/>
                </a:lnTo>
                <a:lnTo>
                  <a:pt x="636" y="2452"/>
                </a:lnTo>
                <a:lnTo>
                  <a:pt x="637" y="2469"/>
                </a:lnTo>
                <a:lnTo>
                  <a:pt x="637" y="2484"/>
                </a:lnTo>
                <a:lnTo>
                  <a:pt x="637" y="2499"/>
                </a:lnTo>
                <a:lnTo>
                  <a:pt x="632" y="2524"/>
                </a:lnTo>
                <a:lnTo>
                  <a:pt x="628" y="2541"/>
                </a:lnTo>
                <a:lnTo>
                  <a:pt x="626" y="2556"/>
                </a:lnTo>
                <a:lnTo>
                  <a:pt x="625" y="2575"/>
                </a:lnTo>
                <a:lnTo>
                  <a:pt x="622" y="2587"/>
                </a:lnTo>
                <a:lnTo>
                  <a:pt x="618" y="2597"/>
                </a:lnTo>
                <a:lnTo>
                  <a:pt x="615" y="2607"/>
                </a:lnTo>
                <a:lnTo>
                  <a:pt x="609" y="2616"/>
                </a:lnTo>
                <a:lnTo>
                  <a:pt x="606" y="2623"/>
                </a:lnTo>
                <a:lnTo>
                  <a:pt x="603" y="2625"/>
                </a:lnTo>
                <a:lnTo>
                  <a:pt x="599" y="2626"/>
                </a:lnTo>
                <a:lnTo>
                  <a:pt x="597" y="2628"/>
                </a:lnTo>
                <a:lnTo>
                  <a:pt x="596" y="2634"/>
                </a:lnTo>
                <a:lnTo>
                  <a:pt x="596" y="2638"/>
                </a:lnTo>
                <a:lnTo>
                  <a:pt x="592" y="2637"/>
                </a:lnTo>
                <a:lnTo>
                  <a:pt x="589" y="2633"/>
                </a:lnTo>
                <a:lnTo>
                  <a:pt x="589" y="2630"/>
                </a:lnTo>
                <a:lnTo>
                  <a:pt x="587" y="2629"/>
                </a:lnTo>
                <a:lnTo>
                  <a:pt x="585" y="2629"/>
                </a:lnTo>
                <a:lnTo>
                  <a:pt x="584" y="2630"/>
                </a:lnTo>
                <a:lnTo>
                  <a:pt x="584" y="2639"/>
                </a:lnTo>
                <a:lnTo>
                  <a:pt x="583" y="2638"/>
                </a:lnTo>
                <a:lnTo>
                  <a:pt x="578" y="2638"/>
                </a:lnTo>
                <a:lnTo>
                  <a:pt x="574" y="2640"/>
                </a:lnTo>
                <a:lnTo>
                  <a:pt x="572" y="2643"/>
                </a:lnTo>
                <a:lnTo>
                  <a:pt x="570" y="2645"/>
                </a:lnTo>
                <a:lnTo>
                  <a:pt x="570" y="2648"/>
                </a:lnTo>
                <a:lnTo>
                  <a:pt x="573" y="2652"/>
                </a:lnTo>
                <a:lnTo>
                  <a:pt x="575" y="2654"/>
                </a:lnTo>
                <a:lnTo>
                  <a:pt x="577" y="2654"/>
                </a:lnTo>
                <a:lnTo>
                  <a:pt x="580" y="2654"/>
                </a:lnTo>
                <a:lnTo>
                  <a:pt x="580" y="2655"/>
                </a:lnTo>
                <a:lnTo>
                  <a:pt x="582" y="2655"/>
                </a:lnTo>
                <a:lnTo>
                  <a:pt x="582" y="2657"/>
                </a:lnTo>
                <a:lnTo>
                  <a:pt x="579" y="2658"/>
                </a:lnTo>
                <a:lnTo>
                  <a:pt x="573" y="2659"/>
                </a:lnTo>
                <a:lnTo>
                  <a:pt x="570" y="2658"/>
                </a:lnTo>
                <a:lnTo>
                  <a:pt x="569" y="2658"/>
                </a:lnTo>
                <a:lnTo>
                  <a:pt x="567" y="2661"/>
                </a:lnTo>
                <a:lnTo>
                  <a:pt x="565" y="2663"/>
                </a:lnTo>
                <a:lnTo>
                  <a:pt x="567" y="2664"/>
                </a:lnTo>
                <a:lnTo>
                  <a:pt x="570" y="2667"/>
                </a:lnTo>
                <a:lnTo>
                  <a:pt x="570" y="2672"/>
                </a:lnTo>
                <a:lnTo>
                  <a:pt x="574" y="2673"/>
                </a:lnTo>
                <a:lnTo>
                  <a:pt x="574" y="2678"/>
                </a:lnTo>
                <a:lnTo>
                  <a:pt x="572" y="2682"/>
                </a:lnTo>
                <a:lnTo>
                  <a:pt x="577" y="2685"/>
                </a:lnTo>
                <a:lnTo>
                  <a:pt x="575" y="2687"/>
                </a:lnTo>
                <a:lnTo>
                  <a:pt x="572" y="2693"/>
                </a:lnTo>
                <a:lnTo>
                  <a:pt x="565" y="2702"/>
                </a:lnTo>
                <a:lnTo>
                  <a:pt x="559" y="2712"/>
                </a:lnTo>
                <a:lnTo>
                  <a:pt x="558" y="2717"/>
                </a:lnTo>
                <a:lnTo>
                  <a:pt x="558" y="2722"/>
                </a:lnTo>
                <a:lnTo>
                  <a:pt x="558" y="2726"/>
                </a:lnTo>
                <a:lnTo>
                  <a:pt x="559" y="2731"/>
                </a:lnTo>
                <a:lnTo>
                  <a:pt x="561" y="2739"/>
                </a:lnTo>
                <a:lnTo>
                  <a:pt x="561" y="2743"/>
                </a:lnTo>
                <a:lnTo>
                  <a:pt x="563" y="2756"/>
                </a:lnTo>
                <a:lnTo>
                  <a:pt x="575" y="2763"/>
                </a:lnTo>
                <a:lnTo>
                  <a:pt x="597" y="2772"/>
                </a:lnTo>
                <a:lnTo>
                  <a:pt x="606" y="2772"/>
                </a:lnTo>
                <a:lnTo>
                  <a:pt x="620" y="2772"/>
                </a:lnTo>
                <a:lnTo>
                  <a:pt x="635" y="2770"/>
                </a:lnTo>
                <a:lnTo>
                  <a:pt x="644" y="2768"/>
                </a:lnTo>
                <a:lnTo>
                  <a:pt x="650" y="2764"/>
                </a:lnTo>
                <a:lnTo>
                  <a:pt x="655" y="2758"/>
                </a:lnTo>
                <a:lnTo>
                  <a:pt x="660" y="2749"/>
                </a:lnTo>
                <a:lnTo>
                  <a:pt x="664" y="2739"/>
                </a:lnTo>
                <a:lnTo>
                  <a:pt x="669" y="2725"/>
                </a:lnTo>
                <a:lnTo>
                  <a:pt x="673" y="2717"/>
                </a:lnTo>
                <a:lnTo>
                  <a:pt x="676" y="2714"/>
                </a:lnTo>
                <a:lnTo>
                  <a:pt x="675" y="2716"/>
                </a:lnTo>
                <a:lnTo>
                  <a:pt x="674" y="2724"/>
                </a:lnTo>
                <a:lnTo>
                  <a:pt x="686" y="2732"/>
                </a:lnTo>
                <a:lnTo>
                  <a:pt x="699" y="2729"/>
                </a:lnTo>
                <a:lnTo>
                  <a:pt x="700" y="2722"/>
                </a:lnTo>
                <a:lnTo>
                  <a:pt x="704" y="2707"/>
                </a:lnTo>
                <a:lnTo>
                  <a:pt x="709" y="2690"/>
                </a:lnTo>
                <a:lnTo>
                  <a:pt x="714" y="2672"/>
                </a:lnTo>
                <a:lnTo>
                  <a:pt x="719" y="2658"/>
                </a:lnTo>
                <a:lnTo>
                  <a:pt x="723" y="2644"/>
                </a:lnTo>
                <a:lnTo>
                  <a:pt x="728" y="2633"/>
                </a:lnTo>
                <a:lnTo>
                  <a:pt x="732" y="2624"/>
                </a:lnTo>
                <a:lnTo>
                  <a:pt x="734" y="2619"/>
                </a:lnTo>
                <a:lnTo>
                  <a:pt x="737" y="2616"/>
                </a:lnTo>
                <a:lnTo>
                  <a:pt x="737" y="2614"/>
                </a:lnTo>
                <a:lnTo>
                  <a:pt x="736" y="2611"/>
                </a:lnTo>
                <a:lnTo>
                  <a:pt x="728" y="2607"/>
                </a:lnTo>
                <a:lnTo>
                  <a:pt x="723" y="2605"/>
                </a:lnTo>
                <a:lnTo>
                  <a:pt x="727" y="2604"/>
                </a:lnTo>
                <a:lnTo>
                  <a:pt x="734" y="2595"/>
                </a:lnTo>
                <a:lnTo>
                  <a:pt x="736" y="2590"/>
                </a:lnTo>
                <a:lnTo>
                  <a:pt x="737" y="2584"/>
                </a:lnTo>
                <a:lnTo>
                  <a:pt x="737" y="2578"/>
                </a:lnTo>
                <a:lnTo>
                  <a:pt x="736" y="2573"/>
                </a:lnTo>
                <a:lnTo>
                  <a:pt x="733" y="2563"/>
                </a:lnTo>
                <a:lnTo>
                  <a:pt x="729" y="2553"/>
                </a:lnTo>
                <a:lnTo>
                  <a:pt x="726" y="2544"/>
                </a:lnTo>
                <a:lnTo>
                  <a:pt x="723" y="2538"/>
                </a:lnTo>
                <a:lnTo>
                  <a:pt x="722" y="2533"/>
                </a:lnTo>
                <a:lnTo>
                  <a:pt x="722" y="2528"/>
                </a:lnTo>
                <a:lnTo>
                  <a:pt x="723" y="2518"/>
                </a:lnTo>
                <a:lnTo>
                  <a:pt x="724" y="2505"/>
                </a:lnTo>
                <a:lnTo>
                  <a:pt x="723" y="2503"/>
                </a:lnTo>
                <a:lnTo>
                  <a:pt x="722" y="2501"/>
                </a:lnTo>
                <a:lnTo>
                  <a:pt x="719" y="2500"/>
                </a:lnTo>
                <a:lnTo>
                  <a:pt x="718" y="2499"/>
                </a:lnTo>
                <a:lnTo>
                  <a:pt x="716" y="2498"/>
                </a:lnTo>
                <a:lnTo>
                  <a:pt x="714" y="2495"/>
                </a:lnTo>
                <a:lnTo>
                  <a:pt x="713" y="2491"/>
                </a:lnTo>
                <a:lnTo>
                  <a:pt x="712" y="2486"/>
                </a:lnTo>
                <a:lnTo>
                  <a:pt x="712" y="2474"/>
                </a:lnTo>
                <a:lnTo>
                  <a:pt x="713" y="2457"/>
                </a:lnTo>
                <a:lnTo>
                  <a:pt x="714" y="2438"/>
                </a:lnTo>
                <a:lnTo>
                  <a:pt x="714" y="2424"/>
                </a:lnTo>
                <a:lnTo>
                  <a:pt x="718" y="2397"/>
                </a:lnTo>
                <a:lnTo>
                  <a:pt x="727" y="2345"/>
                </a:lnTo>
                <a:lnTo>
                  <a:pt x="736" y="2291"/>
                </a:lnTo>
                <a:lnTo>
                  <a:pt x="742" y="2254"/>
                </a:lnTo>
                <a:lnTo>
                  <a:pt x="747" y="2229"/>
                </a:lnTo>
                <a:lnTo>
                  <a:pt x="750" y="2197"/>
                </a:lnTo>
                <a:lnTo>
                  <a:pt x="751" y="2181"/>
                </a:lnTo>
                <a:lnTo>
                  <a:pt x="751" y="2164"/>
                </a:lnTo>
                <a:lnTo>
                  <a:pt x="751" y="2149"/>
                </a:lnTo>
                <a:lnTo>
                  <a:pt x="750" y="2135"/>
                </a:lnTo>
                <a:lnTo>
                  <a:pt x="745" y="2110"/>
                </a:lnTo>
                <a:lnTo>
                  <a:pt x="737" y="2086"/>
                </a:lnTo>
                <a:lnTo>
                  <a:pt x="732" y="2070"/>
                </a:lnTo>
                <a:lnTo>
                  <a:pt x="729" y="2063"/>
                </a:lnTo>
                <a:lnTo>
                  <a:pt x="731" y="2065"/>
                </a:lnTo>
                <a:lnTo>
                  <a:pt x="733" y="2066"/>
                </a:lnTo>
                <a:lnTo>
                  <a:pt x="737" y="2067"/>
                </a:lnTo>
                <a:lnTo>
                  <a:pt x="742" y="2067"/>
                </a:lnTo>
                <a:lnTo>
                  <a:pt x="751" y="2065"/>
                </a:lnTo>
                <a:lnTo>
                  <a:pt x="758" y="2063"/>
                </a:lnTo>
                <a:lnTo>
                  <a:pt x="774" y="2065"/>
                </a:lnTo>
                <a:lnTo>
                  <a:pt x="784" y="2066"/>
                </a:lnTo>
                <a:lnTo>
                  <a:pt x="780" y="2080"/>
                </a:lnTo>
                <a:lnTo>
                  <a:pt x="774" y="2114"/>
                </a:lnTo>
                <a:lnTo>
                  <a:pt x="771" y="2137"/>
                </a:lnTo>
                <a:lnTo>
                  <a:pt x="767" y="2159"/>
                </a:lnTo>
                <a:lnTo>
                  <a:pt x="766" y="2183"/>
                </a:lnTo>
                <a:lnTo>
                  <a:pt x="766" y="2206"/>
                </a:lnTo>
                <a:lnTo>
                  <a:pt x="767" y="2227"/>
                </a:lnTo>
                <a:lnTo>
                  <a:pt x="769" y="2251"/>
                </a:lnTo>
                <a:lnTo>
                  <a:pt x="771" y="2277"/>
                </a:lnTo>
                <a:lnTo>
                  <a:pt x="774" y="2303"/>
                </a:lnTo>
                <a:lnTo>
                  <a:pt x="776" y="2330"/>
                </a:lnTo>
                <a:lnTo>
                  <a:pt x="780" y="2358"/>
                </a:lnTo>
                <a:lnTo>
                  <a:pt x="781" y="2387"/>
                </a:lnTo>
                <a:lnTo>
                  <a:pt x="784" y="2416"/>
                </a:lnTo>
                <a:lnTo>
                  <a:pt x="785" y="2443"/>
                </a:lnTo>
                <a:lnTo>
                  <a:pt x="785" y="2470"/>
                </a:lnTo>
                <a:lnTo>
                  <a:pt x="784" y="2496"/>
                </a:lnTo>
                <a:lnTo>
                  <a:pt x="782" y="2519"/>
                </a:lnTo>
                <a:lnTo>
                  <a:pt x="780" y="2556"/>
                </a:lnTo>
                <a:lnTo>
                  <a:pt x="779" y="2577"/>
                </a:lnTo>
                <a:lnTo>
                  <a:pt x="777" y="2592"/>
                </a:lnTo>
                <a:lnTo>
                  <a:pt x="775" y="2605"/>
                </a:lnTo>
                <a:lnTo>
                  <a:pt x="772" y="2614"/>
                </a:lnTo>
                <a:lnTo>
                  <a:pt x="769" y="2620"/>
                </a:lnTo>
                <a:lnTo>
                  <a:pt x="766" y="2626"/>
                </a:lnTo>
                <a:lnTo>
                  <a:pt x="765" y="2633"/>
                </a:lnTo>
                <a:lnTo>
                  <a:pt x="765" y="2640"/>
                </a:lnTo>
                <a:lnTo>
                  <a:pt x="766" y="2650"/>
                </a:lnTo>
                <a:lnTo>
                  <a:pt x="770" y="2657"/>
                </a:lnTo>
                <a:lnTo>
                  <a:pt x="771" y="2662"/>
                </a:lnTo>
                <a:lnTo>
                  <a:pt x="766" y="2672"/>
                </a:lnTo>
                <a:lnTo>
                  <a:pt x="762" y="2681"/>
                </a:lnTo>
                <a:lnTo>
                  <a:pt x="764" y="2687"/>
                </a:lnTo>
                <a:lnTo>
                  <a:pt x="764" y="2698"/>
                </a:lnTo>
                <a:lnTo>
                  <a:pt x="765" y="2714"/>
                </a:lnTo>
                <a:lnTo>
                  <a:pt x="766" y="2730"/>
                </a:lnTo>
                <a:lnTo>
                  <a:pt x="767" y="2754"/>
                </a:lnTo>
                <a:lnTo>
                  <a:pt x="769" y="2768"/>
                </a:lnTo>
                <a:lnTo>
                  <a:pt x="781" y="2772"/>
                </a:lnTo>
                <a:lnTo>
                  <a:pt x="782" y="2773"/>
                </a:lnTo>
                <a:lnTo>
                  <a:pt x="785" y="2774"/>
                </a:lnTo>
                <a:lnTo>
                  <a:pt x="789" y="2778"/>
                </a:lnTo>
                <a:lnTo>
                  <a:pt x="790" y="2783"/>
                </a:lnTo>
                <a:lnTo>
                  <a:pt x="791" y="2796"/>
                </a:lnTo>
                <a:lnTo>
                  <a:pt x="795" y="2808"/>
                </a:lnTo>
                <a:lnTo>
                  <a:pt x="796" y="2815"/>
                </a:lnTo>
                <a:lnTo>
                  <a:pt x="799" y="2820"/>
                </a:lnTo>
                <a:lnTo>
                  <a:pt x="804" y="2826"/>
                </a:lnTo>
                <a:lnTo>
                  <a:pt x="810" y="2832"/>
                </a:lnTo>
                <a:lnTo>
                  <a:pt x="818" y="2840"/>
                </a:lnTo>
                <a:lnTo>
                  <a:pt x="828" y="2847"/>
                </a:lnTo>
                <a:lnTo>
                  <a:pt x="834" y="2850"/>
                </a:lnTo>
                <a:lnTo>
                  <a:pt x="841" y="2852"/>
                </a:lnTo>
                <a:lnTo>
                  <a:pt x="847" y="2854"/>
                </a:lnTo>
                <a:lnTo>
                  <a:pt x="854" y="2855"/>
                </a:lnTo>
                <a:lnTo>
                  <a:pt x="866" y="2855"/>
                </a:lnTo>
                <a:lnTo>
                  <a:pt x="873" y="2854"/>
                </a:lnTo>
                <a:lnTo>
                  <a:pt x="881" y="2852"/>
                </a:lnTo>
                <a:lnTo>
                  <a:pt x="889" y="2851"/>
                </a:lnTo>
                <a:lnTo>
                  <a:pt x="900" y="2849"/>
                </a:lnTo>
                <a:lnTo>
                  <a:pt x="905" y="2846"/>
                </a:lnTo>
                <a:lnTo>
                  <a:pt x="907" y="2845"/>
                </a:lnTo>
                <a:lnTo>
                  <a:pt x="910" y="2841"/>
                </a:lnTo>
                <a:lnTo>
                  <a:pt x="911" y="2839"/>
                </a:lnTo>
                <a:lnTo>
                  <a:pt x="913" y="2833"/>
                </a:lnTo>
                <a:lnTo>
                  <a:pt x="909" y="2827"/>
                </a:lnTo>
                <a:lnTo>
                  <a:pt x="907" y="2825"/>
                </a:lnTo>
                <a:lnTo>
                  <a:pt x="907" y="2823"/>
                </a:lnTo>
                <a:lnTo>
                  <a:pt x="909" y="2820"/>
                </a:lnTo>
                <a:lnTo>
                  <a:pt x="907" y="2815"/>
                </a:lnTo>
                <a:lnTo>
                  <a:pt x="906" y="2811"/>
                </a:lnTo>
                <a:lnTo>
                  <a:pt x="902" y="2806"/>
                </a:lnTo>
                <a:lnTo>
                  <a:pt x="897" y="2801"/>
                </a:lnTo>
                <a:lnTo>
                  <a:pt x="894" y="2792"/>
                </a:lnTo>
                <a:lnTo>
                  <a:pt x="896" y="2788"/>
                </a:lnTo>
                <a:lnTo>
                  <a:pt x="900" y="2783"/>
                </a:lnTo>
                <a:lnTo>
                  <a:pt x="901" y="2777"/>
                </a:lnTo>
                <a:lnTo>
                  <a:pt x="897" y="2770"/>
                </a:lnTo>
                <a:lnTo>
                  <a:pt x="899" y="2770"/>
                </a:lnTo>
                <a:lnTo>
                  <a:pt x="900" y="2768"/>
                </a:lnTo>
                <a:lnTo>
                  <a:pt x="900" y="2767"/>
                </a:lnTo>
                <a:lnTo>
                  <a:pt x="900" y="2765"/>
                </a:lnTo>
                <a:lnTo>
                  <a:pt x="902" y="2768"/>
                </a:lnTo>
                <a:lnTo>
                  <a:pt x="902" y="2770"/>
                </a:lnTo>
                <a:lnTo>
                  <a:pt x="902" y="2769"/>
                </a:lnTo>
                <a:lnTo>
                  <a:pt x="904" y="2765"/>
                </a:lnTo>
                <a:lnTo>
                  <a:pt x="904" y="2762"/>
                </a:lnTo>
                <a:lnTo>
                  <a:pt x="901" y="2758"/>
                </a:lnTo>
                <a:lnTo>
                  <a:pt x="897" y="2754"/>
                </a:lnTo>
                <a:lnTo>
                  <a:pt x="894" y="2751"/>
                </a:lnTo>
                <a:lnTo>
                  <a:pt x="895" y="2750"/>
                </a:lnTo>
                <a:lnTo>
                  <a:pt x="895" y="2749"/>
                </a:lnTo>
                <a:lnTo>
                  <a:pt x="894" y="2745"/>
                </a:lnTo>
                <a:lnTo>
                  <a:pt x="892" y="2741"/>
                </a:lnTo>
                <a:lnTo>
                  <a:pt x="896" y="2746"/>
                </a:lnTo>
                <a:lnTo>
                  <a:pt x="896" y="2749"/>
                </a:lnTo>
                <a:lnTo>
                  <a:pt x="897" y="2748"/>
                </a:lnTo>
                <a:lnTo>
                  <a:pt x="896" y="2743"/>
                </a:lnTo>
                <a:lnTo>
                  <a:pt x="896" y="2739"/>
                </a:lnTo>
                <a:lnTo>
                  <a:pt x="894" y="2735"/>
                </a:lnTo>
                <a:lnTo>
                  <a:pt x="890" y="2735"/>
                </a:lnTo>
                <a:lnTo>
                  <a:pt x="887" y="2734"/>
                </a:lnTo>
                <a:lnTo>
                  <a:pt x="885" y="2735"/>
                </a:lnTo>
                <a:lnTo>
                  <a:pt x="883" y="2738"/>
                </a:lnTo>
                <a:lnTo>
                  <a:pt x="878" y="2740"/>
                </a:lnTo>
                <a:lnTo>
                  <a:pt x="877" y="2741"/>
                </a:lnTo>
                <a:lnTo>
                  <a:pt x="877" y="2736"/>
                </a:lnTo>
                <a:lnTo>
                  <a:pt x="876" y="2731"/>
                </a:lnTo>
                <a:lnTo>
                  <a:pt x="872" y="2729"/>
                </a:lnTo>
                <a:lnTo>
                  <a:pt x="868" y="2729"/>
                </a:lnTo>
                <a:lnTo>
                  <a:pt x="867" y="2729"/>
                </a:lnTo>
                <a:lnTo>
                  <a:pt x="866" y="2730"/>
                </a:lnTo>
                <a:lnTo>
                  <a:pt x="861" y="2719"/>
                </a:lnTo>
                <a:lnTo>
                  <a:pt x="856" y="2706"/>
                </a:lnTo>
                <a:lnTo>
                  <a:pt x="848" y="2691"/>
                </a:lnTo>
                <a:lnTo>
                  <a:pt x="844" y="2683"/>
                </a:lnTo>
                <a:lnTo>
                  <a:pt x="842" y="2676"/>
                </a:lnTo>
                <a:lnTo>
                  <a:pt x="841" y="2668"/>
                </a:lnTo>
                <a:lnTo>
                  <a:pt x="841" y="2662"/>
                </a:lnTo>
                <a:lnTo>
                  <a:pt x="844" y="2644"/>
                </a:lnTo>
                <a:lnTo>
                  <a:pt x="847" y="2616"/>
                </a:lnTo>
                <a:lnTo>
                  <a:pt x="851" y="2589"/>
                </a:lnTo>
                <a:lnTo>
                  <a:pt x="853" y="2568"/>
                </a:lnTo>
                <a:lnTo>
                  <a:pt x="857" y="2544"/>
                </a:lnTo>
                <a:lnTo>
                  <a:pt x="862" y="2514"/>
                </a:lnTo>
                <a:lnTo>
                  <a:pt x="870" y="2480"/>
                </a:lnTo>
                <a:lnTo>
                  <a:pt x="878" y="2443"/>
                </a:lnTo>
                <a:lnTo>
                  <a:pt x="887" y="2407"/>
                </a:lnTo>
                <a:lnTo>
                  <a:pt x="895" y="2373"/>
                </a:lnTo>
                <a:lnTo>
                  <a:pt x="902" y="2342"/>
                </a:lnTo>
                <a:lnTo>
                  <a:pt x="909" y="2318"/>
                </a:lnTo>
                <a:lnTo>
                  <a:pt x="916" y="2278"/>
                </a:lnTo>
                <a:lnTo>
                  <a:pt x="923" y="2244"/>
                </a:lnTo>
                <a:lnTo>
                  <a:pt x="928" y="2217"/>
                </a:lnTo>
                <a:lnTo>
                  <a:pt x="929" y="2198"/>
                </a:lnTo>
                <a:lnTo>
                  <a:pt x="930" y="2186"/>
                </a:lnTo>
                <a:lnTo>
                  <a:pt x="930" y="2172"/>
                </a:lnTo>
                <a:lnTo>
                  <a:pt x="929" y="2159"/>
                </a:lnTo>
                <a:lnTo>
                  <a:pt x="928" y="2148"/>
                </a:lnTo>
                <a:lnTo>
                  <a:pt x="925" y="2130"/>
                </a:lnTo>
                <a:lnTo>
                  <a:pt x="923" y="2123"/>
                </a:lnTo>
                <a:lnTo>
                  <a:pt x="921" y="2115"/>
                </a:lnTo>
                <a:lnTo>
                  <a:pt x="918" y="2105"/>
                </a:lnTo>
                <a:lnTo>
                  <a:pt x="916" y="2100"/>
                </a:lnTo>
                <a:lnTo>
                  <a:pt x="916" y="2094"/>
                </a:lnTo>
                <a:lnTo>
                  <a:pt x="916" y="2087"/>
                </a:lnTo>
                <a:lnTo>
                  <a:pt x="916" y="2081"/>
                </a:lnTo>
                <a:lnTo>
                  <a:pt x="918" y="2073"/>
                </a:lnTo>
                <a:lnTo>
                  <a:pt x="916" y="2067"/>
                </a:lnTo>
                <a:lnTo>
                  <a:pt x="915" y="2061"/>
                </a:lnTo>
                <a:lnTo>
                  <a:pt x="914" y="2055"/>
                </a:lnTo>
                <a:lnTo>
                  <a:pt x="910" y="2046"/>
                </a:lnTo>
                <a:lnTo>
                  <a:pt x="909" y="2042"/>
                </a:lnTo>
                <a:lnTo>
                  <a:pt x="911" y="2042"/>
                </a:lnTo>
                <a:lnTo>
                  <a:pt x="918" y="2041"/>
                </a:lnTo>
                <a:lnTo>
                  <a:pt x="926" y="2041"/>
                </a:lnTo>
                <a:lnTo>
                  <a:pt x="935" y="2043"/>
                </a:lnTo>
                <a:lnTo>
                  <a:pt x="940" y="2044"/>
                </a:lnTo>
                <a:lnTo>
                  <a:pt x="945" y="2046"/>
                </a:lnTo>
                <a:lnTo>
                  <a:pt x="949" y="2044"/>
                </a:lnTo>
                <a:lnTo>
                  <a:pt x="952" y="2044"/>
                </a:lnTo>
                <a:lnTo>
                  <a:pt x="959" y="2042"/>
                </a:lnTo>
                <a:lnTo>
                  <a:pt x="969" y="2041"/>
                </a:lnTo>
                <a:lnTo>
                  <a:pt x="983" y="2042"/>
                </a:lnTo>
                <a:lnTo>
                  <a:pt x="985" y="2044"/>
                </a:lnTo>
                <a:lnTo>
                  <a:pt x="968" y="2156"/>
                </a:lnTo>
                <a:lnTo>
                  <a:pt x="991" y="2173"/>
                </a:lnTo>
                <a:lnTo>
                  <a:pt x="1005" y="2185"/>
                </a:lnTo>
                <a:lnTo>
                  <a:pt x="1014" y="2196"/>
                </a:lnTo>
                <a:lnTo>
                  <a:pt x="1027" y="2215"/>
                </a:lnTo>
                <a:lnTo>
                  <a:pt x="1040" y="2233"/>
                </a:lnTo>
                <a:lnTo>
                  <a:pt x="1045" y="2240"/>
                </a:lnTo>
                <a:lnTo>
                  <a:pt x="1055" y="2240"/>
                </a:lnTo>
                <a:lnTo>
                  <a:pt x="1083" y="2239"/>
                </a:lnTo>
                <a:lnTo>
                  <a:pt x="1122" y="2238"/>
                </a:lnTo>
                <a:lnTo>
                  <a:pt x="1169" y="2236"/>
                </a:lnTo>
                <a:lnTo>
                  <a:pt x="1216" y="2235"/>
                </a:lnTo>
                <a:lnTo>
                  <a:pt x="1257" y="2234"/>
                </a:lnTo>
                <a:lnTo>
                  <a:pt x="1290" y="2233"/>
                </a:lnTo>
                <a:lnTo>
                  <a:pt x="1308" y="2231"/>
                </a:lnTo>
                <a:lnTo>
                  <a:pt x="1339" y="2230"/>
                </a:lnTo>
                <a:lnTo>
                  <a:pt x="1390" y="2227"/>
                </a:lnTo>
                <a:lnTo>
                  <a:pt x="1442" y="2227"/>
                </a:lnTo>
                <a:lnTo>
                  <a:pt x="1474" y="2226"/>
                </a:lnTo>
                <a:lnTo>
                  <a:pt x="1492" y="2226"/>
                </a:lnTo>
                <a:lnTo>
                  <a:pt x="1521" y="2226"/>
                </a:lnTo>
                <a:lnTo>
                  <a:pt x="1560" y="2225"/>
                </a:lnTo>
                <a:lnTo>
                  <a:pt x="1603" y="2225"/>
                </a:lnTo>
                <a:lnTo>
                  <a:pt x="1645" y="2225"/>
                </a:lnTo>
                <a:lnTo>
                  <a:pt x="1680" y="2224"/>
                </a:lnTo>
                <a:lnTo>
                  <a:pt x="1706" y="2224"/>
                </a:lnTo>
                <a:lnTo>
                  <a:pt x="1714" y="2224"/>
                </a:lnTo>
                <a:lnTo>
                  <a:pt x="1717" y="2205"/>
                </a:lnTo>
                <a:lnTo>
                  <a:pt x="1722" y="2161"/>
                </a:lnTo>
                <a:lnTo>
                  <a:pt x="1728" y="2109"/>
                </a:lnTo>
                <a:lnTo>
                  <a:pt x="1731" y="2065"/>
                </a:lnTo>
                <a:lnTo>
                  <a:pt x="1730" y="2044"/>
                </a:lnTo>
                <a:lnTo>
                  <a:pt x="1727" y="2019"/>
                </a:lnTo>
                <a:lnTo>
                  <a:pt x="1725" y="1990"/>
                </a:lnTo>
                <a:lnTo>
                  <a:pt x="1721" y="1960"/>
                </a:lnTo>
                <a:lnTo>
                  <a:pt x="1718" y="1931"/>
                </a:lnTo>
                <a:lnTo>
                  <a:pt x="1714" y="1904"/>
                </a:lnTo>
                <a:lnTo>
                  <a:pt x="1713" y="1883"/>
                </a:lnTo>
                <a:lnTo>
                  <a:pt x="1712" y="1870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8" name="Freeform 33"/>
          <p:cNvSpPr>
            <a:spLocks noEditPoints="1"/>
          </p:cNvSpPr>
          <p:nvPr/>
        </p:nvSpPr>
        <p:spPr bwMode="auto">
          <a:xfrm>
            <a:off x="1702283" y="754082"/>
            <a:ext cx="704534" cy="1075126"/>
          </a:xfrm>
          <a:custGeom>
            <a:avLst/>
            <a:gdLst>
              <a:gd name="T0" fmla="*/ 2147483647 w 1555"/>
              <a:gd name="T1" fmla="*/ 2147483647 h 2375"/>
              <a:gd name="T2" fmla="*/ 2147483647 w 1555"/>
              <a:gd name="T3" fmla="*/ 2147483647 h 2375"/>
              <a:gd name="T4" fmla="*/ 2147483647 w 1555"/>
              <a:gd name="T5" fmla="*/ 2147483647 h 2375"/>
              <a:gd name="T6" fmla="*/ 2147483647 w 1555"/>
              <a:gd name="T7" fmla="*/ 2147483647 h 2375"/>
              <a:gd name="T8" fmla="*/ 2147483647 w 1555"/>
              <a:gd name="T9" fmla="*/ 2147483647 h 2375"/>
              <a:gd name="T10" fmla="*/ 2147483647 w 1555"/>
              <a:gd name="T11" fmla="*/ 2147483647 h 2375"/>
              <a:gd name="T12" fmla="*/ 2147483647 w 1555"/>
              <a:gd name="T13" fmla="*/ 2147483647 h 2375"/>
              <a:gd name="T14" fmla="*/ 2147483647 w 1555"/>
              <a:gd name="T15" fmla="*/ 2147483647 h 2375"/>
              <a:gd name="T16" fmla="*/ 2147483647 w 1555"/>
              <a:gd name="T17" fmla="*/ 2147483647 h 2375"/>
              <a:gd name="T18" fmla="*/ 2147483647 w 1555"/>
              <a:gd name="T19" fmla="*/ 2147483647 h 2375"/>
              <a:gd name="T20" fmla="*/ 2147483647 w 1555"/>
              <a:gd name="T21" fmla="*/ 2147483647 h 2375"/>
              <a:gd name="T22" fmla="*/ 2147483647 w 1555"/>
              <a:gd name="T23" fmla="*/ 2147483647 h 2375"/>
              <a:gd name="T24" fmla="*/ 2147483647 w 1555"/>
              <a:gd name="T25" fmla="*/ 2147483647 h 2375"/>
              <a:gd name="T26" fmla="*/ 2147483647 w 1555"/>
              <a:gd name="T27" fmla="*/ 2147483647 h 2375"/>
              <a:gd name="T28" fmla="*/ 2147483647 w 1555"/>
              <a:gd name="T29" fmla="*/ 2147483647 h 2375"/>
              <a:gd name="T30" fmla="*/ 2147483647 w 1555"/>
              <a:gd name="T31" fmla="*/ 2147483647 h 2375"/>
              <a:gd name="T32" fmla="*/ 2147483647 w 1555"/>
              <a:gd name="T33" fmla="*/ 2147483647 h 2375"/>
              <a:gd name="T34" fmla="*/ 2147483647 w 1555"/>
              <a:gd name="T35" fmla="*/ 2147483647 h 2375"/>
              <a:gd name="T36" fmla="*/ 2147483647 w 1555"/>
              <a:gd name="T37" fmla="*/ 2147483647 h 2375"/>
              <a:gd name="T38" fmla="*/ 2147483647 w 1555"/>
              <a:gd name="T39" fmla="*/ 2147483647 h 2375"/>
              <a:gd name="T40" fmla="*/ 2147483647 w 1555"/>
              <a:gd name="T41" fmla="*/ 2147483647 h 2375"/>
              <a:gd name="T42" fmla="*/ 2147483647 w 1555"/>
              <a:gd name="T43" fmla="*/ 2147483647 h 2375"/>
              <a:gd name="T44" fmla="*/ 2147483647 w 1555"/>
              <a:gd name="T45" fmla="*/ 2147483647 h 2375"/>
              <a:gd name="T46" fmla="*/ 2147483647 w 1555"/>
              <a:gd name="T47" fmla="*/ 2147483647 h 2375"/>
              <a:gd name="T48" fmla="*/ 2147483647 w 1555"/>
              <a:gd name="T49" fmla="*/ 2147483647 h 2375"/>
              <a:gd name="T50" fmla="*/ 2147483647 w 1555"/>
              <a:gd name="T51" fmla="*/ 2147483647 h 2375"/>
              <a:gd name="T52" fmla="*/ 2147483647 w 1555"/>
              <a:gd name="T53" fmla="*/ 2147483647 h 2375"/>
              <a:gd name="T54" fmla="*/ 2147483647 w 1555"/>
              <a:gd name="T55" fmla="*/ 2147483647 h 2375"/>
              <a:gd name="T56" fmla="*/ 2147483647 w 1555"/>
              <a:gd name="T57" fmla="*/ 2147483647 h 2375"/>
              <a:gd name="T58" fmla="*/ 2147483647 w 1555"/>
              <a:gd name="T59" fmla="*/ 2147483647 h 2375"/>
              <a:gd name="T60" fmla="*/ 2147483647 w 1555"/>
              <a:gd name="T61" fmla="*/ 2147483647 h 2375"/>
              <a:gd name="T62" fmla="*/ 2147483647 w 1555"/>
              <a:gd name="T63" fmla="*/ 2147483647 h 2375"/>
              <a:gd name="T64" fmla="*/ 2147483647 w 1555"/>
              <a:gd name="T65" fmla="*/ 2147483647 h 2375"/>
              <a:gd name="T66" fmla="*/ 2147483647 w 1555"/>
              <a:gd name="T67" fmla="*/ 2147483647 h 2375"/>
              <a:gd name="T68" fmla="*/ 2147483647 w 1555"/>
              <a:gd name="T69" fmla="*/ 2147483647 h 2375"/>
              <a:gd name="T70" fmla="*/ 2147483647 w 1555"/>
              <a:gd name="T71" fmla="*/ 2147483647 h 2375"/>
              <a:gd name="T72" fmla="*/ 2147483647 w 1555"/>
              <a:gd name="T73" fmla="*/ 2147483647 h 2375"/>
              <a:gd name="T74" fmla="*/ 2147483647 w 1555"/>
              <a:gd name="T75" fmla="*/ 2147483647 h 2375"/>
              <a:gd name="T76" fmla="*/ 2147483647 w 1555"/>
              <a:gd name="T77" fmla="*/ 2147483647 h 2375"/>
              <a:gd name="T78" fmla="*/ 2147483647 w 1555"/>
              <a:gd name="T79" fmla="*/ 2147483647 h 2375"/>
              <a:gd name="T80" fmla="*/ 2147483647 w 1555"/>
              <a:gd name="T81" fmla="*/ 2147483647 h 2375"/>
              <a:gd name="T82" fmla="*/ 2147483647 w 1555"/>
              <a:gd name="T83" fmla="*/ 2147483647 h 2375"/>
              <a:gd name="T84" fmla="*/ 2147483647 w 1555"/>
              <a:gd name="T85" fmla="*/ 2147483647 h 2375"/>
              <a:gd name="T86" fmla="*/ 2147483647 w 1555"/>
              <a:gd name="T87" fmla="*/ 2147483647 h 2375"/>
              <a:gd name="T88" fmla="*/ 2147483647 w 1555"/>
              <a:gd name="T89" fmla="*/ 2147483647 h 2375"/>
              <a:gd name="T90" fmla="*/ 2147483647 w 1555"/>
              <a:gd name="T91" fmla="*/ 2147483647 h 2375"/>
              <a:gd name="T92" fmla="*/ 2147483647 w 1555"/>
              <a:gd name="T93" fmla="*/ 2147483647 h 2375"/>
              <a:gd name="T94" fmla="*/ 2147483647 w 1555"/>
              <a:gd name="T95" fmla="*/ 2147483647 h 2375"/>
              <a:gd name="T96" fmla="*/ 2147483647 w 1555"/>
              <a:gd name="T97" fmla="*/ 2147483647 h 2375"/>
              <a:gd name="T98" fmla="*/ 2147483647 w 1555"/>
              <a:gd name="T99" fmla="*/ 2147483647 h 2375"/>
              <a:gd name="T100" fmla="*/ 2147483647 w 1555"/>
              <a:gd name="T101" fmla="*/ 2147483647 h 2375"/>
              <a:gd name="T102" fmla="*/ 2147483647 w 1555"/>
              <a:gd name="T103" fmla="*/ 2147483647 h 2375"/>
              <a:gd name="T104" fmla="*/ 2147483647 w 1555"/>
              <a:gd name="T105" fmla="*/ 2147483647 h 2375"/>
              <a:gd name="T106" fmla="*/ 2147483647 w 1555"/>
              <a:gd name="T107" fmla="*/ 2147483647 h 2375"/>
              <a:gd name="T108" fmla="*/ 2147483647 w 1555"/>
              <a:gd name="T109" fmla="*/ 2147483647 h 2375"/>
              <a:gd name="T110" fmla="*/ 2147483647 w 1555"/>
              <a:gd name="T111" fmla="*/ 2147483647 h 2375"/>
              <a:gd name="T112" fmla="*/ 2147483647 w 1555"/>
              <a:gd name="T113" fmla="*/ 2147483647 h 2375"/>
              <a:gd name="T114" fmla="*/ 2147483647 w 1555"/>
              <a:gd name="T115" fmla="*/ 2147483647 h 2375"/>
              <a:gd name="T116" fmla="*/ 2147483647 w 1555"/>
              <a:gd name="T117" fmla="*/ 2147483647 h 2375"/>
              <a:gd name="T118" fmla="*/ 2147483647 w 1555"/>
              <a:gd name="T119" fmla="*/ 2147483647 h 2375"/>
              <a:gd name="T120" fmla="*/ 2147483647 w 1555"/>
              <a:gd name="T121" fmla="*/ 2147483647 h 23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55"/>
              <a:gd name="T184" fmla="*/ 0 h 2375"/>
              <a:gd name="T185" fmla="*/ 1555 w 1555"/>
              <a:gd name="T186" fmla="*/ 2375 h 23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55" h="2375">
                <a:moveTo>
                  <a:pt x="424" y="635"/>
                </a:moveTo>
                <a:lnTo>
                  <a:pt x="422" y="637"/>
                </a:lnTo>
                <a:lnTo>
                  <a:pt x="418" y="641"/>
                </a:lnTo>
                <a:lnTo>
                  <a:pt x="414" y="644"/>
                </a:lnTo>
                <a:lnTo>
                  <a:pt x="409" y="646"/>
                </a:lnTo>
                <a:lnTo>
                  <a:pt x="403" y="646"/>
                </a:lnTo>
                <a:lnTo>
                  <a:pt x="400" y="644"/>
                </a:lnTo>
                <a:lnTo>
                  <a:pt x="398" y="642"/>
                </a:lnTo>
                <a:lnTo>
                  <a:pt x="398" y="641"/>
                </a:lnTo>
                <a:lnTo>
                  <a:pt x="403" y="641"/>
                </a:lnTo>
                <a:lnTo>
                  <a:pt x="414" y="639"/>
                </a:lnTo>
                <a:lnTo>
                  <a:pt x="424" y="630"/>
                </a:lnTo>
                <a:lnTo>
                  <a:pt x="430" y="623"/>
                </a:lnTo>
                <a:lnTo>
                  <a:pt x="428" y="628"/>
                </a:lnTo>
                <a:lnTo>
                  <a:pt x="424" y="635"/>
                </a:lnTo>
                <a:close/>
                <a:moveTo>
                  <a:pt x="402" y="415"/>
                </a:moveTo>
                <a:lnTo>
                  <a:pt x="400" y="415"/>
                </a:lnTo>
                <a:lnTo>
                  <a:pt x="398" y="414"/>
                </a:lnTo>
                <a:lnTo>
                  <a:pt x="398" y="411"/>
                </a:lnTo>
                <a:lnTo>
                  <a:pt x="398" y="409"/>
                </a:lnTo>
                <a:lnTo>
                  <a:pt x="399" y="408"/>
                </a:lnTo>
                <a:lnTo>
                  <a:pt x="402" y="408"/>
                </a:lnTo>
                <a:lnTo>
                  <a:pt x="406" y="410"/>
                </a:lnTo>
                <a:lnTo>
                  <a:pt x="407" y="410"/>
                </a:lnTo>
                <a:lnTo>
                  <a:pt x="406" y="413"/>
                </a:lnTo>
                <a:lnTo>
                  <a:pt x="402" y="415"/>
                </a:lnTo>
                <a:close/>
                <a:moveTo>
                  <a:pt x="379" y="473"/>
                </a:moveTo>
                <a:lnTo>
                  <a:pt x="369" y="483"/>
                </a:lnTo>
                <a:lnTo>
                  <a:pt x="368" y="479"/>
                </a:lnTo>
                <a:lnTo>
                  <a:pt x="369" y="471"/>
                </a:lnTo>
                <a:lnTo>
                  <a:pt x="371" y="468"/>
                </a:lnTo>
                <a:lnTo>
                  <a:pt x="376" y="467"/>
                </a:lnTo>
                <a:lnTo>
                  <a:pt x="380" y="466"/>
                </a:lnTo>
                <a:lnTo>
                  <a:pt x="382" y="466"/>
                </a:lnTo>
                <a:lnTo>
                  <a:pt x="379" y="473"/>
                </a:lnTo>
                <a:close/>
                <a:moveTo>
                  <a:pt x="1548" y="755"/>
                </a:moveTo>
                <a:lnTo>
                  <a:pt x="1551" y="752"/>
                </a:lnTo>
                <a:lnTo>
                  <a:pt x="1553" y="743"/>
                </a:lnTo>
                <a:lnTo>
                  <a:pt x="1553" y="741"/>
                </a:lnTo>
                <a:lnTo>
                  <a:pt x="1553" y="738"/>
                </a:lnTo>
                <a:lnTo>
                  <a:pt x="1552" y="736"/>
                </a:lnTo>
                <a:lnTo>
                  <a:pt x="1551" y="734"/>
                </a:lnTo>
                <a:lnTo>
                  <a:pt x="1547" y="731"/>
                </a:lnTo>
                <a:lnTo>
                  <a:pt x="1546" y="731"/>
                </a:lnTo>
                <a:lnTo>
                  <a:pt x="1547" y="726"/>
                </a:lnTo>
                <a:lnTo>
                  <a:pt x="1550" y="716"/>
                </a:lnTo>
                <a:lnTo>
                  <a:pt x="1548" y="711"/>
                </a:lnTo>
                <a:lnTo>
                  <a:pt x="1547" y="707"/>
                </a:lnTo>
                <a:lnTo>
                  <a:pt x="1545" y="705"/>
                </a:lnTo>
                <a:lnTo>
                  <a:pt x="1543" y="704"/>
                </a:lnTo>
                <a:lnTo>
                  <a:pt x="1541" y="702"/>
                </a:lnTo>
                <a:lnTo>
                  <a:pt x="1538" y="697"/>
                </a:lnTo>
                <a:lnTo>
                  <a:pt x="1537" y="692"/>
                </a:lnTo>
                <a:lnTo>
                  <a:pt x="1536" y="684"/>
                </a:lnTo>
                <a:lnTo>
                  <a:pt x="1534" y="681"/>
                </a:lnTo>
                <a:lnTo>
                  <a:pt x="1532" y="680"/>
                </a:lnTo>
                <a:lnTo>
                  <a:pt x="1531" y="680"/>
                </a:lnTo>
                <a:lnTo>
                  <a:pt x="1528" y="680"/>
                </a:lnTo>
                <a:lnTo>
                  <a:pt x="1524" y="680"/>
                </a:lnTo>
                <a:lnTo>
                  <a:pt x="1519" y="680"/>
                </a:lnTo>
                <a:lnTo>
                  <a:pt x="1503" y="681"/>
                </a:lnTo>
                <a:lnTo>
                  <a:pt x="1487" y="685"/>
                </a:lnTo>
                <a:lnTo>
                  <a:pt x="1476" y="685"/>
                </a:lnTo>
                <a:lnTo>
                  <a:pt x="1468" y="687"/>
                </a:lnTo>
                <a:lnTo>
                  <a:pt x="1464" y="689"/>
                </a:lnTo>
                <a:lnTo>
                  <a:pt x="1460" y="692"/>
                </a:lnTo>
                <a:lnTo>
                  <a:pt x="1456" y="695"/>
                </a:lnTo>
                <a:lnTo>
                  <a:pt x="1452" y="700"/>
                </a:lnTo>
                <a:lnTo>
                  <a:pt x="1442" y="713"/>
                </a:lnTo>
                <a:lnTo>
                  <a:pt x="1430" y="726"/>
                </a:lnTo>
                <a:lnTo>
                  <a:pt x="1426" y="729"/>
                </a:lnTo>
                <a:lnTo>
                  <a:pt x="1422" y="734"/>
                </a:lnTo>
                <a:lnTo>
                  <a:pt x="1420" y="741"/>
                </a:lnTo>
                <a:lnTo>
                  <a:pt x="1417" y="746"/>
                </a:lnTo>
                <a:lnTo>
                  <a:pt x="1412" y="757"/>
                </a:lnTo>
                <a:lnTo>
                  <a:pt x="1409" y="764"/>
                </a:lnTo>
                <a:lnTo>
                  <a:pt x="1406" y="769"/>
                </a:lnTo>
                <a:lnTo>
                  <a:pt x="1401" y="774"/>
                </a:lnTo>
                <a:lnTo>
                  <a:pt x="1394" y="777"/>
                </a:lnTo>
                <a:lnTo>
                  <a:pt x="1385" y="781"/>
                </a:lnTo>
                <a:lnTo>
                  <a:pt x="1374" y="785"/>
                </a:lnTo>
                <a:lnTo>
                  <a:pt x="1361" y="789"/>
                </a:lnTo>
                <a:lnTo>
                  <a:pt x="1348" y="793"/>
                </a:lnTo>
                <a:lnTo>
                  <a:pt x="1331" y="796"/>
                </a:lnTo>
                <a:lnTo>
                  <a:pt x="1308" y="803"/>
                </a:lnTo>
                <a:lnTo>
                  <a:pt x="1277" y="812"/>
                </a:lnTo>
                <a:lnTo>
                  <a:pt x="1247" y="819"/>
                </a:lnTo>
                <a:lnTo>
                  <a:pt x="1224" y="824"/>
                </a:lnTo>
                <a:lnTo>
                  <a:pt x="1201" y="828"/>
                </a:lnTo>
                <a:lnTo>
                  <a:pt x="1172" y="834"/>
                </a:lnTo>
                <a:lnTo>
                  <a:pt x="1146" y="841"/>
                </a:lnTo>
                <a:lnTo>
                  <a:pt x="1128" y="844"/>
                </a:lnTo>
                <a:lnTo>
                  <a:pt x="1115" y="849"/>
                </a:lnTo>
                <a:lnTo>
                  <a:pt x="1100" y="854"/>
                </a:lnTo>
                <a:lnTo>
                  <a:pt x="1086" y="858"/>
                </a:lnTo>
                <a:lnTo>
                  <a:pt x="1076" y="858"/>
                </a:lnTo>
                <a:lnTo>
                  <a:pt x="1069" y="857"/>
                </a:lnTo>
                <a:lnTo>
                  <a:pt x="1058" y="853"/>
                </a:lnTo>
                <a:lnTo>
                  <a:pt x="1048" y="851"/>
                </a:lnTo>
                <a:lnTo>
                  <a:pt x="1038" y="848"/>
                </a:lnTo>
                <a:lnTo>
                  <a:pt x="1018" y="842"/>
                </a:lnTo>
                <a:lnTo>
                  <a:pt x="985" y="830"/>
                </a:lnTo>
                <a:lnTo>
                  <a:pt x="952" y="819"/>
                </a:lnTo>
                <a:lnTo>
                  <a:pt x="931" y="812"/>
                </a:lnTo>
                <a:lnTo>
                  <a:pt x="916" y="806"/>
                </a:lnTo>
                <a:lnTo>
                  <a:pt x="896" y="798"/>
                </a:lnTo>
                <a:lnTo>
                  <a:pt x="875" y="788"/>
                </a:lnTo>
                <a:lnTo>
                  <a:pt x="860" y="779"/>
                </a:lnTo>
                <a:lnTo>
                  <a:pt x="848" y="769"/>
                </a:lnTo>
                <a:lnTo>
                  <a:pt x="831" y="757"/>
                </a:lnTo>
                <a:lnTo>
                  <a:pt x="815" y="747"/>
                </a:lnTo>
                <a:lnTo>
                  <a:pt x="801" y="738"/>
                </a:lnTo>
                <a:lnTo>
                  <a:pt x="783" y="731"/>
                </a:lnTo>
                <a:lnTo>
                  <a:pt x="760" y="722"/>
                </a:lnTo>
                <a:lnTo>
                  <a:pt x="736" y="714"/>
                </a:lnTo>
                <a:lnTo>
                  <a:pt x="716" y="709"/>
                </a:lnTo>
                <a:lnTo>
                  <a:pt x="699" y="708"/>
                </a:lnTo>
                <a:lnTo>
                  <a:pt x="683" y="708"/>
                </a:lnTo>
                <a:lnTo>
                  <a:pt x="672" y="709"/>
                </a:lnTo>
                <a:lnTo>
                  <a:pt x="668" y="711"/>
                </a:lnTo>
                <a:lnTo>
                  <a:pt x="666" y="708"/>
                </a:lnTo>
                <a:lnTo>
                  <a:pt x="662" y="704"/>
                </a:lnTo>
                <a:lnTo>
                  <a:pt x="658" y="703"/>
                </a:lnTo>
                <a:lnTo>
                  <a:pt x="653" y="703"/>
                </a:lnTo>
                <a:lnTo>
                  <a:pt x="647" y="700"/>
                </a:lnTo>
                <a:lnTo>
                  <a:pt x="640" y="697"/>
                </a:lnTo>
                <a:lnTo>
                  <a:pt x="638" y="697"/>
                </a:lnTo>
                <a:lnTo>
                  <a:pt x="637" y="697"/>
                </a:lnTo>
                <a:lnTo>
                  <a:pt x="637" y="698"/>
                </a:lnTo>
                <a:lnTo>
                  <a:pt x="637" y="699"/>
                </a:lnTo>
                <a:lnTo>
                  <a:pt x="632" y="699"/>
                </a:lnTo>
                <a:lnTo>
                  <a:pt x="627" y="697"/>
                </a:lnTo>
                <a:lnTo>
                  <a:pt x="621" y="692"/>
                </a:lnTo>
                <a:lnTo>
                  <a:pt x="614" y="687"/>
                </a:lnTo>
                <a:lnTo>
                  <a:pt x="605" y="681"/>
                </a:lnTo>
                <a:lnTo>
                  <a:pt x="597" y="674"/>
                </a:lnTo>
                <a:lnTo>
                  <a:pt x="595" y="668"/>
                </a:lnTo>
                <a:lnTo>
                  <a:pt x="596" y="666"/>
                </a:lnTo>
                <a:lnTo>
                  <a:pt x="597" y="663"/>
                </a:lnTo>
                <a:lnTo>
                  <a:pt x="599" y="657"/>
                </a:lnTo>
                <a:lnTo>
                  <a:pt x="597" y="654"/>
                </a:lnTo>
                <a:lnTo>
                  <a:pt x="599" y="655"/>
                </a:lnTo>
                <a:lnTo>
                  <a:pt x="604" y="660"/>
                </a:lnTo>
                <a:lnTo>
                  <a:pt x="606" y="661"/>
                </a:lnTo>
                <a:lnTo>
                  <a:pt x="611" y="661"/>
                </a:lnTo>
                <a:lnTo>
                  <a:pt x="616" y="660"/>
                </a:lnTo>
                <a:lnTo>
                  <a:pt x="624" y="657"/>
                </a:lnTo>
                <a:lnTo>
                  <a:pt x="629" y="655"/>
                </a:lnTo>
                <a:lnTo>
                  <a:pt x="632" y="651"/>
                </a:lnTo>
                <a:lnTo>
                  <a:pt x="634" y="647"/>
                </a:lnTo>
                <a:lnTo>
                  <a:pt x="637" y="644"/>
                </a:lnTo>
                <a:lnTo>
                  <a:pt x="639" y="637"/>
                </a:lnTo>
                <a:lnTo>
                  <a:pt x="639" y="635"/>
                </a:lnTo>
                <a:lnTo>
                  <a:pt x="638" y="637"/>
                </a:lnTo>
                <a:lnTo>
                  <a:pt x="634" y="645"/>
                </a:lnTo>
                <a:lnTo>
                  <a:pt x="630" y="649"/>
                </a:lnTo>
                <a:lnTo>
                  <a:pt x="627" y="651"/>
                </a:lnTo>
                <a:lnTo>
                  <a:pt x="620" y="654"/>
                </a:lnTo>
                <a:lnTo>
                  <a:pt x="614" y="655"/>
                </a:lnTo>
                <a:lnTo>
                  <a:pt x="611" y="655"/>
                </a:lnTo>
                <a:lnTo>
                  <a:pt x="609" y="654"/>
                </a:lnTo>
                <a:lnTo>
                  <a:pt x="608" y="652"/>
                </a:lnTo>
                <a:lnTo>
                  <a:pt x="606" y="651"/>
                </a:lnTo>
                <a:lnTo>
                  <a:pt x="605" y="647"/>
                </a:lnTo>
                <a:lnTo>
                  <a:pt x="604" y="646"/>
                </a:lnTo>
                <a:lnTo>
                  <a:pt x="609" y="649"/>
                </a:lnTo>
                <a:lnTo>
                  <a:pt x="618" y="650"/>
                </a:lnTo>
                <a:lnTo>
                  <a:pt x="621" y="649"/>
                </a:lnTo>
                <a:lnTo>
                  <a:pt x="625" y="646"/>
                </a:lnTo>
                <a:lnTo>
                  <a:pt x="628" y="644"/>
                </a:lnTo>
                <a:lnTo>
                  <a:pt x="632" y="639"/>
                </a:lnTo>
                <a:lnTo>
                  <a:pt x="633" y="632"/>
                </a:lnTo>
                <a:lnTo>
                  <a:pt x="633" y="627"/>
                </a:lnTo>
                <a:lnTo>
                  <a:pt x="633" y="622"/>
                </a:lnTo>
                <a:lnTo>
                  <a:pt x="632" y="621"/>
                </a:lnTo>
                <a:lnTo>
                  <a:pt x="632" y="623"/>
                </a:lnTo>
                <a:lnTo>
                  <a:pt x="630" y="627"/>
                </a:lnTo>
                <a:lnTo>
                  <a:pt x="629" y="633"/>
                </a:lnTo>
                <a:lnTo>
                  <a:pt x="625" y="639"/>
                </a:lnTo>
                <a:lnTo>
                  <a:pt x="620" y="641"/>
                </a:lnTo>
                <a:lnTo>
                  <a:pt x="615" y="642"/>
                </a:lnTo>
                <a:lnTo>
                  <a:pt x="610" y="641"/>
                </a:lnTo>
                <a:lnTo>
                  <a:pt x="605" y="639"/>
                </a:lnTo>
                <a:lnTo>
                  <a:pt x="600" y="635"/>
                </a:lnTo>
                <a:lnTo>
                  <a:pt x="597" y="630"/>
                </a:lnTo>
                <a:lnTo>
                  <a:pt x="595" y="625"/>
                </a:lnTo>
                <a:lnTo>
                  <a:pt x="595" y="620"/>
                </a:lnTo>
                <a:lnTo>
                  <a:pt x="596" y="612"/>
                </a:lnTo>
                <a:lnTo>
                  <a:pt x="597" y="610"/>
                </a:lnTo>
                <a:lnTo>
                  <a:pt x="601" y="608"/>
                </a:lnTo>
                <a:lnTo>
                  <a:pt x="609" y="610"/>
                </a:lnTo>
                <a:lnTo>
                  <a:pt x="611" y="612"/>
                </a:lnTo>
                <a:lnTo>
                  <a:pt x="614" y="615"/>
                </a:lnTo>
                <a:lnTo>
                  <a:pt x="615" y="618"/>
                </a:lnTo>
                <a:lnTo>
                  <a:pt x="615" y="622"/>
                </a:lnTo>
                <a:lnTo>
                  <a:pt x="615" y="625"/>
                </a:lnTo>
                <a:lnTo>
                  <a:pt x="613" y="626"/>
                </a:lnTo>
                <a:lnTo>
                  <a:pt x="610" y="626"/>
                </a:lnTo>
                <a:lnTo>
                  <a:pt x="606" y="626"/>
                </a:lnTo>
                <a:lnTo>
                  <a:pt x="603" y="623"/>
                </a:lnTo>
                <a:lnTo>
                  <a:pt x="603" y="621"/>
                </a:lnTo>
                <a:lnTo>
                  <a:pt x="603" y="625"/>
                </a:lnTo>
                <a:lnTo>
                  <a:pt x="604" y="628"/>
                </a:lnTo>
                <a:lnTo>
                  <a:pt x="606" y="631"/>
                </a:lnTo>
                <a:lnTo>
                  <a:pt x="610" y="632"/>
                </a:lnTo>
                <a:lnTo>
                  <a:pt x="614" y="633"/>
                </a:lnTo>
                <a:lnTo>
                  <a:pt x="618" y="633"/>
                </a:lnTo>
                <a:lnTo>
                  <a:pt x="620" y="632"/>
                </a:lnTo>
                <a:lnTo>
                  <a:pt x="621" y="632"/>
                </a:lnTo>
                <a:lnTo>
                  <a:pt x="624" y="630"/>
                </a:lnTo>
                <a:lnTo>
                  <a:pt x="625" y="628"/>
                </a:lnTo>
                <a:lnTo>
                  <a:pt x="625" y="623"/>
                </a:lnTo>
                <a:lnTo>
                  <a:pt x="624" y="617"/>
                </a:lnTo>
                <a:lnTo>
                  <a:pt x="621" y="612"/>
                </a:lnTo>
                <a:lnTo>
                  <a:pt x="619" y="607"/>
                </a:lnTo>
                <a:lnTo>
                  <a:pt x="618" y="602"/>
                </a:lnTo>
                <a:lnTo>
                  <a:pt x="616" y="599"/>
                </a:lnTo>
                <a:lnTo>
                  <a:pt x="624" y="597"/>
                </a:lnTo>
                <a:lnTo>
                  <a:pt x="637" y="593"/>
                </a:lnTo>
                <a:lnTo>
                  <a:pt x="649" y="587"/>
                </a:lnTo>
                <a:lnTo>
                  <a:pt x="661" y="579"/>
                </a:lnTo>
                <a:lnTo>
                  <a:pt x="669" y="572"/>
                </a:lnTo>
                <a:lnTo>
                  <a:pt x="677" y="562"/>
                </a:lnTo>
                <a:lnTo>
                  <a:pt x="681" y="553"/>
                </a:lnTo>
                <a:lnTo>
                  <a:pt x="685" y="540"/>
                </a:lnTo>
                <a:lnTo>
                  <a:pt x="688" y="525"/>
                </a:lnTo>
                <a:lnTo>
                  <a:pt x="692" y="512"/>
                </a:lnTo>
                <a:lnTo>
                  <a:pt x="693" y="507"/>
                </a:lnTo>
                <a:lnTo>
                  <a:pt x="695" y="502"/>
                </a:lnTo>
                <a:lnTo>
                  <a:pt x="693" y="498"/>
                </a:lnTo>
                <a:lnTo>
                  <a:pt x="691" y="493"/>
                </a:lnTo>
                <a:lnTo>
                  <a:pt x="687" y="487"/>
                </a:lnTo>
                <a:lnTo>
                  <a:pt x="682" y="483"/>
                </a:lnTo>
                <a:lnTo>
                  <a:pt x="681" y="479"/>
                </a:lnTo>
                <a:lnTo>
                  <a:pt x="680" y="478"/>
                </a:lnTo>
                <a:lnTo>
                  <a:pt x="680" y="476"/>
                </a:lnTo>
                <a:lnTo>
                  <a:pt x="680" y="473"/>
                </a:lnTo>
                <a:lnTo>
                  <a:pt x="682" y="471"/>
                </a:lnTo>
                <a:lnTo>
                  <a:pt x="683" y="469"/>
                </a:lnTo>
                <a:lnTo>
                  <a:pt x="685" y="468"/>
                </a:lnTo>
                <a:lnTo>
                  <a:pt x="687" y="464"/>
                </a:lnTo>
                <a:lnTo>
                  <a:pt x="690" y="463"/>
                </a:lnTo>
                <a:lnTo>
                  <a:pt x="690" y="461"/>
                </a:lnTo>
                <a:lnTo>
                  <a:pt x="691" y="458"/>
                </a:lnTo>
                <a:lnTo>
                  <a:pt x="690" y="455"/>
                </a:lnTo>
                <a:lnTo>
                  <a:pt x="685" y="444"/>
                </a:lnTo>
                <a:lnTo>
                  <a:pt x="681" y="440"/>
                </a:lnTo>
                <a:lnTo>
                  <a:pt x="682" y="435"/>
                </a:lnTo>
                <a:lnTo>
                  <a:pt x="683" y="426"/>
                </a:lnTo>
                <a:lnTo>
                  <a:pt x="681" y="416"/>
                </a:lnTo>
                <a:lnTo>
                  <a:pt x="675" y="405"/>
                </a:lnTo>
                <a:lnTo>
                  <a:pt x="666" y="387"/>
                </a:lnTo>
                <a:lnTo>
                  <a:pt x="659" y="373"/>
                </a:lnTo>
                <a:lnTo>
                  <a:pt x="657" y="365"/>
                </a:lnTo>
                <a:lnTo>
                  <a:pt x="648" y="354"/>
                </a:lnTo>
                <a:lnTo>
                  <a:pt x="642" y="348"/>
                </a:lnTo>
                <a:lnTo>
                  <a:pt x="634" y="344"/>
                </a:lnTo>
                <a:lnTo>
                  <a:pt x="628" y="342"/>
                </a:lnTo>
                <a:lnTo>
                  <a:pt x="624" y="341"/>
                </a:lnTo>
                <a:lnTo>
                  <a:pt x="618" y="338"/>
                </a:lnTo>
                <a:lnTo>
                  <a:pt x="610" y="334"/>
                </a:lnTo>
                <a:lnTo>
                  <a:pt x="604" y="330"/>
                </a:lnTo>
                <a:lnTo>
                  <a:pt x="595" y="325"/>
                </a:lnTo>
                <a:lnTo>
                  <a:pt x="579" y="324"/>
                </a:lnTo>
                <a:lnTo>
                  <a:pt x="563" y="324"/>
                </a:lnTo>
                <a:lnTo>
                  <a:pt x="556" y="324"/>
                </a:lnTo>
                <a:lnTo>
                  <a:pt x="552" y="324"/>
                </a:lnTo>
                <a:lnTo>
                  <a:pt x="548" y="324"/>
                </a:lnTo>
                <a:lnTo>
                  <a:pt x="542" y="322"/>
                </a:lnTo>
                <a:lnTo>
                  <a:pt x="534" y="323"/>
                </a:lnTo>
                <a:lnTo>
                  <a:pt x="527" y="324"/>
                </a:lnTo>
                <a:lnTo>
                  <a:pt x="519" y="325"/>
                </a:lnTo>
                <a:lnTo>
                  <a:pt x="514" y="327"/>
                </a:lnTo>
                <a:lnTo>
                  <a:pt x="508" y="329"/>
                </a:lnTo>
                <a:lnTo>
                  <a:pt x="498" y="330"/>
                </a:lnTo>
                <a:lnTo>
                  <a:pt x="488" y="334"/>
                </a:lnTo>
                <a:lnTo>
                  <a:pt x="478" y="342"/>
                </a:lnTo>
                <a:lnTo>
                  <a:pt x="470" y="348"/>
                </a:lnTo>
                <a:lnTo>
                  <a:pt x="464" y="353"/>
                </a:lnTo>
                <a:lnTo>
                  <a:pt x="461" y="356"/>
                </a:lnTo>
                <a:lnTo>
                  <a:pt x="457" y="357"/>
                </a:lnTo>
                <a:lnTo>
                  <a:pt x="454" y="357"/>
                </a:lnTo>
                <a:lnTo>
                  <a:pt x="450" y="358"/>
                </a:lnTo>
                <a:lnTo>
                  <a:pt x="445" y="361"/>
                </a:lnTo>
                <a:lnTo>
                  <a:pt x="442" y="365"/>
                </a:lnTo>
                <a:lnTo>
                  <a:pt x="440" y="370"/>
                </a:lnTo>
                <a:lnTo>
                  <a:pt x="438" y="371"/>
                </a:lnTo>
                <a:lnTo>
                  <a:pt x="435" y="373"/>
                </a:lnTo>
                <a:lnTo>
                  <a:pt x="426" y="378"/>
                </a:lnTo>
                <a:lnTo>
                  <a:pt x="422" y="384"/>
                </a:lnTo>
                <a:lnTo>
                  <a:pt x="419" y="387"/>
                </a:lnTo>
                <a:lnTo>
                  <a:pt x="419" y="391"/>
                </a:lnTo>
                <a:lnTo>
                  <a:pt x="418" y="394"/>
                </a:lnTo>
                <a:lnTo>
                  <a:pt x="414" y="392"/>
                </a:lnTo>
                <a:lnTo>
                  <a:pt x="407" y="390"/>
                </a:lnTo>
                <a:lnTo>
                  <a:pt x="403" y="386"/>
                </a:lnTo>
                <a:lnTo>
                  <a:pt x="402" y="381"/>
                </a:lnTo>
                <a:lnTo>
                  <a:pt x="400" y="376"/>
                </a:lnTo>
                <a:lnTo>
                  <a:pt x="400" y="375"/>
                </a:lnTo>
                <a:lnTo>
                  <a:pt x="400" y="376"/>
                </a:lnTo>
                <a:lnTo>
                  <a:pt x="399" y="381"/>
                </a:lnTo>
                <a:lnTo>
                  <a:pt x="399" y="387"/>
                </a:lnTo>
                <a:lnTo>
                  <a:pt x="402" y="394"/>
                </a:lnTo>
                <a:lnTo>
                  <a:pt x="411" y="402"/>
                </a:lnTo>
                <a:lnTo>
                  <a:pt x="412" y="405"/>
                </a:lnTo>
                <a:lnTo>
                  <a:pt x="406" y="405"/>
                </a:lnTo>
                <a:lnTo>
                  <a:pt x="395" y="404"/>
                </a:lnTo>
                <a:lnTo>
                  <a:pt x="392" y="404"/>
                </a:lnTo>
                <a:lnTo>
                  <a:pt x="389" y="405"/>
                </a:lnTo>
                <a:lnTo>
                  <a:pt x="387" y="409"/>
                </a:lnTo>
                <a:lnTo>
                  <a:pt x="387" y="413"/>
                </a:lnTo>
                <a:lnTo>
                  <a:pt x="389" y="416"/>
                </a:lnTo>
                <a:lnTo>
                  <a:pt x="393" y="418"/>
                </a:lnTo>
                <a:lnTo>
                  <a:pt x="397" y="419"/>
                </a:lnTo>
                <a:lnTo>
                  <a:pt x="402" y="420"/>
                </a:lnTo>
                <a:lnTo>
                  <a:pt x="403" y="420"/>
                </a:lnTo>
                <a:lnTo>
                  <a:pt x="404" y="420"/>
                </a:lnTo>
                <a:lnTo>
                  <a:pt x="403" y="420"/>
                </a:lnTo>
                <a:lnTo>
                  <a:pt x="402" y="420"/>
                </a:lnTo>
                <a:lnTo>
                  <a:pt x="399" y="421"/>
                </a:lnTo>
                <a:lnTo>
                  <a:pt x="397" y="423"/>
                </a:lnTo>
                <a:lnTo>
                  <a:pt x="394" y="425"/>
                </a:lnTo>
                <a:lnTo>
                  <a:pt x="393" y="429"/>
                </a:lnTo>
                <a:lnTo>
                  <a:pt x="395" y="439"/>
                </a:lnTo>
                <a:lnTo>
                  <a:pt x="398" y="443"/>
                </a:lnTo>
                <a:lnTo>
                  <a:pt x="395" y="444"/>
                </a:lnTo>
                <a:lnTo>
                  <a:pt x="389" y="447"/>
                </a:lnTo>
                <a:lnTo>
                  <a:pt x="384" y="454"/>
                </a:lnTo>
                <a:lnTo>
                  <a:pt x="383" y="459"/>
                </a:lnTo>
                <a:lnTo>
                  <a:pt x="378" y="461"/>
                </a:lnTo>
                <a:lnTo>
                  <a:pt x="368" y="466"/>
                </a:lnTo>
                <a:lnTo>
                  <a:pt x="364" y="469"/>
                </a:lnTo>
                <a:lnTo>
                  <a:pt x="363" y="473"/>
                </a:lnTo>
                <a:lnTo>
                  <a:pt x="363" y="477"/>
                </a:lnTo>
                <a:lnTo>
                  <a:pt x="363" y="478"/>
                </a:lnTo>
                <a:lnTo>
                  <a:pt x="361" y="482"/>
                </a:lnTo>
                <a:lnTo>
                  <a:pt x="359" y="486"/>
                </a:lnTo>
                <a:lnTo>
                  <a:pt x="356" y="488"/>
                </a:lnTo>
                <a:lnTo>
                  <a:pt x="354" y="496"/>
                </a:lnTo>
                <a:lnTo>
                  <a:pt x="354" y="500"/>
                </a:lnTo>
                <a:lnTo>
                  <a:pt x="356" y="502"/>
                </a:lnTo>
                <a:lnTo>
                  <a:pt x="359" y="505"/>
                </a:lnTo>
                <a:lnTo>
                  <a:pt x="358" y="501"/>
                </a:lnTo>
                <a:lnTo>
                  <a:pt x="358" y="500"/>
                </a:lnTo>
                <a:lnTo>
                  <a:pt x="358" y="497"/>
                </a:lnTo>
                <a:lnTo>
                  <a:pt x="359" y="495"/>
                </a:lnTo>
                <a:lnTo>
                  <a:pt x="361" y="492"/>
                </a:lnTo>
                <a:lnTo>
                  <a:pt x="363" y="491"/>
                </a:lnTo>
                <a:lnTo>
                  <a:pt x="364" y="491"/>
                </a:lnTo>
                <a:lnTo>
                  <a:pt x="365" y="491"/>
                </a:lnTo>
                <a:lnTo>
                  <a:pt x="365" y="492"/>
                </a:lnTo>
                <a:lnTo>
                  <a:pt x="364" y="496"/>
                </a:lnTo>
                <a:lnTo>
                  <a:pt x="364" y="497"/>
                </a:lnTo>
                <a:lnTo>
                  <a:pt x="363" y="503"/>
                </a:lnTo>
                <a:lnTo>
                  <a:pt x="359" y="512"/>
                </a:lnTo>
                <a:lnTo>
                  <a:pt x="359" y="521"/>
                </a:lnTo>
                <a:lnTo>
                  <a:pt x="359" y="530"/>
                </a:lnTo>
                <a:lnTo>
                  <a:pt x="360" y="540"/>
                </a:lnTo>
                <a:lnTo>
                  <a:pt x="364" y="554"/>
                </a:lnTo>
                <a:lnTo>
                  <a:pt x="369" y="564"/>
                </a:lnTo>
                <a:lnTo>
                  <a:pt x="373" y="568"/>
                </a:lnTo>
                <a:lnTo>
                  <a:pt x="373" y="572"/>
                </a:lnTo>
                <a:lnTo>
                  <a:pt x="370" y="582"/>
                </a:lnTo>
                <a:lnTo>
                  <a:pt x="370" y="588"/>
                </a:lnTo>
                <a:lnTo>
                  <a:pt x="373" y="592"/>
                </a:lnTo>
                <a:lnTo>
                  <a:pt x="375" y="594"/>
                </a:lnTo>
                <a:lnTo>
                  <a:pt x="380" y="599"/>
                </a:lnTo>
                <a:lnTo>
                  <a:pt x="389" y="607"/>
                </a:lnTo>
                <a:lnTo>
                  <a:pt x="393" y="610"/>
                </a:lnTo>
                <a:lnTo>
                  <a:pt x="392" y="611"/>
                </a:lnTo>
                <a:lnTo>
                  <a:pt x="387" y="612"/>
                </a:lnTo>
                <a:lnTo>
                  <a:pt x="383" y="610"/>
                </a:lnTo>
                <a:lnTo>
                  <a:pt x="383" y="608"/>
                </a:lnTo>
                <a:lnTo>
                  <a:pt x="383" y="611"/>
                </a:lnTo>
                <a:lnTo>
                  <a:pt x="385" y="616"/>
                </a:lnTo>
                <a:lnTo>
                  <a:pt x="389" y="620"/>
                </a:lnTo>
                <a:lnTo>
                  <a:pt x="390" y="622"/>
                </a:lnTo>
                <a:lnTo>
                  <a:pt x="388" y="625"/>
                </a:lnTo>
                <a:lnTo>
                  <a:pt x="382" y="626"/>
                </a:lnTo>
                <a:lnTo>
                  <a:pt x="378" y="627"/>
                </a:lnTo>
                <a:lnTo>
                  <a:pt x="376" y="627"/>
                </a:lnTo>
                <a:lnTo>
                  <a:pt x="375" y="628"/>
                </a:lnTo>
                <a:lnTo>
                  <a:pt x="373" y="626"/>
                </a:lnTo>
                <a:lnTo>
                  <a:pt x="368" y="621"/>
                </a:lnTo>
                <a:lnTo>
                  <a:pt x="366" y="617"/>
                </a:lnTo>
                <a:lnTo>
                  <a:pt x="368" y="621"/>
                </a:lnTo>
                <a:lnTo>
                  <a:pt x="369" y="627"/>
                </a:lnTo>
                <a:lnTo>
                  <a:pt x="370" y="628"/>
                </a:lnTo>
                <a:lnTo>
                  <a:pt x="371" y="631"/>
                </a:lnTo>
                <a:lnTo>
                  <a:pt x="374" y="632"/>
                </a:lnTo>
                <a:lnTo>
                  <a:pt x="378" y="632"/>
                </a:lnTo>
                <a:lnTo>
                  <a:pt x="382" y="635"/>
                </a:lnTo>
                <a:lnTo>
                  <a:pt x="383" y="637"/>
                </a:lnTo>
                <a:lnTo>
                  <a:pt x="382" y="640"/>
                </a:lnTo>
                <a:lnTo>
                  <a:pt x="376" y="640"/>
                </a:lnTo>
                <a:lnTo>
                  <a:pt x="369" y="637"/>
                </a:lnTo>
                <a:lnTo>
                  <a:pt x="365" y="636"/>
                </a:lnTo>
                <a:lnTo>
                  <a:pt x="368" y="639"/>
                </a:lnTo>
                <a:lnTo>
                  <a:pt x="375" y="645"/>
                </a:lnTo>
                <a:lnTo>
                  <a:pt x="382" y="646"/>
                </a:lnTo>
                <a:lnTo>
                  <a:pt x="383" y="646"/>
                </a:lnTo>
                <a:lnTo>
                  <a:pt x="388" y="649"/>
                </a:lnTo>
                <a:lnTo>
                  <a:pt x="388" y="651"/>
                </a:lnTo>
                <a:lnTo>
                  <a:pt x="390" y="655"/>
                </a:lnTo>
                <a:lnTo>
                  <a:pt x="393" y="656"/>
                </a:lnTo>
                <a:lnTo>
                  <a:pt x="397" y="657"/>
                </a:lnTo>
                <a:lnTo>
                  <a:pt x="402" y="657"/>
                </a:lnTo>
                <a:lnTo>
                  <a:pt x="407" y="657"/>
                </a:lnTo>
                <a:lnTo>
                  <a:pt x="411" y="657"/>
                </a:lnTo>
                <a:lnTo>
                  <a:pt x="411" y="659"/>
                </a:lnTo>
                <a:lnTo>
                  <a:pt x="411" y="661"/>
                </a:lnTo>
                <a:lnTo>
                  <a:pt x="409" y="661"/>
                </a:lnTo>
                <a:lnTo>
                  <a:pt x="404" y="665"/>
                </a:lnTo>
                <a:lnTo>
                  <a:pt x="394" y="671"/>
                </a:lnTo>
                <a:lnTo>
                  <a:pt x="385" y="678"/>
                </a:lnTo>
                <a:lnTo>
                  <a:pt x="380" y="680"/>
                </a:lnTo>
                <a:lnTo>
                  <a:pt x="378" y="680"/>
                </a:lnTo>
                <a:lnTo>
                  <a:pt x="369" y="680"/>
                </a:lnTo>
                <a:lnTo>
                  <a:pt x="363" y="683"/>
                </a:lnTo>
                <a:lnTo>
                  <a:pt x="360" y="685"/>
                </a:lnTo>
                <a:lnTo>
                  <a:pt x="358" y="684"/>
                </a:lnTo>
                <a:lnTo>
                  <a:pt x="350" y="684"/>
                </a:lnTo>
                <a:lnTo>
                  <a:pt x="344" y="685"/>
                </a:lnTo>
                <a:lnTo>
                  <a:pt x="342" y="687"/>
                </a:lnTo>
                <a:lnTo>
                  <a:pt x="341" y="687"/>
                </a:lnTo>
                <a:lnTo>
                  <a:pt x="337" y="684"/>
                </a:lnTo>
                <a:lnTo>
                  <a:pt x="331" y="678"/>
                </a:lnTo>
                <a:lnTo>
                  <a:pt x="320" y="671"/>
                </a:lnTo>
                <a:lnTo>
                  <a:pt x="307" y="670"/>
                </a:lnTo>
                <a:lnTo>
                  <a:pt x="299" y="670"/>
                </a:lnTo>
                <a:lnTo>
                  <a:pt x="286" y="644"/>
                </a:lnTo>
                <a:lnTo>
                  <a:pt x="267" y="602"/>
                </a:lnTo>
                <a:lnTo>
                  <a:pt x="246" y="556"/>
                </a:lnTo>
                <a:lnTo>
                  <a:pt x="229" y="519"/>
                </a:lnTo>
                <a:lnTo>
                  <a:pt x="221" y="502"/>
                </a:lnTo>
                <a:lnTo>
                  <a:pt x="211" y="487"/>
                </a:lnTo>
                <a:lnTo>
                  <a:pt x="200" y="473"/>
                </a:lnTo>
                <a:lnTo>
                  <a:pt x="188" y="461"/>
                </a:lnTo>
                <a:lnTo>
                  <a:pt x="177" y="448"/>
                </a:lnTo>
                <a:lnTo>
                  <a:pt x="166" y="434"/>
                </a:lnTo>
                <a:lnTo>
                  <a:pt x="156" y="420"/>
                </a:lnTo>
                <a:lnTo>
                  <a:pt x="147" y="405"/>
                </a:lnTo>
                <a:lnTo>
                  <a:pt x="144" y="397"/>
                </a:lnTo>
                <a:lnTo>
                  <a:pt x="143" y="391"/>
                </a:lnTo>
                <a:lnTo>
                  <a:pt x="142" y="384"/>
                </a:lnTo>
                <a:lnTo>
                  <a:pt x="140" y="375"/>
                </a:lnTo>
                <a:lnTo>
                  <a:pt x="140" y="360"/>
                </a:lnTo>
                <a:lnTo>
                  <a:pt x="138" y="346"/>
                </a:lnTo>
                <a:lnTo>
                  <a:pt x="132" y="315"/>
                </a:lnTo>
                <a:lnTo>
                  <a:pt x="124" y="293"/>
                </a:lnTo>
                <a:lnTo>
                  <a:pt x="116" y="274"/>
                </a:lnTo>
                <a:lnTo>
                  <a:pt x="110" y="256"/>
                </a:lnTo>
                <a:lnTo>
                  <a:pt x="106" y="241"/>
                </a:lnTo>
                <a:lnTo>
                  <a:pt x="101" y="218"/>
                </a:lnTo>
                <a:lnTo>
                  <a:pt x="95" y="194"/>
                </a:lnTo>
                <a:lnTo>
                  <a:pt x="92" y="176"/>
                </a:lnTo>
                <a:lnTo>
                  <a:pt x="91" y="163"/>
                </a:lnTo>
                <a:lnTo>
                  <a:pt x="91" y="149"/>
                </a:lnTo>
                <a:lnTo>
                  <a:pt x="91" y="137"/>
                </a:lnTo>
                <a:lnTo>
                  <a:pt x="91" y="132"/>
                </a:lnTo>
                <a:lnTo>
                  <a:pt x="92" y="131"/>
                </a:lnTo>
                <a:lnTo>
                  <a:pt x="97" y="125"/>
                </a:lnTo>
                <a:lnTo>
                  <a:pt x="104" y="118"/>
                </a:lnTo>
                <a:lnTo>
                  <a:pt x="111" y="111"/>
                </a:lnTo>
                <a:lnTo>
                  <a:pt x="115" y="104"/>
                </a:lnTo>
                <a:lnTo>
                  <a:pt x="119" y="98"/>
                </a:lnTo>
                <a:lnTo>
                  <a:pt x="121" y="91"/>
                </a:lnTo>
                <a:lnTo>
                  <a:pt x="123" y="84"/>
                </a:lnTo>
                <a:lnTo>
                  <a:pt x="120" y="74"/>
                </a:lnTo>
                <a:lnTo>
                  <a:pt x="118" y="65"/>
                </a:lnTo>
                <a:lnTo>
                  <a:pt x="116" y="60"/>
                </a:lnTo>
                <a:lnTo>
                  <a:pt x="116" y="58"/>
                </a:lnTo>
                <a:lnTo>
                  <a:pt x="118" y="53"/>
                </a:lnTo>
                <a:lnTo>
                  <a:pt x="119" y="45"/>
                </a:lnTo>
                <a:lnTo>
                  <a:pt x="120" y="40"/>
                </a:lnTo>
                <a:lnTo>
                  <a:pt x="121" y="34"/>
                </a:lnTo>
                <a:lnTo>
                  <a:pt x="119" y="27"/>
                </a:lnTo>
                <a:lnTo>
                  <a:pt x="115" y="20"/>
                </a:lnTo>
                <a:lnTo>
                  <a:pt x="113" y="15"/>
                </a:lnTo>
                <a:lnTo>
                  <a:pt x="110" y="10"/>
                </a:lnTo>
                <a:lnTo>
                  <a:pt x="106" y="6"/>
                </a:lnTo>
                <a:lnTo>
                  <a:pt x="104" y="2"/>
                </a:lnTo>
                <a:lnTo>
                  <a:pt x="100" y="1"/>
                </a:lnTo>
                <a:lnTo>
                  <a:pt x="96" y="0"/>
                </a:lnTo>
                <a:lnTo>
                  <a:pt x="94" y="0"/>
                </a:lnTo>
                <a:lnTo>
                  <a:pt x="90" y="0"/>
                </a:lnTo>
                <a:lnTo>
                  <a:pt x="86" y="1"/>
                </a:lnTo>
                <a:lnTo>
                  <a:pt x="84" y="5"/>
                </a:lnTo>
                <a:lnTo>
                  <a:pt x="81" y="7"/>
                </a:lnTo>
                <a:lnTo>
                  <a:pt x="81" y="9"/>
                </a:lnTo>
                <a:lnTo>
                  <a:pt x="80" y="7"/>
                </a:lnTo>
                <a:lnTo>
                  <a:pt x="76" y="5"/>
                </a:lnTo>
                <a:lnTo>
                  <a:pt x="71" y="3"/>
                </a:lnTo>
                <a:lnTo>
                  <a:pt x="63" y="3"/>
                </a:lnTo>
                <a:lnTo>
                  <a:pt x="58" y="6"/>
                </a:lnTo>
                <a:lnTo>
                  <a:pt x="56" y="10"/>
                </a:lnTo>
                <a:lnTo>
                  <a:pt x="54" y="14"/>
                </a:lnTo>
                <a:lnTo>
                  <a:pt x="53" y="15"/>
                </a:lnTo>
                <a:lnTo>
                  <a:pt x="52" y="14"/>
                </a:lnTo>
                <a:lnTo>
                  <a:pt x="48" y="12"/>
                </a:lnTo>
                <a:lnTo>
                  <a:pt x="43" y="12"/>
                </a:lnTo>
                <a:lnTo>
                  <a:pt x="37" y="14"/>
                </a:lnTo>
                <a:lnTo>
                  <a:pt x="32" y="19"/>
                </a:lnTo>
                <a:lnTo>
                  <a:pt x="30" y="22"/>
                </a:lnTo>
                <a:lnTo>
                  <a:pt x="28" y="22"/>
                </a:lnTo>
                <a:lnTo>
                  <a:pt x="24" y="21"/>
                </a:lnTo>
                <a:lnTo>
                  <a:pt x="20" y="20"/>
                </a:lnTo>
                <a:lnTo>
                  <a:pt x="17" y="20"/>
                </a:lnTo>
                <a:lnTo>
                  <a:pt x="13" y="20"/>
                </a:lnTo>
                <a:lnTo>
                  <a:pt x="9" y="21"/>
                </a:lnTo>
                <a:lnTo>
                  <a:pt x="6" y="22"/>
                </a:lnTo>
                <a:lnTo>
                  <a:pt x="4" y="25"/>
                </a:lnTo>
                <a:lnTo>
                  <a:pt x="1" y="34"/>
                </a:lnTo>
                <a:lnTo>
                  <a:pt x="1" y="39"/>
                </a:lnTo>
                <a:lnTo>
                  <a:pt x="1" y="43"/>
                </a:lnTo>
                <a:lnTo>
                  <a:pt x="0" y="49"/>
                </a:lnTo>
                <a:lnTo>
                  <a:pt x="0" y="59"/>
                </a:lnTo>
                <a:lnTo>
                  <a:pt x="1" y="69"/>
                </a:lnTo>
                <a:lnTo>
                  <a:pt x="1" y="82"/>
                </a:lnTo>
                <a:lnTo>
                  <a:pt x="1" y="96"/>
                </a:lnTo>
                <a:lnTo>
                  <a:pt x="4" y="110"/>
                </a:lnTo>
                <a:lnTo>
                  <a:pt x="8" y="123"/>
                </a:lnTo>
                <a:lnTo>
                  <a:pt x="12" y="131"/>
                </a:lnTo>
                <a:lnTo>
                  <a:pt x="15" y="137"/>
                </a:lnTo>
                <a:lnTo>
                  <a:pt x="17" y="140"/>
                </a:lnTo>
                <a:lnTo>
                  <a:pt x="18" y="144"/>
                </a:lnTo>
                <a:lnTo>
                  <a:pt x="18" y="150"/>
                </a:lnTo>
                <a:lnTo>
                  <a:pt x="18" y="156"/>
                </a:lnTo>
                <a:lnTo>
                  <a:pt x="17" y="170"/>
                </a:lnTo>
                <a:lnTo>
                  <a:pt x="17" y="192"/>
                </a:lnTo>
                <a:lnTo>
                  <a:pt x="17" y="216"/>
                </a:lnTo>
                <a:lnTo>
                  <a:pt x="17" y="235"/>
                </a:lnTo>
                <a:lnTo>
                  <a:pt x="17" y="257"/>
                </a:lnTo>
                <a:lnTo>
                  <a:pt x="19" y="290"/>
                </a:lnTo>
                <a:lnTo>
                  <a:pt x="22" y="319"/>
                </a:lnTo>
                <a:lnTo>
                  <a:pt x="23" y="334"/>
                </a:lnTo>
                <a:lnTo>
                  <a:pt x="23" y="342"/>
                </a:lnTo>
                <a:lnTo>
                  <a:pt x="24" y="353"/>
                </a:lnTo>
                <a:lnTo>
                  <a:pt x="25" y="367"/>
                </a:lnTo>
                <a:lnTo>
                  <a:pt x="29" y="386"/>
                </a:lnTo>
                <a:lnTo>
                  <a:pt x="33" y="404"/>
                </a:lnTo>
                <a:lnTo>
                  <a:pt x="37" y="414"/>
                </a:lnTo>
                <a:lnTo>
                  <a:pt x="39" y="420"/>
                </a:lnTo>
                <a:lnTo>
                  <a:pt x="42" y="429"/>
                </a:lnTo>
                <a:lnTo>
                  <a:pt x="46" y="439"/>
                </a:lnTo>
                <a:lnTo>
                  <a:pt x="52" y="447"/>
                </a:lnTo>
                <a:lnTo>
                  <a:pt x="54" y="450"/>
                </a:lnTo>
                <a:lnTo>
                  <a:pt x="60" y="459"/>
                </a:lnTo>
                <a:lnTo>
                  <a:pt x="63" y="464"/>
                </a:lnTo>
                <a:lnTo>
                  <a:pt x="67" y="471"/>
                </a:lnTo>
                <a:lnTo>
                  <a:pt x="70" y="477"/>
                </a:lnTo>
                <a:lnTo>
                  <a:pt x="71" y="483"/>
                </a:lnTo>
                <a:lnTo>
                  <a:pt x="76" y="506"/>
                </a:lnTo>
                <a:lnTo>
                  <a:pt x="85" y="543"/>
                </a:lnTo>
                <a:lnTo>
                  <a:pt x="96" y="582"/>
                </a:lnTo>
                <a:lnTo>
                  <a:pt x="106" y="610"/>
                </a:lnTo>
                <a:lnTo>
                  <a:pt x="121" y="642"/>
                </a:lnTo>
                <a:lnTo>
                  <a:pt x="138" y="674"/>
                </a:lnTo>
                <a:lnTo>
                  <a:pt x="154" y="705"/>
                </a:lnTo>
                <a:lnTo>
                  <a:pt x="172" y="734"/>
                </a:lnTo>
                <a:lnTo>
                  <a:pt x="188" y="762"/>
                </a:lnTo>
                <a:lnTo>
                  <a:pt x="202" y="786"/>
                </a:lnTo>
                <a:lnTo>
                  <a:pt x="216" y="806"/>
                </a:lnTo>
                <a:lnTo>
                  <a:pt x="226" y="823"/>
                </a:lnTo>
                <a:lnTo>
                  <a:pt x="243" y="894"/>
                </a:lnTo>
                <a:lnTo>
                  <a:pt x="241" y="896"/>
                </a:lnTo>
                <a:lnTo>
                  <a:pt x="239" y="901"/>
                </a:lnTo>
                <a:lnTo>
                  <a:pt x="240" y="909"/>
                </a:lnTo>
                <a:lnTo>
                  <a:pt x="241" y="915"/>
                </a:lnTo>
                <a:lnTo>
                  <a:pt x="243" y="923"/>
                </a:lnTo>
                <a:lnTo>
                  <a:pt x="244" y="933"/>
                </a:lnTo>
                <a:lnTo>
                  <a:pt x="246" y="944"/>
                </a:lnTo>
                <a:lnTo>
                  <a:pt x="249" y="954"/>
                </a:lnTo>
                <a:lnTo>
                  <a:pt x="253" y="967"/>
                </a:lnTo>
                <a:lnTo>
                  <a:pt x="255" y="978"/>
                </a:lnTo>
                <a:lnTo>
                  <a:pt x="257" y="987"/>
                </a:lnTo>
                <a:lnTo>
                  <a:pt x="258" y="1000"/>
                </a:lnTo>
                <a:lnTo>
                  <a:pt x="259" y="1014"/>
                </a:lnTo>
                <a:lnTo>
                  <a:pt x="260" y="1021"/>
                </a:lnTo>
                <a:lnTo>
                  <a:pt x="264" y="1035"/>
                </a:lnTo>
                <a:lnTo>
                  <a:pt x="268" y="1051"/>
                </a:lnTo>
                <a:lnTo>
                  <a:pt x="270" y="1065"/>
                </a:lnTo>
                <a:lnTo>
                  <a:pt x="273" y="1073"/>
                </a:lnTo>
                <a:lnTo>
                  <a:pt x="277" y="1088"/>
                </a:lnTo>
                <a:lnTo>
                  <a:pt x="282" y="1103"/>
                </a:lnTo>
                <a:lnTo>
                  <a:pt x="287" y="1117"/>
                </a:lnTo>
                <a:lnTo>
                  <a:pt x="292" y="1130"/>
                </a:lnTo>
                <a:lnTo>
                  <a:pt x="302" y="1150"/>
                </a:lnTo>
                <a:lnTo>
                  <a:pt x="307" y="1162"/>
                </a:lnTo>
                <a:lnTo>
                  <a:pt x="308" y="1184"/>
                </a:lnTo>
                <a:lnTo>
                  <a:pt x="307" y="1221"/>
                </a:lnTo>
                <a:lnTo>
                  <a:pt x="305" y="1258"/>
                </a:lnTo>
                <a:lnTo>
                  <a:pt x="303" y="1280"/>
                </a:lnTo>
                <a:lnTo>
                  <a:pt x="306" y="1293"/>
                </a:lnTo>
                <a:lnTo>
                  <a:pt x="311" y="1308"/>
                </a:lnTo>
                <a:lnTo>
                  <a:pt x="312" y="1315"/>
                </a:lnTo>
                <a:lnTo>
                  <a:pt x="313" y="1323"/>
                </a:lnTo>
                <a:lnTo>
                  <a:pt x="312" y="1329"/>
                </a:lnTo>
                <a:lnTo>
                  <a:pt x="310" y="1333"/>
                </a:lnTo>
                <a:lnTo>
                  <a:pt x="301" y="1342"/>
                </a:lnTo>
                <a:lnTo>
                  <a:pt x="288" y="1352"/>
                </a:lnTo>
                <a:lnTo>
                  <a:pt x="283" y="1357"/>
                </a:lnTo>
                <a:lnTo>
                  <a:pt x="277" y="1362"/>
                </a:lnTo>
                <a:lnTo>
                  <a:pt x="273" y="1368"/>
                </a:lnTo>
                <a:lnTo>
                  <a:pt x="269" y="1373"/>
                </a:lnTo>
                <a:lnTo>
                  <a:pt x="268" y="1380"/>
                </a:lnTo>
                <a:lnTo>
                  <a:pt x="267" y="1386"/>
                </a:lnTo>
                <a:lnTo>
                  <a:pt x="265" y="1394"/>
                </a:lnTo>
                <a:lnTo>
                  <a:pt x="265" y="1400"/>
                </a:lnTo>
                <a:lnTo>
                  <a:pt x="268" y="1411"/>
                </a:lnTo>
                <a:lnTo>
                  <a:pt x="269" y="1420"/>
                </a:lnTo>
                <a:lnTo>
                  <a:pt x="272" y="1428"/>
                </a:lnTo>
                <a:lnTo>
                  <a:pt x="272" y="1434"/>
                </a:lnTo>
                <a:lnTo>
                  <a:pt x="272" y="1438"/>
                </a:lnTo>
                <a:lnTo>
                  <a:pt x="270" y="1440"/>
                </a:lnTo>
                <a:lnTo>
                  <a:pt x="267" y="1443"/>
                </a:lnTo>
                <a:lnTo>
                  <a:pt x="263" y="1445"/>
                </a:lnTo>
                <a:lnTo>
                  <a:pt x="254" y="1449"/>
                </a:lnTo>
                <a:lnTo>
                  <a:pt x="245" y="1453"/>
                </a:lnTo>
                <a:lnTo>
                  <a:pt x="243" y="1455"/>
                </a:lnTo>
                <a:lnTo>
                  <a:pt x="241" y="1458"/>
                </a:lnTo>
                <a:lnTo>
                  <a:pt x="243" y="1462"/>
                </a:lnTo>
                <a:lnTo>
                  <a:pt x="245" y="1467"/>
                </a:lnTo>
                <a:lnTo>
                  <a:pt x="250" y="1479"/>
                </a:lnTo>
                <a:lnTo>
                  <a:pt x="253" y="1488"/>
                </a:lnTo>
                <a:lnTo>
                  <a:pt x="254" y="1496"/>
                </a:lnTo>
                <a:lnTo>
                  <a:pt x="254" y="1498"/>
                </a:lnTo>
                <a:lnTo>
                  <a:pt x="257" y="1543"/>
                </a:lnTo>
                <a:lnTo>
                  <a:pt x="258" y="1546"/>
                </a:lnTo>
                <a:lnTo>
                  <a:pt x="260" y="1558"/>
                </a:lnTo>
                <a:lnTo>
                  <a:pt x="264" y="1572"/>
                </a:lnTo>
                <a:lnTo>
                  <a:pt x="269" y="1583"/>
                </a:lnTo>
                <a:lnTo>
                  <a:pt x="278" y="1594"/>
                </a:lnTo>
                <a:lnTo>
                  <a:pt x="291" y="1609"/>
                </a:lnTo>
                <a:lnTo>
                  <a:pt x="302" y="1621"/>
                </a:lnTo>
                <a:lnTo>
                  <a:pt x="307" y="1626"/>
                </a:lnTo>
                <a:lnTo>
                  <a:pt x="310" y="1633"/>
                </a:lnTo>
                <a:lnTo>
                  <a:pt x="316" y="1652"/>
                </a:lnTo>
                <a:lnTo>
                  <a:pt x="323" y="1674"/>
                </a:lnTo>
                <a:lnTo>
                  <a:pt x="332" y="1691"/>
                </a:lnTo>
                <a:lnTo>
                  <a:pt x="334" y="1698"/>
                </a:lnTo>
                <a:lnTo>
                  <a:pt x="335" y="1704"/>
                </a:lnTo>
                <a:lnTo>
                  <a:pt x="334" y="1709"/>
                </a:lnTo>
                <a:lnTo>
                  <a:pt x="332" y="1714"/>
                </a:lnTo>
                <a:lnTo>
                  <a:pt x="330" y="1719"/>
                </a:lnTo>
                <a:lnTo>
                  <a:pt x="330" y="1726"/>
                </a:lnTo>
                <a:lnTo>
                  <a:pt x="331" y="1734"/>
                </a:lnTo>
                <a:lnTo>
                  <a:pt x="335" y="1745"/>
                </a:lnTo>
                <a:lnTo>
                  <a:pt x="340" y="1758"/>
                </a:lnTo>
                <a:lnTo>
                  <a:pt x="345" y="1770"/>
                </a:lnTo>
                <a:lnTo>
                  <a:pt x="347" y="1781"/>
                </a:lnTo>
                <a:lnTo>
                  <a:pt x="350" y="1790"/>
                </a:lnTo>
                <a:lnTo>
                  <a:pt x="351" y="1803"/>
                </a:lnTo>
                <a:lnTo>
                  <a:pt x="351" y="1806"/>
                </a:lnTo>
                <a:lnTo>
                  <a:pt x="358" y="1846"/>
                </a:lnTo>
                <a:lnTo>
                  <a:pt x="347" y="1847"/>
                </a:lnTo>
                <a:lnTo>
                  <a:pt x="323" y="1854"/>
                </a:lnTo>
                <a:lnTo>
                  <a:pt x="308" y="1861"/>
                </a:lnTo>
                <a:lnTo>
                  <a:pt x="293" y="1870"/>
                </a:lnTo>
                <a:lnTo>
                  <a:pt x="286" y="1875"/>
                </a:lnTo>
                <a:lnTo>
                  <a:pt x="278" y="1881"/>
                </a:lnTo>
                <a:lnTo>
                  <a:pt x="272" y="1888"/>
                </a:lnTo>
                <a:lnTo>
                  <a:pt x="265" y="1896"/>
                </a:lnTo>
                <a:lnTo>
                  <a:pt x="251" y="1919"/>
                </a:lnTo>
                <a:lnTo>
                  <a:pt x="238" y="1941"/>
                </a:lnTo>
                <a:lnTo>
                  <a:pt x="226" y="1965"/>
                </a:lnTo>
                <a:lnTo>
                  <a:pt x="215" y="1987"/>
                </a:lnTo>
                <a:lnTo>
                  <a:pt x="197" y="2024"/>
                </a:lnTo>
                <a:lnTo>
                  <a:pt x="187" y="2042"/>
                </a:lnTo>
                <a:lnTo>
                  <a:pt x="183" y="2045"/>
                </a:lnTo>
                <a:lnTo>
                  <a:pt x="178" y="2049"/>
                </a:lnTo>
                <a:lnTo>
                  <a:pt x="173" y="2051"/>
                </a:lnTo>
                <a:lnTo>
                  <a:pt x="167" y="2053"/>
                </a:lnTo>
                <a:lnTo>
                  <a:pt x="158" y="2055"/>
                </a:lnTo>
                <a:lnTo>
                  <a:pt x="154" y="2056"/>
                </a:lnTo>
                <a:lnTo>
                  <a:pt x="150" y="2054"/>
                </a:lnTo>
                <a:lnTo>
                  <a:pt x="140" y="2050"/>
                </a:lnTo>
                <a:lnTo>
                  <a:pt x="133" y="2049"/>
                </a:lnTo>
                <a:lnTo>
                  <a:pt x="125" y="2051"/>
                </a:lnTo>
                <a:lnTo>
                  <a:pt x="121" y="2054"/>
                </a:lnTo>
                <a:lnTo>
                  <a:pt x="116" y="2056"/>
                </a:lnTo>
                <a:lnTo>
                  <a:pt x="113" y="2060"/>
                </a:lnTo>
                <a:lnTo>
                  <a:pt x="108" y="2065"/>
                </a:lnTo>
                <a:lnTo>
                  <a:pt x="92" y="2087"/>
                </a:lnTo>
                <a:lnTo>
                  <a:pt x="82" y="2101"/>
                </a:lnTo>
                <a:lnTo>
                  <a:pt x="77" y="2109"/>
                </a:lnTo>
                <a:lnTo>
                  <a:pt x="76" y="2112"/>
                </a:lnTo>
                <a:lnTo>
                  <a:pt x="46" y="2141"/>
                </a:lnTo>
                <a:lnTo>
                  <a:pt x="46" y="2164"/>
                </a:lnTo>
                <a:lnTo>
                  <a:pt x="57" y="2173"/>
                </a:lnTo>
                <a:lnTo>
                  <a:pt x="63" y="2169"/>
                </a:lnTo>
                <a:lnTo>
                  <a:pt x="60" y="2179"/>
                </a:lnTo>
                <a:lnTo>
                  <a:pt x="53" y="2191"/>
                </a:lnTo>
                <a:lnTo>
                  <a:pt x="47" y="2207"/>
                </a:lnTo>
                <a:lnTo>
                  <a:pt x="39" y="2224"/>
                </a:lnTo>
                <a:lnTo>
                  <a:pt x="37" y="2233"/>
                </a:lnTo>
                <a:lnTo>
                  <a:pt x="37" y="2244"/>
                </a:lnTo>
                <a:lnTo>
                  <a:pt x="38" y="2257"/>
                </a:lnTo>
                <a:lnTo>
                  <a:pt x="41" y="2272"/>
                </a:lnTo>
                <a:lnTo>
                  <a:pt x="46" y="2300"/>
                </a:lnTo>
                <a:lnTo>
                  <a:pt x="48" y="2318"/>
                </a:lnTo>
                <a:lnTo>
                  <a:pt x="51" y="2324"/>
                </a:lnTo>
                <a:lnTo>
                  <a:pt x="56" y="2333"/>
                </a:lnTo>
                <a:lnTo>
                  <a:pt x="63" y="2342"/>
                </a:lnTo>
                <a:lnTo>
                  <a:pt x="73" y="2351"/>
                </a:lnTo>
                <a:lnTo>
                  <a:pt x="85" y="2359"/>
                </a:lnTo>
                <a:lnTo>
                  <a:pt x="95" y="2367"/>
                </a:lnTo>
                <a:lnTo>
                  <a:pt x="105" y="2372"/>
                </a:lnTo>
                <a:lnTo>
                  <a:pt x="114" y="2375"/>
                </a:lnTo>
                <a:lnTo>
                  <a:pt x="120" y="2373"/>
                </a:lnTo>
                <a:lnTo>
                  <a:pt x="125" y="2371"/>
                </a:lnTo>
                <a:lnTo>
                  <a:pt x="129" y="2368"/>
                </a:lnTo>
                <a:lnTo>
                  <a:pt x="133" y="2363"/>
                </a:lnTo>
                <a:lnTo>
                  <a:pt x="138" y="2353"/>
                </a:lnTo>
                <a:lnTo>
                  <a:pt x="142" y="2343"/>
                </a:lnTo>
                <a:lnTo>
                  <a:pt x="148" y="2330"/>
                </a:lnTo>
                <a:lnTo>
                  <a:pt x="156" y="2314"/>
                </a:lnTo>
                <a:lnTo>
                  <a:pt x="162" y="2298"/>
                </a:lnTo>
                <a:lnTo>
                  <a:pt x="167" y="2287"/>
                </a:lnTo>
                <a:lnTo>
                  <a:pt x="171" y="2274"/>
                </a:lnTo>
                <a:lnTo>
                  <a:pt x="176" y="2251"/>
                </a:lnTo>
                <a:lnTo>
                  <a:pt x="180" y="2238"/>
                </a:lnTo>
                <a:lnTo>
                  <a:pt x="183" y="2227"/>
                </a:lnTo>
                <a:lnTo>
                  <a:pt x="187" y="2217"/>
                </a:lnTo>
                <a:lnTo>
                  <a:pt x="192" y="2209"/>
                </a:lnTo>
                <a:lnTo>
                  <a:pt x="201" y="2197"/>
                </a:lnTo>
                <a:lnTo>
                  <a:pt x="210" y="2183"/>
                </a:lnTo>
                <a:lnTo>
                  <a:pt x="217" y="2170"/>
                </a:lnTo>
                <a:lnTo>
                  <a:pt x="221" y="2159"/>
                </a:lnTo>
                <a:lnTo>
                  <a:pt x="224" y="2149"/>
                </a:lnTo>
                <a:lnTo>
                  <a:pt x="225" y="2137"/>
                </a:lnTo>
                <a:lnTo>
                  <a:pt x="227" y="2131"/>
                </a:lnTo>
                <a:lnTo>
                  <a:pt x="230" y="2125"/>
                </a:lnTo>
                <a:lnTo>
                  <a:pt x="234" y="2118"/>
                </a:lnTo>
                <a:lnTo>
                  <a:pt x="239" y="2113"/>
                </a:lnTo>
                <a:lnTo>
                  <a:pt x="264" y="2089"/>
                </a:lnTo>
                <a:lnTo>
                  <a:pt x="308" y="2051"/>
                </a:lnTo>
                <a:lnTo>
                  <a:pt x="336" y="2030"/>
                </a:lnTo>
                <a:lnTo>
                  <a:pt x="365" y="2007"/>
                </a:lnTo>
                <a:lnTo>
                  <a:pt x="394" y="1986"/>
                </a:lnTo>
                <a:lnTo>
                  <a:pt x="423" y="1967"/>
                </a:lnTo>
                <a:lnTo>
                  <a:pt x="461" y="1945"/>
                </a:lnTo>
                <a:lnTo>
                  <a:pt x="502" y="1920"/>
                </a:lnTo>
                <a:lnTo>
                  <a:pt x="510" y="1912"/>
                </a:lnTo>
                <a:lnTo>
                  <a:pt x="519" y="1905"/>
                </a:lnTo>
                <a:lnTo>
                  <a:pt x="527" y="1897"/>
                </a:lnTo>
                <a:lnTo>
                  <a:pt x="534" y="1890"/>
                </a:lnTo>
                <a:lnTo>
                  <a:pt x="539" y="1882"/>
                </a:lnTo>
                <a:lnTo>
                  <a:pt x="544" y="1875"/>
                </a:lnTo>
                <a:lnTo>
                  <a:pt x="547" y="1867"/>
                </a:lnTo>
                <a:lnTo>
                  <a:pt x="548" y="1858"/>
                </a:lnTo>
                <a:lnTo>
                  <a:pt x="548" y="1835"/>
                </a:lnTo>
                <a:lnTo>
                  <a:pt x="547" y="1808"/>
                </a:lnTo>
                <a:lnTo>
                  <a:pt x="543" y="1777"/>
                </a:lnTo>
                <a:lnTo>
                  <a:pt x="539" y="1747"/>
                </a:lnTo>
                <a:lnTo>
                  <a:pt x="532" y="1695"/>
                </a:lnTo>
                <a:lnTo>
                  <a:pt x="528" y="1673"/>
                </a:lnTo>
                <a:lnTo>
                  <a:pt x="556" y="1666"/>
                </a:lnTo>
                <a:lnTo>
                  <a:pt x="558" y="1681"/>
                </a:lnTo>
                <a:lnTo>
                  <a:pt x="566" y="1719"/>
                </a:lnTo>
                <a:lnTo>
                  <a:pt x="576" y="1774"/>
                </a:lnTo>
                <a:lnTo>
                  <a:pt x="589" y="1837"/>
                </a:lnTo>
                <a:lnTo>
                  <a:pt x="603" y="1904"/>
                </a:lnTo>
                <a:lnTo>
                  <a:pt x="616" y="1965"/>
                </a:lnTo>
                <a:lnTo>
                  <a:pt x="624" y="1992"/>
                </a:lnTo>
                <a:lnTo>
                  <a:pt x="630" y="2016"/>
                </a:lnTo>
                <a:lnTo>
                  <a:pt x="638" y="2034"/>
                </a:lnTo>
                <a:lnTo>
                  <a:pt x="644" y="2048"/>
                </a:lnTo>
                <a:lnTo>
                  <a:pt x="649" y="2056"/>
                </a:lnTo>
                <a:lnTo>
                  <a:pt x="657" y="2065"/>
                </a:lnTo>
                <a:lnTo>
                  <a:pt x="663" y="2074"/>
                </a:lnTo>
                <a:lnTo>
                  <a:pt x="671" y="2082"/>
                </a:lnTo>
                <a:lnTo>
                  <a:pt x="680" y="2088"/>
                </a:lnTo>
                <a:lnTo>
                  <a:pt x="687" y="2094"/>
                </a:lnTo>
                <a:lnTo>
                  <a:pt x="696" y="2099"/>
                </a:lnTo>
                <a:lnTo>
                  <a:pt x="706" y="2104"/>
                </a:lnTo>
                <a:lnTo>
                  <a:pt x="715" y="2107"/>
                </a:lnTo>
                <a:lnTo>
                  <a:pt x="724" y="2109"/>
                </a:lnTo>
                <a:lnTo>
                  <a:pt x="734" y="2111"/>
                </a:lnTo>
                <a:lnTo>
                  <a:pt x="743" y="2111"/>
                </a:lnTo>
                <a:lnTo>
                  <a:pt x="753" y="2111"/>
                </a:lnTo>
                <a:lnTo>
                  <a:pt x="762" y="2108"/>
                </a:lnTo>
                <a:lnTo>
                  <a:pt x="772" y="2106"/>
                </a:lnTo>
                <a:lnTo>
                  <a:pt x="781" y="2102"/>
                </a:lnTo>
                <a:lnTo>
                  <a:pt x="788" y="2096"/>
                </a:lnTo>
                <a:lnTo>
                  <a:pt x="797" y="2088"/>
                </a:lnTo>
                <a:lnTo>
                  <a:pt x="807" y="2078"/>
                </a:lnTo>
                <a:lnTo>
                  <a:pt x="817" y="2065"/>
                </a:lnTo>
                <a:lnTo>
                  <a:pt x="837" y="2035"/>
                </a:lnTo>
                <a:lnTo>
                  <a:pt x="859" y="2002"/>
                </a:lnTo>
                <a:lnTo>
                  <a:pt x="879" y="1967"/>
                </a:lnTo>
                <a:lnTo>
                  <a:pt x="897" y="1934"/>
                </a:lnTo>
                <a:lnTo>
                  <a:pt x="909" y="1906"/>
                </a:lnTo>
                <a:lnTo>
                  <a:pt x="918" y="1885"/>
                </a:lnTo>
                <a:lnTo>
                  <a:pt x="923" y="1864"/>
                </a:lnTo>
                <a:lnTo>
                  <a:pt x="931" y="1837"/>
                </a:lnTo>
                <a:lnTo>
                  <a:pt x="940" y="1805"/>
                </a:lnTo>
                <a:lnTo>
                  <a:pt x="950" y="1770"/>
                </a:lnTo>
                <a:lnTo>
                  <a:pt x="960" y="1734"/>
                </a:lnTo>
                <a:lnTo>
                  <a:pt x="970" y="1702"/>
                </a:lnTo>
                <a:lnTo>
                  <a:pt x="979" y="1671"/>
                </a:lnTo>
                <a:lnTo>
                  <a:pt x="986" y="1649"/>
                </a:lnTo>
                <a:lnTo>
                  <a:pt x="999" y="1616"/>
                </a:lnTo>
                <a:lnTo>
                  <a:pt x="1008" y="1596"/>
                </a:lnTo>
                <a:lnTo>
                  <a:pt x="1013" y="1587"/>
                </a:lnTo>
                <a:lnTo>
                  <a:pt x="1014" y="1583"/>
                </a:lnTo>
                <a:lnTo>
                  <a:pt x="1023" y="1578"/>
                </a:lnTo>
                <a:lnTo>
                  <a:pt x="1042" y="1565"/>
                </a:lnTo>
                <a:lnTo>
                  <a:pt x="1052" y="1558"/>
                </a:lnTo>
                <a:lnTo>
                  <a:pt x="1062" y="1548"/>
                </a:lnTo>
                <a:lnTo>
                  <a:pt x="1071" y="1539"/>
                </a:lnTo>
                <a:lnTo>
                  <a:pt x="1076" y="1529"/>
                </a:lnTo>
                <a:lnTo>
                  <a:pt x="1085" y="1512"/>
                </a:lnTo>
                <a:lnTo>
                  <a:pt x="1095" y="1496"/>
                </a:lnTo>
                <a:lnTo>
                  <a:pt x="1104" y="1484"/>
                </a:lnTo>
                <a:lnTo>
                  <a:pt x="1108" y="1479"/>
                </a:lnTo>
                <a:lnTo>
                  <a:pt x="1117" y="1477"/>
                </a:lnTo>
                <a:lnTo>
                  <a:pt x="1133" y="1473"/>
                </a:lnTo>
                <a:lnTo>
                  <a:pt x="1138" y="1473"/>
                </a:lnTo>
                <a:lnTo>
                  <a:pt x="1143" y="1471"/>
                </a:lnTo>
                <a:lnTo>
                  <a:pt x="1149" y="1467"/>
                </a:lnTo>
                <a:lnTo>
                  <a:pt x="1154" y="1463"/>
                </a:lnTo>
                <a:lnTo>
                  <a:pt x="1157" y="1460"/>
                </a:lnTo>
                <a:lnTo>
                  <a:pt x="1158" y="1458"/>
                </a:lnTo>
                <a:lnTo>
                  <a:pt x="1159" y="1455"/>
                </a:lnTo>
                <a:lnTo>
                  <a:pt x="1159" y="1453"/>
                </a:lnTo>
                <a:lnTo>
                  <a:pt x="1158" y="1450"/>
                </a:lnTo>
                <a:lnTo>
                  <a:pt x="1157" y="1448"/>
                </a:lnTo>
                <a:lnTo>
                  <a:pt x="1153" y="1445"/>
                </a:lnTo>
                <a:lnTo>
                  <a:pt x="1148" y="1443"/>
                </a:lnTo>
                <a:lnTo>
                  <a:pt x="1129" y="1434"/>
                </a:lnTo>
                <a:lnTo>
                  <a:pt x="1114" y="1426"/>
                </a:lnTo>
                <a:lnTo>
                  <a:pt x="1101" y="1420"/>
                </a:lnTo>
                <a:lnTo>
                  <a:pt x="1090" y="1418"/>
                </a:lnTo>
                <a:lnTo>
                  <a:pt x="1076" y="1418"/>
                </a:lnTo>
                <a:lnTo>
                  <a:pt x="1065" y="1419"/>
                </a:lnTo>
                <a:lnTo>
                  <a:pt x="1053" y="1421"/>
                </a:lnTo>
                <a:lnTo>
                  <a:pt x="1043" y="1426"/>
                </a:lnTo>
                <a:lnTo>
                  <a:pt x="1027" y="1436"/>
                </a:lnTo>
                <a:lnTo>
                  <a:pt x="1012" y="1445"/>
                </a:lnTo>
                <a:lnTo>
                  <a:pt x="995" y="1452"/>
                </a:lnTo>
                <a:lnTo>
                  <a:pt x="978" y="1455"/>
                </a:lnTo>
                <a:lnTo>
                  <a:pt x="964" y="1458"/>
                </a:lnTo>
                <a:lnTo>
                  <a:pt x="959" y="1458"/>
                </a:lnTo>
                <a:lnTo>
                  <a:pt x="956" y="1407"/>
                </a:lnTo>
                <a:lnTo>
                  <a:pt x="922" y="1407"/>
                </a:lnTo>
                <a:lnTo>
                  <a:pt x="918" y="1416"/>
                </a:lnTo>
                <a:lnTo>
                  <a:pt x="909" y="1438"/>
                </a:lnTo>
                <a:lnTo>
                  <a:pt x="906" y="1450"/>
                </a:lnTo>
                <a:lnTo>
                  <a:pt x="902" y="1463"/>
                </a:lnTo>
                <a:lnTo>
                  <a:pt x="898" y="1476"/>
                </a:lnTo>
                <a:lnTo>
                  <a:pt x="897" y="1487"/>
                </a:lnTo>
                <a:lnTo>
                  <a:pt x="898" y="1498"/>
                </a:lnTo>
                <a:lnTo>
                  <a:pt x="902" y="1512"/>
                </a:lnTo>
                <a:lnTo>
                  <a:pt x="906" y="1524"/>
                </a:lnTo>
                <a:lnTo>
                  <a:pt x="908" y="1529"/>
                </a:lnTo>
                <a:lnTo>
                  <a:pt x="913" y="1532"/>
                </a:lnTo>
                <a:lnTo>
                  <a:pt x="914" y="1537"/>
                </a:lnTo>
                <a:lnTo>
                  <a:pt x="916" y="1551"/>
                </a:lnTo>
                <a:lnTo>
                  <a:pt x="916" y="1561"/>
                </a:lnTo>
                <a:lnTo>
                  <a:pt x="913" y="1572"/>
                </a:lnTo>
                <a:lnTo>
                  <a:pt x="911" y="1584"/>
                </a:lnTo>
                <a:lnTo>
                  <a:pt x="904" y="1598"/>
                </a:lnTo>
                <a:lnTo>
                  <a:pt x="894" y="1617"/>
                </a:lnTo>
                <a:lnTo>
                  <a:pt x="887" y="1632"/>
                </a:lnTo>
                <a:lnTo>
                  <a:pt x="880" y="1642"/>
                </a:lnTo>
                <a:lnTo>
                  <a:pt x="874" y="1650"/>
                </a:lnTo>
                <a:lnTo>
                  <a:pt x="865" y="1660"/>
                </a:lnTo>
                <a:lnTo>
                  <a:pt x="855" y="1673"/>
                </a:lnTo>
                <a:lnTo>
                  <a:pt x="844" y="1686"/>
                </a:lnTo>
                <a:lnTo>
                  <a:pt x="836" y="1698"/>
                </a:lnTo>
                <a:lnTo>
                  <a:pt x="829" y="1708"/>
                </a:lnTo>
                <a:lnTo>
                  <a:pt x="825" y="1717"/>
                </a:lnTo>
                <a:lnTo>
                  <a:pt x="813" y="1743"/>
                </a:lnTo>
                <a:lnTo>
                  <a:pt x="806" y="1766"/>
                </a:lnTo>
                <a:lnTo>
                  <a:pt x="802" y="1782"/>
                </a:lnTo>
                <a:lnTo>
                  <a:pt x="801" y="1789"/>
                </a:lnTo>
                <a:lnTo>
                  <a:pt x="801" y="1782"/>
                </a:lnTo>
                <a:lnTo>
                  <a:pt x="798" y="1765"/>
                </a:lnTo>
                <a:lnTo>
                  <a:pt x="796" y="1738"/>
                </a:lnTo>
                <a:lnTo>
                  <a:pt x="792" y="1708"/>
                </a:lnTo>
                <a:lnTo>
                  <a:pt x="791" y="1675"/>
                </a:lnTo>
                <a:lnTo>
                  <a:pt x="789" y="1644"/>
                </a:lnTo>
                <a:lnTo>
                  <a:pt x="789" y="1630"/>
                </a:lnTo>
                <a:lnTo>
                  <a:pt x="789" y="1617"/>
                </a:lnTo>
                <a:lnTo>
                  <a:pt x="791" y="1607"/>
                </a:lnTo>
                <a:lnTo>
                  <a:pt x="793" y="1598"/>
                </a:lnTo>
                <a:lnTo>
                  <a:pt x="802" y="1572"/>
                </a:lnTo>
                <a:lnTo>
                  <a:pt x="810" y="1548"/>
                </a:lnTo>
                <a:lnTo>
                  <a:pt x="811" y="1537"/>
                </a:lnTo>
                <a:lnTo>
                  <a:pt x="812" y="1527"/>
                </a:lnTo>
                <a:lnTo>
                  <a:pt x="811" y="1519"/>
                </a:lnTo>
                <a:lnTo>
                  <a:pt x="808" y="1511"/>
                </a:lnTo>
                <a:lnTo>
                  <a:pt x="801" y="1500"/>
                </a:lnTo>
                <a:lnTo>
                  <a:pt x="792" y="1488"/>
                </a:lnTo>
                <a:lnTo>
                  <a:pt x="792" y="1486"/>
                </a:lnTo>
                <a:lnTo>
                  <a:pt x="793" y="1482"/>
                </a:lnTo>
                <a:lnTo>
                  <a:pt x="792" y="1474"/>
                </a:lnTo>
                <a:lnTo>
                  <a:pt x="789" y="1471"/>
                </a:lnTo>
                <a:lnTo>
                  <a:pt x="787" y="1471"/>
                </a:lnTo>
                <a:lnTo>
                  <a:pt x="784" y="1471"/>
                </a:lnTo>
                <a:lnTo>
                  <a:pt x="783" y="1471"/>
                </a:lnTo>
                <a:lnTo>
                  <a:pt x="784" y="1464"/>
                </a:lnTo>
                <a:lnTo>
                  <a:pt x="784" y="1460"/>
                </a:lnTo>
                <a:lnTo>
                  <a:pt x="782" y="1453"/>
                </a:lnTo>
                <a:lnTo>
                  <a:pt x="778" y="1447"/>
                </a:lnTo>
                <a:lnTo>
                  <a:pt x="774" y="1443"/>
                </a:lnTo>
                <a:lnTo>
                  <a:pt x="776" y="1440"/>
                </a:lnTo>
                <a:lnTo>
                  <a:pt x="777" y="1435"/>
                </a:lnTo>
                <a:lnTo>
                  <a:pt x="774" y="1426"/>
                </a:lnTo>
                <a:lnTo>
                  <a:pt x="772" y="1421"/>
                </a:lnTo>
                <a:lnTo>
                  <a:pt x="767" y="1418"/>
                </a:lnTo>
                <a:lnTo>
                  <a:pt x="765" y="1406"/>
                </a:lnTo>
                <a:lnTo>
                  <a:pt x="765" y="1392"/>
                </a:lnTo>
                <a:lnTo>
                  <a:pt x="764" y="1380"/>
                </a:lnTo>
                <a:lnTo>
                  <a:pt x="763" y="1372"/>
                </a:lnTo>
                <a:lnTo>
                  <a:pt x="762" y="1368"/>
                </a:lnTo>
                <a:lnTo>
                  <a:pt x="760" y="1367"/>
                </a:lnTo>
                <a:lnTo>
                  <a:pt x="749" y="1349"/>
                </a:lnTo>
                <a:lnTo>
                  <a:pt x="747" y="1341"/>
                </a:lnTo>
                <a:lnTo>
                  <a:pt x="738" y="1320"/>
                </a:lnTo>
                <a:lnTo>
                  <a:pt x="731" y="1309"/>
                </a:lnTo>
                <a:lnTo>
                  <a:pt x="725" y="1296"/>
                </a:lnTo>
                <a:lnTo>
                  <a:pt x="717" y="1285"/>
                </a:lnTo>
                <a:lnTo>
                  <a:pt x="709" y="1274"/>
                </a:lnTo>
                <a:lnTo>
                  <a:pt x="693" y="1258"/>
                </a:lnTo>
                <a:lnTo>
                  <a:pt x="680" y="1246"/>
                </a:lnTo>
                <a:lnTo>
                  <a:pt x="675" y="1238"/>
                </a:lnTo>
                <a:lnTo>
                  <a:pt x="671" y="1231"/>
                </a:lnTo>
                <a:lnTo>
                  <a:pt x="668" y="1222"/>
                </a:lnTo>
                <a:lnTo>
                  <a:pt x="668" y="1212"/>
                </a:lnTo>
                <a:lnTo>
                  <a:pt x="669" y="1184"/>
                </a:lnTo>
                <a:lnTo>
                  <a:pt x="671" y="1149"/>
                </a:lnTo>
                <a:lnTo>
                  <a:pt x="671" y="1130"/>
                </a:lnTo>
                <a:lnTo>
                  <a:pt x="673" y="1111"/>
                </a:lnTo>
                <a:lnTo>
                  <a:pt x="677" y="1093"/>
                </a:lnTo>
                <a:lnTo>
                  <a:pt x="683" y="1074"/>
                </a:lnTo>
                <a:lnTo>
                  <a:pt x="686" y="1068"/>
                </a:lnTo>
                <a:lnTo>
                  <a:pt x="687" y="1060"/>
                </a:lnTo>
                <a:lnTo>
                  <a:pt x="691" y="1058"/>
                </a:lnTo>
                <a:lnTo>
                  <a:pt x="693" y="1053"/>
                </a:lnTo>
                <a:lnTo>
                  <a:pt x="693" y="1048"/>
                </a:lnTo>
                <a:lnTo>
                  <a:pt x="692" y="1043"/>
                </a:lnTo>
                <a:lnTo>
                  <a:pt x="690" y="1039"/>
                </a:lnTo>
                <a:lnTo>
                  <a:pt x="690" y="1035"/>
                </a:lnTo>
                <a:lnTo>
                  <a:pt x="690" y="1031"/>
                </a:lnTo>
                <a:lnTo>
                  <a:pt x="691" y="1029"/>
                </a:lnTo>
                <a:lnTo>
                  <a:pt x="692" y="1024"/>
                </a:lnTo>
                <a:lnTo>
                  <a:pt x="693" y="1020"/>
                </a:lnTo>
                <a:lnTo>
                  <a:pt x="696" y="1014"/>
                </a:lnTo>
                <a:lnTo>
                  <a:pt x="697" y="1007"/>
                </a:lnTo>
                <a:lnTo>
                  <a:pt x="700" y="1002"/>
                </a:lnTo>
                <a:lnTo>
                  <a:pt x="702" y="997"/>
                </a:lnTo>
                <a:lnTo>
                  <a:pt x="702" y="992"/>
                </a:lnTo>
                <a:lnTo>
                  <a:pt x="701" y="988"/>
                </a:lnTo>
                <a:lnTo>
                  <a:pt x="702" y="976"/>
                </a:lnTo>
                <a:lnTo>
                  <a:pt x="705" y="966"/>
                </a:lnTo>
                <a:lnTo>
                  <a:pt x="707" y="963"/>
                </a:lnTo>
                <a:lnTo>
                  <a:pt x="711" y="958"/>
                </a:lnTo>
                <a:lnTo>
                  <a:pt x="712" y="949"/>
                </a:lnTo>
                <a:lnTo>
                  <a:pt x="712" y="943"/>
                </a:lnTo>
                <a:lnTo>
                  <a:pt x="714" y="940"/>
                </a:lnTo>
                <a:lnTo>
                  <a:pt x="717" y="935"/>
                </a:lnTo>
                <a:lnTo>
                  <a:pt x="719" y="934"/>
                </a:lnTo>
                <a:lnTo>
                  <a:pt x="717" y="933"/>
                </a:lnTo>
                <a:lnTo>
                  <a:pt x="716" y="931"/>
                </a:lnTo>
                <a:lnTo>
                  <a:pt x="716" y="929"/>
                </a:lnTo>
                <a:lnTo>
                  <a:pt x="717" y="928"/>
                </a:lnTo>
                <a:lnTo>
                  <a:pt x="719" y="926"/>
                </a:lnTo>
                <a:lnTo>
                  <a:pt x="721" y="925"/>
                </a:lnTo>
                <a:lnTo>
                  <a:pt x="723" y="923"/>
                </a:lnTo>
                <a:lnTo>
                  <a:pt x="725" y="920"/>
                </a:lnTo>
                <a:lnTo>
                  <a:pt x="726" y="918"/>
                </a:lnTo>
                <a:lnTo>
                  <a:pt x="729" y="915"/>
                </a:lnTo>
                <a:lnTo>
                  <a:pt x="729" y="913"/>
                </a:lnTo>
                <a:lnTo>
                  <a:pt x="726" y="910"/>
                </a:lnTo>
                <a:lnTo>
                  <a:pt x="730" y="906"/>
                </a:lnTo>
                <a:lnTo>
                  <a:pt x="740" y="900"/>
                </a:lnTo>
                <a:lnTo>
                  <a:pt x="747" y="896"/>
                </a:lnTo>
                <a:lnTo>
                  <a:pt x="754" y="895"/>
                </a:lnTo>
                <a:lnTo>
                  <a:pt x="765" y="897"/>
                </a:lnTo>
                <a:lnTo>
                  <a:pt x="782" y="904"/>
                </a:lnTo>
                <a:lnTo>
                  <a:pt x="806" y="914"/>
                </a:lnTo>
                <a:lnTo>
                  <a:pt x="832" y="928"/>
                </a:lnTo>
                <a:lnTo>
                  <a:pt x="860" y="940"/>
                </a:lnTo>
                <a:lnTo>
                  <a:pt x="884" y="948"/>
                </a:lnTo>
                <a:lnTo>
                  <a:pt x="913" y="954"/>
                </a:lnTo>
                <a:lnTo>
                  <a:pt x="946" y="960"/>
                </a:lnTo>
                <a:lnTo>
                  <a:pt x="979" y="964"/>
                </a:lnTo>
                <a:lnTo>
                  <a:pt x="1000" y="966"/>
                </a:lnTo>
                <a:lnTo>
                  <a:pt x="1019" y="966"/>
                </a:lnTo>
                <a:lnTo>
                  <a:pt x="1041" y="964"/>
                </a:lnTo>
                <a:lnTo>
                  <a:pt x="1061" y="964"/>
                </a:lnTo>
                <a:lnTo>
                  <a:pt x="1071" y="964"/>
                </a:lnTo>
                <a:lnTo>
                  <a:pt x="1080" y="968"/>
                </a:lnTo>
                <a:lnTo>
                  <a:pt x="1091" y="973"/>
                </a:lnTo>
                <a:lnTo>
                  <a:pt x="1099" y="973"/>
                </a:lnTo>
                <a:lnTo>
                  <a:pt x="1104" y="972"/>
                </a:lnTo>
                <a:lnTo>
                  <a:pt x="1109" y="971"/>
                </a:lnTo>
                <a:lnTo>
                  <a:pt x="1115" y="968"/>
                </a:lnTo>
                <a:lnTo>
                  <a:pt x="1125" y="964"/>
                </a:lnTo>
                <a:lnTo>
                  <a:pt x="1142" y="962"/>
                </a:lnTo>
                <a:lnTo>
                  <a:pt x="1161" y="959"/>
                </a:lnTo>
                <a:lnTo>
                  <a:pt x="1177" y="955"/>
                </a:lnTo>
                <a:lnTo>
                  <a:pt x="1196" y="950"/>
                </a:lnTo>
                <a:lnTo>
                  <a:pt x="1220" y="944"/>
                </a:lnTo>
                <a:lnTo>
                  <a:pt x="1243" y="935"/>
                </a:lnTo>
                <a:lnTo>
                  <a:pt x="1260" y="929"/>
                </a:lnTo>
                <a:lnTo>
                  <a:pt x="1282" y="919"/>
                </a:lnTo>
                <a:lnTo>
                  <a:pt x="1315" y="904"/>
                </a:lnTo>
                <a:lnTo>
                  <a:pt x="1348" y="887"/>
                </a:lnTo>
                <a:lnTo>
                  <a:pt x="1369" y="876"/>
                </a:lnTo>
                <a:lnTo>
                  <a:pt x="1385" y="867"/>
                </a:lnTo>
                <a:lnTo>
                  <a:pt x="1408" y="854"/>
                </a:lnTo>
                <a:lnTo>
                  <a:pt x="1427" y="844"/>
                </a:lnTo>
                <a:lnTo>
                  <a:pt x="1436" y="839"/>
                </a:lnTo>
                <a:lnTo>
                  <a:pt x="1440" y="839"/>
                </a:lnTo>
                <a:lnTo>
                  <a:pt x="1445" y="838"/>
                </a:lnTo>
                <a:lnTo>
                  <a:pt x="1449" y="838"/>
                </a:lnTo>
                <a:lnTo>
                  <a:pt x="1457" y="837"/>
                </a:lnTo>
                <a:lnTo>
                  <a:pt x="1469" y="832"/>
                </a:lnTo>
                <a:lnTo>
                  <a:pt x="1479" y="825"/>
                </a:lnTo>
                <a:lnTo>
                  <a:pt x="1483" y="823"/>
                </a:lnTo>
                <a:lnTo>
                  <a:pt x="1484" y="822"/>
                </a:lnTo>
                <a:lnTo>
                  <a:pt x="1485" y="819"/>
                </a:lnTo>
                <a:lnTo>
                  <a:pt x="1487" y="817"/>
                </a:lnTo>
                <a:lnTo>
                  <a:pt x="1492" y="809"/>
                </a:lnTo>
                <a:lnTo>
                  <a:pt x="1500" y="803"/>
                </a:lnTo>
                <a:lnTo>
                  <a:pt x="1511" y="793"/>
                </a:lnTo>
                <a:lnTo>
                  <a:pt x="1517" y="786"/>
                </a:lnTo>
                <a:lnTo>
                  <a:pt x="1518" y="788"/>
                </a:lnTo>
                <a:lnTo>
                  <a:pt x="1519" y="790"/>
                </a:lnTo>
                <a:lnTo>
                  <a:pt x="1523" y="790"/>
                </a:lnTo>
                <a:lnTo>
                  <a:pt x="1529" y="789"/>
                </a:lnTo>
                <a:lnTo>
                  <a:pt x="1538" y="786"/>
                </a:lnTo>
                <a:lnTo>
                  <a:pt x="1548" y="784"/>
                </a:lnTo>
                <a:lnTo>
                  <a:pt x="1551" y="781"/>
                </a:lnTo>
                <a:lnTo>
                  <a:pt x="1552" y="777"/>
                </a:lnTo>
                <a:lnTo>
                  <a:pt x="1553" y="772"/>
                </a:lnTo>
                <a:lnTo>
                  <a:pt x="1555" y="766"/>
                </a:lnTo>
                <a:lnTo>
                  <a:pt x="1553" y="760"/>
                </a:lnTo>
                <a:lnTo>
                  <a:pt x="1552" y="757"/>
                </a:lnTo>
                <a:lnTo>
                  <a:pt x="1550" y="756"/>
                </a:lnTo>
                <a:lnTo>
                  <a:pt x="1548" y="755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29" name="Freeform 34"/>
          <p:cNvSpPr>
            <a:spLocks/>
          </p:cNvSpPr>
          <p:nvPr/>
        </p:nvSpPr>
        <p:spPr bwMode="auto">
          <a:xfrm>
            <a:off x="1449791" y="515165"/>
            <a:ext cx="442539" cy="1092773"/>
          </a:xfrm>
          <a:custGeom>
            <a:avLst/>
            <a:gdLst>
              <a:gd name="T0" fmla="*/ 2147483647 w 977"/>
              <a:gd name="T1" fmla="*/ 2147483647 h 2415"/>
              <a:gd name="T2" fmla="*/ 2147483647 w 977"/>
              <a:gd name="T3" fmla="*/ 2147483647 h 2415"/>
              <a:gd name="T4" fmla="*/ 2147483647 w 977"/>
              <a:gd name="T5" fmla="*/ 2147483647 h 2415"/>
              <a:gd name="T6" fmla="*/ 2147483647 w 977"/>
              <a:gd name="T7" fmla="*/ 2147483647 h 2415"/>
              <a:gd name="T8" fmla="*/ 2147483647 w 977"/>
              <a:gd name="T9" fmla="*/ 2147483647 h 2415"/>
              <a:gd name="T10" fmla="*/ 2147483647 w 977"/>
              <a:gd name="T11" fmla="*/ 2147483647 h 2415"/>
              <a:gd name="T12" fmla="*/ 2147483647 w 977"/>
              <a:gd name="T13" fmla="*/ 2147483647 h 2415"/>
              <a:gd name="T14" fmla="*/ 2147483647 w 977"/>
              <a:gd name="T15" fmla="*/ 2147483647 h 2415"/>
              <a:gd name="T16" fmla="*/ 2147483647 w 977"/>
              <a:gd name="T17" fmla="*/ 2147483647 h 2415"/>
              <a:gd name="T18" fmla="*/ 2147483647 w 977"/>
              <a:gd name="T19" fmla="*/ 2147483647 h 2415"/>
              <a:gd name="T20" fmla="*/ 2147483647 w 977"/>
              <a:gd name="T21" fmla="*/ 2147483647 h 2415"/>
              <a:gd name="T22" fmla="*/ 2147483647 w 977"/>
              <a:gd name="T23" fmla="*/ 2147483647 h 2415"/>
              <a:gd name="T24" fmla="*/ 2147483647 w 977"/>
              <a:gd name="T25" fmla="*/ 2147483647 h 2415"/>
              <a:gd name="T26" fmla="*/ 2147483647 w 977"/>
              <a:gd name="T27" fmla="*/ 2147483647 h 2415"/>
              <a:gd name="T28" fmla="*/ 2147483647 w 977"/>
              <a:gd name="T29" fmla="*/ 2147483647 h 2415"/>
              <a:gd name="T30" fmla="*/ 2147483647 w 977"/>
              <a:gd name="T31" fmla="*/ 2147483647 h 2415"/>
              <a:gd name="T32" fmla="*/ 2147483647 w 977"/>
              <a:gd name="T33" fmla="*/ 2147483647 h 2415"/>
              <a:gd name="T34" fmla="*/ 2147483647 w 977"/>
              <a:gd name="T35" fmla="*/ 2147483647 h 2415"/>
              <a:gd name="T36" fmla="*/ 2147483647 w 977"/>
              <a:gd name="T37" fmla="*/ 2147483647 h 2415"/>
              <a:gd name="T38" fmla="*/ 2147483647 w 977"/>
              <a:gd name="T39" fmla="*/ 2147483647 h 2415"/>
              <a:gd name="T40" fmla="*/ 2147483647 w 977"/>
              <a:gd name="T41" fmla="*/ 2147483647 h 2415"/>
              <a:gd name="T42" fmla="*/ 2147483647 w 977"/>
              <a:gd name="T43" fmla="*/ 2147483647 h 2415"/>
              <a:gd name="T44" fmla="*/ 2147483647 w 977"/>
              <a:gd name="T45" fmla="*/ 2147483647 h 2415"/>
              <a:gd name="T46" fmla="*/ 2147483647 w 977"/>
              <a:gd name="T47" fmla="*/ 2147483647 h 2415"/>
              <a:gd name="T48" fmla="*/ 2147483647 w 977"/>
              <a:gd name="T49" fmla="*/ 2147483647 h 2415"/>
              <a:gd name="T50" fmla="*/ 2147483647 w 977"/>
              <a:gd name="T51" fmla="*/ 2147483647 h 2415"/>
              <a:gd name="T52" fmla="*/ 2147483647 w 977"/>
              <a:gd name="T53" fmla="*/ 2147483647 h 2415"/>
              <a:gd name="T54" fmla="*/ 2147483647 w 977"/>
              <a:gd name="T55" fmla="*/ 2147483647 h 2415"/>
              <a:gd name="T56" fmla="*/ 2147483647 w 977"/>
              <a:gd name="T57" fmla="*/ 2147483647 h 2415"/>
              <a:gd name="T58" fmla="*/ 2147483647 w 977"/>
              <a:gd name="T59" fmla="*/ 2147483647 h 2415"/>
              <a:gd name="T60" fmla="*/ 2147483647 w 977"/>
              <a:gd name="T61" fmla="*/ 2147483647 h 2415"/>
              <a:gd name="T62" fmla="*/ 2147483647 w 977"/>
              <a:gd name="T63" fmla="*/ 2147483647 h 2415"/>
              <a:gd name="T64" fmla="*/ 2147483647 w 977"/>
              <a:gd name="T65" fmla="*/ 2147483647 h 2415"/>
              <a:gd name="T66" fmla="*/ 2147483647 w 977"/>
              <a:gd name="T67" fmla="*/ 2147483647 h 2415"/>
              <a:gd name="T68" fmla="*/ 2147483647 w 977"/>
              <a:gd name="T69" fmla="*/ 2147483647 h 2415"/>
              <a:gd name="T70" fmla="*/ 2147483647 w 977"/>
              <a:gd name="T71" fmla="*/ 2147483647 h 2415"/>
              <a:gd name="T72" fmla="*/ 2147483647 w 977"/>
              <a:gd name="T73" fmla="*/ 2147483647 h 2415"/>
              <a:gd name="T74" fmla="*/ 2147483647 w 977"/>
              <a:gd name="T75" fmla="*/ 2147483647 h 2415"/>
              <a:gd name="T76" fmla="*/ 2147483647 w 977"/>
              <a:gd name="T77" fmla="*/ 2147483647 h 2415"/>
              <a:gd name="T78" fmla="*/ 2147483647 w 977"/>
              <a:gd name="T79" fmla="*/ 2147483647 h 2415"/>
              <a:gd name="T80" fmla="*/ 2147483647 w 977"/>
              <a:gd name="T81" fmla="*/ 2147483647 h 2415"/>
              <a:gd name="T82" fmla="*/ 2147483647 w 977"/>
              <a:gd name="T83" fmla="*/ 2147483647 h 2415"/>
              <a:gd name="T84" fmla="*/ 2147483647 w 977"/>
              <a:gd name="T85" fmla="*/ 2147483647 h 2415"/>
              <a:gd name="T86" fmla="*/ 2147483647 w 977"/>
              <a:gd name="T87" fmla="*/ 2147483647 h 2415"/>
              <a:gd name="T88" fmla="*/ 2147483647 w 977"/>
              <a:gd name="T89" fmla="*/ 2147483647 h 2415"/>
              <a:gd name="T90" fmla="*/ 2147483647 w 977"/>
              <a:gd name="T91" fmla="*/ 2147483647 h 2415"/>
              <a:gd name="T92" fmla="*/ 2147483647 w 977"/>
              <a:gd name="T93" fmla="*/ 2147483647 h 2415"/>
              <a:gd name="T94" fmla="*/ 2147483647 w 977"/>
              <a:gd name="T95" fmla="*/ 2147483647 h 2415"/>
              <a:gd name="T96" fmla="*/ 2147483647 w 977"/>
              <a:gd name="T97" fmla="*/ 2147483647 h 2415"/>
              <a:gd name="T98" fmla="*/ 2147483647 w 977"/>
              <a:gd name="T99" fmla="*/ 2147483647 h 2415"/>
              <a:gd name="T100" fmla="*/ 2147483647 w 977"/>
              <a:gd name="T101" fmla="*/ 2147483647 h 2415"/>
              <a:gd name="T102" fmla="*/ 2147483647 w 977"/>
              <a:gd name="T103" fmla="*/ 2147483647 h 2415"/>
              <a:gd name="T104" fmla="*/ 2147483647 w 977"/>
              <a:gd name="T105" fmla="*/ 2147483647 h 2415"/>
              <a:gd name="T106" fmla="*/ 2147483647 w 977"/>
              <a:gd name="T107" fmla="*/ 2147483647 h 2415"/>
              <a:gd name="T108" fmla="*/ 2147483647 w 977"/>
              <a:gd name="T109" fmla="*/ 2147483647 h 2415"/>
              <a:gd name="T110" fmla="*/ 2147483647 w 977"/>
              <a:gd name="T111" fmla="*/ 2147483647 h 2415"/>
              <a:gd name="T112" fmla="*/ 2147483647 w 977"/>
              <a:gd name="T113" fmla="*/ 2147483647 h 2415"/>
              <a:gd name="T114" fmla="*/ 2147483647 w 977"/>
              <a:gd name="T115" fmla="*/ 2147483647 h 2415"/>
              <a:gd name="T116" fmla="*/ 2147483647 w 977"/>
              <a:gd name="T117" fmla="*/ 2147483647 h 2415"/>
              <a:gd name="T118" fmla="*/ 2147483647 w 977"/>
              <a:gd name="T119" fmla="*/ 2147483647 h 2415"/>
              <a:gd name="T120" fmla="*/ 2147483647 w 977"/>
              <a:gd name="T121" fmla="*/ 2147483647 h 2415"/>
              <a:gd name="T122" fmla="*/ 2147483647 w 977"/>
              <a:gd name="T123" fmla="*/ 2147483647 h 24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77"/>
              <a:gd name="T187" fmla="*/ 0 h 2415"/>
              <a:gd name="T188" fmla="*/ 977 w 977"/>
              <a:gd name="T189" fmla="*/ 2415 h 24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77" h="2415">
                <a:moveTo>
                  <a:pt x="972" y="735"/>
                </a:moveTo>
                <a:lnTo>
                  <a:pt x="971" y="712"/>
                </a:lnTo>
                <a:lnTo>
                  <a:pt x="971" y="697"/>
                </a:lnTo>
                <a:lnTo>
                  <a:pt x="971" y="688"/>
                </a:lnTo>
                <a:lnTo>
                  <a:pt x="971" y="678"/>
                </a:lnTo>
                <a:lnTo>
                  <a:pt x="970" y="664"/>
                </a:lnTo>
                <a:lnTo>
                  <a:pt x="969" y="650"/>
                </a:lnTo>
                <a:lnTo>
                  <a:pt x="967" y="638"/>
                </a:lnTo>
                <a:lnTo>
                  <a:pt x="967" y="626"/>
                </a:lnTo>
                <a:lnTo>
                  <a:pt x="966" y="610"/>
                </a:lnTo>
                <a:lnTo>
                  <a:pt x="967" y="595"/>
                </a:lnTo>
                <a:lnTo>
                  <a:pt x="967" y="585"/>
                </a:lnTo>
                <a:lnTo>
                  <a:pt x="967" y="571"/>
                </a:lnTo>
                <a:lnTo>
                  <a:pt x="965" y="553"/>
                </a:lnTo>
                <a:lnTo>
                  <a:pt x="960" y="535"/>
                </a:lnTo>
                <a:lnTo>
                  <a:pt x="956" y="525"/>
                </a:lnTo>
                <a:lnTo>
                  <a:pt x="953" y="518"/>
                </a:lnTo>
                <a:lnTo>
                  <a:pt x="951" y="510"/>
                </a:lnTo>
                <a:lnTo>
                  <a:pt x="948" y="506"/>
                </a:lnTo>
                <a:lnTo>
                  <a:pt x="943" y="501"/>
                </a:lnTo>
                <a:lnTo>
                  <a:pt x="940" y="497"/>
                </a:lnTo>
                <a:lnTo>
                  <a:pt x="941" y="492"/>
                </a:lnTo>
                <a:lnTo>
                  <a:pt x="941" y="487"/>
                </a:lnTo>
                <a:lnTo>
                  <a:pt x="940" y="482"/>
                </a:lnTo>
                <a:lnTo>
                  <a:pt x="934" y="477"/>
                </a:lnTo>
                <a:lnTo>
                  <a:pt x="932" y="475"/>
                </a:lnTo>
                <a:lnTo>
                  <a:pt x="928" y="473"/>
                </a:lnTo>
                <a:lnTo>
                  <a:pt x="926" y="473"/>
                </a:lnTo>
                <a:lnTo>
                  <a:pt x="922" y="473"/>
                </a:lnTo>
                <a:lnTo>
                  <a:pt x="918" y="476"/>
                </a:lnTo>
                <a:lnTo>
                  <a:pt x="916" y="478"/>
                </a:lnTo>
                <a:lnTo>
                  <a:pt x="914" y="481"/>
                </a:lnTo>
                <a:lnTo>
                  <a:pt x="912" y="476"/>
                </a:lnTo>
                <a:lnTo>
                  <a:pt x="905" y="471"/>
                </a:lnTo>
                <a:lnTo>
                  <a:pt x="902" y="470"/>
                </a:lnTo>
                <a:lnTo>
                  <a:pt x="899" y="470"/>
                </a:lnTo>
                <a:lnTo>
                  <a:pt x="895" y="470"/>
                </a:lnTo>
                <a:lnTo>
                  <a:pt x="893" y="471"/>
                </a:lnTo>
                <a:lnTo>
                  <a:pt x="890" y="472"/>
                </a:lnTo>
                <a:lnTo>
                  <a:pt x="888" y="472"/>
                </a:lnTo>
                <a:lnTo>
                  <a:pt x="887" y="475"/>
                </a:lnTo>
                <a:lnTo>
                  <a:pt x="885" y="473"/>
                </a:lnTo>
                <a:lnTo>
                  <a:pt x="883" y="470"/>
                </a:lnTo>
                <a:lnTo>
                  <a:pt x="880" y="466"/>
                </a:lnTo>
                <a:lnTo>
                  <a:pt x="874" y="463"/>
                </a:lnTo>
                <a:lnTo>
                  <a:pt x="869" y="463"/>
                </a:lnTo>
                <a:lnTo>
                  <a:pt x="865" y="463"/>
                </a:lnTo>
                <a:lnTo>
                  <a:pt x="863" y="465"/>
                </a:lnTo>
                <a:lnTo>
                  <a:pt x="861" y="466"/>
                </a:lnTo>
                <a:lnTo>
                  <a:pt x="859" y="468"/>
                </a:lnTo>
                <a:lnTo>
                  <a:pt x="857" y="471"/>
                </a:lnTo>
                <a:lnTo>
                  <a:pt x="855" y="467"/>
                </a:lnTo>
                <a:lnTo>
                  <a:pt x="850" y="462"/>
                </a:lnTo>
                <a:lnTo>
                  <a:pt x="847" y="460"/>
                </a:lnTo>
                <a:lnTo>
                  <a:pt x="845" y="458"/>
                </a:lnTo>
                <a:lnTo>
                  <a:pt x="842" y="458"/>
                </a:lnTo>
                <a:lnTo>
                  <a:pt x="839" y="458"/>
                </a:lnTo>
                <a:lnTo>
                  <a:pt x="835" y="460"/>
                </a:lnTo>
                <a:lnTo>
                  <a:pt x="831" y="462"/>
                </a:lnTo>
                <a:lnTo>
                  <a:pt x="828" y="465"/>
                </a:lnTo>
                <a:lnTo>
                  <a:pt x="828" y="467"/>
                </a:lnTo>
                <a:lnTo>
                  <a:pt x="826" y="470"/>
                </a:lnTo>
                <a:lnTo>
                  <a:pt x="825" y="470"/>
                </a:lnTo>
                <a:lnTo>
                  <a:pt x="823" y="470"/>
                </a:lnTo>
                <a:lnTo>
                  <a:pt x="822" y="475"/>
                </a:lnTo>
                <a:lnTo>
                  <a:pt x="822" y="480"/>
                </a:lnTo>
                <a:lnTo>
                  <a:pt x="823" y="487"/>
                </a:lnTo>
                <a:lnTo>
                  <a:pt x="825" y="495"/>
                </a:lnTo>
                <a:lnTo>
                  <a:pt x="825" y="499"/>
                </a:lnTo>
                <a:lnTo>
                  <a:pt x="822" y="505"/>
                </a:lnTo>
                <a:lnTo>
                  <a:pt x="821" y="508"/>
                </a:lnTo>
                <a:lnTo>
                  <a:pt x="820" y="510"/>
                </a:lnTo>
                <a:lnTo>
                  <a:pt x="818" y="511"/>
                </a:lnTo>
                <a:lnTo>
                  <a:pt x="820" y="515"/>
                </a:lnTo>
                <a:lnTo>
                  <a:pt x="825" y="526"/>
                </a:lnTo>
                <a:lnTo>
                  <a:pt x="828" y="538"/>
                </a:lnTo>
                <a:lnTo>
                  <a:pt x="828" y="542"/>
                </a:lnTo>
                <a:lnTo>
                  <a:pt x="830" y="548"/>
                </a:lnTo>
                <a:lnTo>
                  <a:pt x="831" y="554"/>
                </a:lnTo>
                <a:lnTo>
                  <a:pt x="833" y="561"/>
                </a:lnTo>
                <a:lnTo>
                  <a:pt x="852" y="578"/>
                </a:lnTo>
                <a:lnTo>
                  <a:pt x="871" y="595"/>
                </a:lnTo>
                <a:lnTo>
                  <a:pt x="876" y="598"/>
                </a:lnTo>
                <a:lnTo>
                  <a:pt x="880" y="603"/>
                </a:lnTo>
                <a:lnTo>
                  <a:pt x="885" y="609"/>
                </a:lnTo>
                <a:lnTo>
                  <a:pt x="887" y="615"/>
                </a:lnTo>
                <a:lnTo>
                  <a:pt x="887" y="621"/>
                </a:lnTo>
                <a:lnTo>
                  <a:pt x="887" y="629"/>
                </a:lnTo>
                <a:lnTo>
                  <a:pt x="887" y="645"/>
                </a:lnTo>
                <a:lnTo>
                  <a:pt x="887" y="675"/>
                </a:lnTo>
                <a:lnTo>
                  <a:pt x="885" y="704"/>
                </a:lnTo>
                <a:lnTo>
                  <a:pt x="885" y="723"/>
                </a:lnTo>
                <a:lnTo>
                  <a:pt x="883" y="741"/>
                </a:lnTo>
                <a:lnTo>
                  <a:pt x="878" y="769"/>
                </a:lnTo>
                <a:lnTo>
                  <a:pt x="871" y="795"/>
                </a:lnTo>
                <a:lnTo>
                  <a:pt x="868" y="813"/>
                </a:lnTo>
                <a:lnTo>
                  <a:pt x="865" y="827"/>
                </a:lnTo>
                <a:lnTo>
                  <a:pt x="863" y="838"/>
                </a:lnTo>
                <a:lnTo>
                  <a:pt x="857" y="852"/>
                </a:lnTo>
                <a:lnTo>
                  <a:pt x="855" y="862"/>
                </a:lnTo>
                <a:lnTo>
                  <a:pt x="851" y="885"/>
                </a:lnTo>
                <a:lnTo>
                  <a:pt x="851" y="896"/>
                </a:lnTo>
                <a:lnTo>
                  <a:pt x="846" y="899"/>
                </a:lnTo>
                <a:lnTo>
                  <a:pt x="830" y="903"/>
                </a:lnTo>
                <a:lnTo>
                  <a:pt x="806" y="909"/>
                </a:lnTo>
                <a:lnTo>
                  <a:pt x="775" y="915"/>
                </a:lnTo>
                <a:lnTo>
                  <a:pt x="759" y="918"/>
                </a:lnTo>
                <a:lnTo>
                  <a:pt x="741" y="920"/>
                </a:lnTo>
                <a:lnTo>
                  <a:pt x="724" y="922"/>
                </a:lnTo>
                <a:lnTo>
                  <a:pt x="706" y="922"/>
                </a:lnTo>
                <a:lnTo>
                  <a:pt x="690" y="922"/>
                </a:lnTo>
                <a:lnTo>
                  <a:pt x="672" y="920"/>
                </a:lnTo>
                <a:lnTo>
                  <a:pt x="655" y="917"/>
                </a:lnTo>
                <a:lnTo>
                  <a:pt x="640" y="913"/>
                </a:lnTo>
                <a:lnTo>
                  <a:pt x="618" y="905"/>
                </a:lnTo>
                <a:lnTo>
                  <a:pt x="594" y="899"/>
                </a:lnTo>
                <a:lnTo>
                  <a:pt x="570" y="894"/>
                </a:lnTo>
                <a:lnTo>
                  <a:pt x="547" y="890"/>
                </a:lnTo>
                <a:lnTo>
                  <a:pt x="529" y="888"/>
                </a:lnTo>
                <a:lnTo>
                  <a:pt x="515" y="885"/>
                </a:lnTo>
                <a:lnTo>
                  <a:pt x="506" y="885"/>
                </a:lnTo>
                <a:lnTo>
                  <a:pt x="499" y="884"/>
                </a:lnTo>
                <a:lnTo>
                  <a:pt x="487" y="885"/>
                </a:lnTo>
                <a:lnTo>
                  <a:pt x="481" y="886"/>
                </a:lnTo>
                <a:lnTo>
                  <a:pt x="476" y="885"/>
                </a:lnTo>
                <a:lnTo>
                  <a:pt x="469" y="882"/>
                </a:lnTo>
                <a:lnTo>
                  <a:pt x="463" y="882"/>
                </a:lnTo>
                <a:lnTo>
                  <a:pt x="461" y="882"/>
                </a:lnTo>
                <a:lnTo>
                  <a:pt x="461" y="879"/>
                </a:lnTo>
                <a:lnTo>
                  <a:pt x="458" y="874"/>
                </a:lnTo>
                <a:lnTo>
                  <a:pt x="453" y="871"/>
                </a:lnTo>
                <a:lnTo>
                  <a:pt x="447" y="870"/>
                </a:lnTo>
                <a:lnTo>
                  <a:pt x="443" y="871"/>
                </a:lnTo>
                <a:lnTo>
                  <a:pt x="442" y="872"/>
                </a:lnTo>
                <a:lnTo>
                  <a:pt x="436" y="870"/>
                </a:lnTo>
                <a:lnTo>
                  <a:pt x="426" y="865"/>
                </a:lnTo>
                <a:lnTo>
                  <a:pt x="422" y="862"/>
                </a:lnTo>
                <a:lnTo>
                  <a:pt x="419" y="860"/>
                </a:lnTo>
                <a:lnTo>
                  <a:pt x="417" y="855"/>
                </a:lnTo>
                <a:lnTo>
                  <a:pt x="414" y="850"/>
                </a:lnTo>
                <a:lnTo>
                  <a:pt x="414" y="840"/>
                </a:lnTo>
                <a:lnTo>
                  <a:pt x="415" y="832"/>
                </a:lnTo>
                <a:lnTo>
                  <a:pt x="417" y="824"/>
                </a:lnTo>
                <a:lnTo>
                  <a:pt x="417" y="821"/>
                </a:lnTo>
                <a:lnTo>
                  <a:pt x="429" y="819"/>
                </a:lnTo>
                <a:lnTo>
                  <a:pt x="447" y="817"/>
                </a:lnTo>
                <a:lnTo>
                  <a:pt x="460" y="814"/>
                </a:lnTo>
                <a:lnTo>
                  <a:pt x="470" y="814"/>
                </a:lnTo>
                <a:lnTo>
                  <a:pt x="476" y="816"/>
                </a:lnTo>
                <a:lnTo>
                  <a:pt x="484" y="816"/>
                </a:lnTo>
                <a:lnTo>
                  <a:pt x="487" y="814"/>
                </a:lnTo>
                <a:lnTo>
                  <a:pt x="491" y="813"/>
                </a:lnTo>
                <a:lnTo>
                  <a:pt x="494" y="811"/>
                </a:lnTo>
                <a:lnTo>
                  <a:pt x="496" y="808"/>
                </a:lnTo>
                <a:lnTo>
                  <a:pt x="499" y="802"/>
                </a:lnTo>
                <a:lnTo>
                  <a:pt x="499" y="795"/>
                </a:lnTo>
                <a:lnTo>
                  <a:pt x="500" y="790"/>
                </a:lnTo>
                <a:lnTo>
                  <a:pt x="500" y="783"/>
                </a:lnTo>
                <a:lnTo>
                  <a:pt x="501" y="771"/>
                </a:lnTo>
                <a:lnTo>
                  <a:pt x="504" y="766"/>
                </a:lnTo>
                <a:lnTo>
                  <a:pt x="505" y="763"/>
                </a:lnTo>
                <a:lnTo>
                  <a:pt x="506" y="759"/>
                </a:lnTo>
                <a:lnTo>
                  <a:pt x="505" y="756"/>
                </a:lnTo>
                <a:lnTo>
                  <a:pt x="505" y="755"/>
                </a:lnTo>
                <a:lnTo>
                  <a:pt x="506" y="751"/>
                </a:lnTo>
                <a:lnTo>
                  <a:pt x="511" y="744"/>
                </a:lnTo>
                <a:lnTo>
                  <a:pt x="519" y="733"/>
                </a:lnTo>
                <a:lnTo>
                  <a:pt x="527" y="723"/>
                </a:lnTo>
                <a:lnTo>
                  <a:pt x="529" y="715"/>
                </a:lnTo>
                <a:lnTo>
                  <a:pt x="529" y="707"/>
                </a:lnTo>
                <a:lnTo>
                  <a:pt x="528" y="701"/>
                </a:lnTo>
                <a:lnTo>
                  <a:pt x="527" y="697"/>
                </a:lnTo>
                <a:lnTo>
                  <a:pt x="530" y="693"/>
                </a:lnTo>
                <a:lnTo>
                  <a:pt x="533" y="687"/>
                </a:lnTo>
                <a:lnTo>
                  <a:pt x="533" y="682"/>
                </a:lnTo>
                <a:lnTo>
                  <a:pt x="530" y="677"/>
                </a:lnTo>
                <a:lnTo>
                  <a:pt x="527" y="673"/>
                </a:lnTo>
                <a:lnTo>
                  <a:pt x="522" y="669"/>
                </a:lnTo>
                <a:lnTo>
                  <a:pt x="518" y="663"/>
                </a:lnTo>
                <a:lnTo>
                  <a:pt x="517" y="659"/>
                </a:lnTo>
                <a:lnTo>
                  <a:pt x="519" y="654"/>
                </a:lnTo>
                <a:lnTo>
                  <a:pt x="520" y="653"/>
                </a:lnTo>
                <a:lnTo>
                  <a:pt x="522" y="653"/>
                </a:lnTo>
                <a:lnTo>
                  <a:pt x="525" y="653"/>
                </a:lnTo>
                <a:lnTo>
                  <a:pt x="527" y="651"/>
                </a:lnTo>
                <a:lnTo>
                  <a:pt x="523" y="650"/>
                </a:lnTo>
                <a:lnTo>
                  <a:pt x="524" y="649"/>
                </a:lnTo>
                <a:lnTo>
                  <a:pt x="525" y="648"/>
                </a:lnTo>
                <a:lnTo>
                  <a:pt x="525" y="646"/>
                </a:lnTo>
                <a:lnTo>
                  <a:pt x="524" y="646"/>
                </a:lnTo>
                <a:lnTo>
                  <a:pt x="520" y="645"/>
                </a:lnTo>
                <a:lnTo>
                  <a:pt x="522" y="643"/>
                </a:lnTo>
                <a:lnTo>
                  <a:pt x="523" y="638"/>
                </a:lnTo>
                <a:lnTo>
                  <a:pt x="523" y="632"/>
                </a:lnTo>
                <a:lnTo>
                  <a:pt x="523" y="630"/>
                </a:lnTo>
                <a:lnTo>
                  <a:pt x="523" y="626"/>
                </a:lnTo>
                <a:lnTo>
                  <a:pt x="524" y="621"/>
                </a:lnTo>
                <a:lnTo>
                  <a:pt x="524" y="616"/>
                </a:lnTo>
                <a:lnTo>
                  <a:pt x="523" y="614"/>
                </a:lnTo>
                <a:lnTo>
                  <a:pt x="520" y="611"/>
                </a:lnTo>
                <a:lnTo>
                  <a:pt x="519" y="610"/>
                </a:lnTo>
                <a:lnTo>
                  <a:pt x="518" y="609"/>
                </a:lnTo>
                <a:lnTo>
                  <a:pt x="515" y="603"/>
                </a:lnTo>
                <a:lnTo>
                  <a:pt x="513" y="591"/>
                </a:lnTo>
                <a:lnTo>
                  <a:pt x="509" y="577"/>
                </a:lnTo>
                <a:lnTo>
                  <a:pt x="504" y="566"/>
                </a:lnTo>
                <a:lnTo>
                  <a:pt x="501" y="558"/>
                </a:lnTo>
                <a:lnTo>
                  <a:pt x="501" y="554"/>
                </a:lnTo>
                <a:lnTo>
                  <a:pt x="500" y="547"/>
                </a:lnTo>
                <a:lnTo>
                  <a:pt x="498" y="542"/>
                </a:lnTo>
                <a:lnTo>
                  <a:pt x="496" y="538"/>
                </a:lnTo>
                <a:lnTo>
                  <a:pt x="491" y="531"/>
                </a:lnTo>
                <a:lnTo>
                  <a:pt x="484" y="523"/>
                </a:lnTo>
                <a:lnTo>
                  <a:pt x="475" y="514"/>
                </a:lnTo>
                <a:lnTo>
                  <a:pt x="469" y="509"/>
                </a:lnTo>
                <a:lnTo>
                  <a:pt x="465" y="506"/>
                </a:lnTo>
                <a:lnTo>
                  <a:pt x="461" y="505"/>
                </a:lnTo>
                <a:lnTo>
                  <a:pt x="455" y="501"/>
                </a:lnTo>
                <a:lnTo>
                  <a:pt x="451" y="499"/>
                </a:lnTo>
                <a:lnTo>
                  <a:pt x="447" y="496"/>
                </a:lnTo>
                <a:lnTo>
                  <a:pt x="443" y="495"/>
                </a:lnTo>
                <a:lnTo>
                  <a:pt x="441" y="495"/>
                </a:lnTo>
                <a:lnTo>
                  <a:pt x="438" y="495"/>
                </a:lnTo>
                <a:lnTo>
                  <a:pt x="437" y="492"/>
                </a:lnTo>
                <a:lnTo>
                  <a:pt x="434" y="489"/>
                </a:lnTo>
                <a:lnTo>
                  <a:pt x="415" y="484"/>
                </a:lnTo>
                <a:lnTo>
                  <a:pt x="397" y="478"/>
                </a:lnTo>
                <a:lnTo>
                  <a:pt x="393" y="480"/>
                </a:lnTo>
                <a:lnTo>
                  <a:pt x="389" y="480"/>
                </a:lnTo>
                <a:lnTo>
                  <a:pt x="386" y="480"/>
                </a:lnTo>
                <a:lnTo>
                  <a:pt x="381" y="477"/>
                </a:lnTo>
                <a:lnTo>
                  <a:pt x="375" y="476"/>
                </a:lnTo>
                <a:lnTo>
                  <a:pt x="369" y="473"/>
                </a:lnTo>
                <a:lnTo>
                  <a:pt x="362" y="473"/>
                </a:lnTo>
                <a:lnTo>
                  <a:pt x="354" y="473"/>
                </a:lnTo>
                <a:lnTo>
                  <a:pt x="349" y="472"/>
                </a:lnTo>
                <a:lnTo>
                  <a:pt x="342" y="473"/>
                </a:lnTo>
                <a:lnTo>
                  <a:pt x="335" y="476"/>
                </a:lnTo>
                <a:lnTo>
                  <a:pt x="332" y="478"/>
                </a:lnTo>
                <a:lnTo>
                  <a:pt x="323" y="477"/>
                </a:lnTo>
                <a:lnTo>
                  <a:pt x="312" y="477"/>
                </a:lnTo>
                <a:lnTo>
                  <a:pt x="304" y="480"/>
                </a:lnTo>
                <a:lnTo>
                  <a:pt x="299" y="480"/>
                </a:lnTo>
                <a:lnTo>
                  <a:pt x="293" y="480"/>
                </a:lnTo>
                <a:lnTo>
                  <a:pt x="288" y="480"/>
                </a:lnTo>
                <a:lnTo>
                  <a:pt x="287" y="478"/>
                </a:lnTo>
                <a:lnTo>
                  <a:pt x="284" y="477"/>
                </a:lnTo>
                <a:lnTo>
                  <a:pt x="280" y="476"/>
                </a:lnTo>
                <a:lnTo>
                  <a:pt x="274" y="477"/>
                </a:lnTo>
                <a:lnTo>
                  <a:pt x="268" y="480"/>
                </a:lnTo>
                <a:lnTo>
                  <a:pt x="266" y="480"/>
                </a:lnTo>
                <a:lnTo>
                  <a:pt x="268" y="481"/>
                </a:lnTo>
                <a:lnTo>
                  <a:pt x="268" y="482"/>
                </a:lnTo>
                <a:lnTo>
                  <a:pt x="265" y="486"/>
                </a:lnTo>
                <a:lnTo>
                  <a:pt x="261" y="490"/>
                </a:lnTo>
                <a:lnTo>
                  <a:pt x="260" y="491"/>
                </a:lnTo>
                <a:lnTo>
                  <a:pt x="259" y="494"/>
                </a:lnTo>
                <a:lnTo>
                  <a:pt x="256" y="496"/>
                </a:lnTo>
                <a:lnTo>
                  <a:pt x="251" y="499"/>
                </a:lnTo>
                <a:lnTo>
                  <a:pt x="246" y="501"/>
                </a:lnTo>
                <a:lnTo>
                  <a:pt x="242" y="502"/>
                </a:lnTo>
                <a:lnTo>
                  <a:pt x="240" y="504"/>
                </a:lnTo>
                <a:lnTo>
                  <a:pt x="237" y="506"/>
                </a:lnTo>
                <a:lnTo>
                  <a:pt x="236" y="511"/>
                </a:lnTo>
                <a:lnTo>
                  <a:pt x="235" y="514"/>
                </a:lnTo>
                <a:lnTo>
                  <a:pt x="234" y="516"/>
                </a:lnTo>
                <a:lnTo>
                  <a:pt x="231" y="519"/>
                </a:lnTo>
                <a:lnTo>
                  <a:pt x="226" y="520"/>
                </a:lnTo>
                <a:lnTo>
                  <a:pt x="222" y="520"/>
                </a:lnTo>
                <a:lnTo>
                  <a:pt x="218" y="519"/>
                </a:lnTo>
                <a:lnTo>
                  <a:pt x="216" y="516"/>
                </a:lnTo>
                <a:lnTo>
                  <a:pt x="215" y="513"/>
                </a:lnTo>
                <a:lnTo>
                  <a:pt x="216" y="510"/>
                </a:lnTo>
                <a:lnTo>
                  <a:pt x="217" y="509"/>
                </a:lnTo>
                <a:lnTo>
                  <a:pt x="217" y="508"/>
                </a:lnTo>
                <a:lnTo>
                  <a:pt x="216" y="509"/>
                </a:lnTo>
                <a:lnTo>
                  <a:pt x="215" y="511"/>
                </a:lnTo>
                <a:lnTo>
                  <a:pt x="213" y="515"/>
                </a:lnTo>
                <a:lnTo>
                  <a:pt x="215" y="519"/>
                </a:lnTo>
                <a:lnTo>
                  <a:pt x="218" y="523"/>
                </a:lnTo>
                <a:lnTo>
                  <a:pt x="221" y="524"/>
                </a:lnTo>
                <a:lnTo>
                  <a:pt x="224" y="525"/>
                </a:lnTo>
                <a:lnTo>
                  <a:pt x="225" y="524"/>
                </a:lnTo>
                <a:lnTo>
                  <a:pt x="226" y="528"/>
                </a:lnTo>
                <a:lnTo>
                  <a:pt x="224" y="534"/>
                </a:lnTo>
                <a:lnTo>
                  <a:pt x="221" y="535"/>
                </a:lnTo>
                <a:lnTo>
                  <a:pt x="218" y="537"/>
                </a:lnTo>
                <a:lnTo>
                  <a:pt x="215" y="538"/>
                </a:lnTo>
                <a:lnTo>
                  <a:pt x="213" y="537"/>
                </a:lnTo>
                <a:lnTo>
                  <a:pt x="211" y="533"/>
                </a:lnTo>
                <a:lnTo>
                  <a:pt x="210" y="530"/>
                </a:lnTo>
                <a:lnTo>
                  <a:pt x="210" y="531"/>
                </a:lnTo>
                <a:lnTo>
                  <a:pt x="210" y="534"/>
                </a:lnTo>
                <a:lnTo>
                  <a:pt x="210" y="537"/>
                </a:lnTo>
                <a:lnTo>
                  <a:pt x="211" y="539"/>
                </a:lnTo>
                <a:lnTo>
                  <a:pt x="216" y="540"/>
                </a:lnTo>
                <a:lnTo>
                  <a:pt x="217" y="540"/>
                </a:lnTo>
                <a:lnTo>
                  <a:pt x="216" y="542"/>
                </a:lnTo>
                <a:lnTo>
                  <a:pt x="212" y="545"/>
                </a:lnTo>
                <a:lnTo>
                  <a:pt x="210" y="547"/>
                </a:lnTo>
                <a:lnTo>
                  <a:pt x="208" y="549"/>
                </a:lnTo>
                <a:lnTo>
                  <a:pt x="207" y="552"/>
                </a:lnTo>
                <a:lnTo>
                  <a:pt x="207" y="554"/>
                </a:lnTo>
                <a:lnTo>
                  <a:pt x="207" y="561"/>
                </a:lnTo>
                <a:lnTo>
                  <a:pt x="207" y="566"/>
                </a:lnTo>
                <a:lnTo>
                  <a:pt x="202" y="571"/>
                </a:lnTo>
                <a:lnTo>
                  <a:pt x="194" y="574"/>
                </a:lnTo>
                <a:lnTo>
                  <a:pt x="189" y="579"/>
                </a:lnTo>
                <a:lnTo>
                  <a:pt x="187" y="587"/>
                </a:lnTo>
                <a:lnTo>
                  <a:pt x="186" y="595"/>
                </a:lnTo>
                <a:lnTo>
                  <a:pt x="184" y="601"/>
                </a:lnTo>
                <a:lnTo>
                  <a:pt x="178" y="605"/>
                </a:lnTo>
                <a:lnTo>
                  <a:pt x="174" y="610"/>
                </a:lnTo>
                <a:lnTo>
                  <a:pt x="174" y="614"/>
                </a:lnTo>
                <a:lnTo>
                  <a:pt x="174" y="616"/>
                </a:lnTo>
                <a:lnTo>
                  <a:pt x="174" y="619"/>
                </a:lnTo>
                <a:lnTo>
                  <a:pt x="173" y="621"/>
                </a:lnTo>
                <a:lnTo>
                  <a:pt x="168" y="625"/>
                </a:lnTo>
                <a:lnTo>
                  <a:pt x="164" y="627"/>
                </a:lnTo>
                <a:lnTo>
                  <a:pt x="159" y="631"/>
                </a:lnTo>
                <a:lnTo>
                  <a:pt x="158" y="634"/>
                </a:lnTo>
                <a:lnTo>
                  <a:pt x="154" y="641"/>
                </a:lnTo>
                <a:lnTo>
                  <a:pt x="152" y="648"/>
                </a:lnTo>
                <a:lnTo>
                  <a:pt x="149" y="634"/>
                </a:lnTo>
                <a:lnTo>
                  <a:pt x="147" y="615"/>
                </a:lnTo>
                <a:lnTo>
                  <a:pt x="147" y="606"/>
                </a:lnTo>
                <a:lnTo>
                  <a:pt x="147" y="591"/>
                </a:lnTo>
                <a:lnTo>
                  <a:pt x="147" y="574"/>
                </a:lnTo>
                <a:lnTo>
                  <a:pt x="147" y="558"/>
                </a:lnTo>
                <a:lnTo>
                  <a:pt x="144" y="544"/>
                </a:lnTo>
                <a:lnTo>
                  <a:pt x="141" y="529"/>
                </a:lnTo>
                <a:lnTo>
                  <a:pt x="139" y="514"/>
                </a:lnTo>
                <a:lnTo>
                  <a:pt x="136" y="501"/>
                </a:lnTo>
                <a:lnTo>
                  <a:pt x="135" y="490"/>
                </a:lnTo>
                <a:lnTo>
                  <a:pt x="134" y="480"/>
                </a:lnTo>
                <a:lnTo>
                  <a:pt x="133" y="472"/>
                </a:lnTo>
                <a:lnTo>
                  <a:pt x="134" y="466"/>
                </a:lnTo>
                <a:lnTo>
                  <a:pt x="141" y="453"/>
                </a:lnTo>
                <a:lnTo>
                  <a:pt x="150" y="442"/>
                </a:lnTo>
                <a:lnTo>
                  <a:pt x="158" y="432"/>
                </a:lnTo>
                <a:lnTo>
                  <a:pt x="170" y="415"/>
                </a:lnTo>
                <a:lnTo>
                  <a:pt x="186" y="399"/>
                </a:lnTo>
                <a:lnTo>
                  <a:pt x="194" y="385"/>
                </a:lnTo>
                <a:lnTo>
                  <a:pt x="201" y="377"/>
                </a:lnTo>
                <a:lnTo>
                  <a:pt x="206" y="370"/>
                </a:lnTo>
                <a:lnTo>
                  <a:pt x="213" y="359"/>
                </a:lnTo>
                <a:lnTo>
                  <a:pt x="226" y="340"/>
                </a:lnTo>
                <a:lnTo>
                  <a:pt x="242" y="314"/>
                </a:lnTo>
                <a:lnTo>
                  <a:pt x="261" y="287"/>
                </a:lnTo>
                <a:lnTo>
                  <a:pt x="279" y="263"/>
                </a:lnTo>
                <a:lnTo>
                  <a:pt x="290" y="247"/>
                </a:lnTo>
                <a:lnTo>
                  <a:pt x="298" y="241"/>
                </a:lnTo>
                <a:lnTo>
                  <a:pt x="304" y="232"/>
                </a:lnTo>
                <a:lnTo>
                  <a:pt x="313" y="222"/>
                </a:lnTo>
                <a:lnTo>
                  <a:pt x="327" y="208"/>
                </a:lnTo>
                <a:lnTo>
                  <a:pt x="341" y="193"/>
                </a:lnTo>
                <a:lnTo>
                  <a:pt x="352" y="181"/>
                </a:lnTo>
                <a:lnTo>
                  <a:pt x="362" y="172"/>
                </a:lnTo>
                <a:lnTo>
                  <a:pt x="369" y="167"/>
                </a:lnTo>
                <a:lnTo>
                  <a:pt x="376" y="165"/>
                </a:lnTo>
                <a:lnTo>
                  <a:pt x="385" y="164"/>
                </a:lnTo>
                <a:lnTo>
                  <a:pt x="395" y="163"/>
                </a:lnTo>
                <a:lnTo>
                  <a:pt x="404" y="163"/>
                </a:lnTo>
                <a:lnTo>
                  <a:pt x="413" y="164"/>
                </a:lnTo>
                <a:lnTo>
                  <a:pt x="424" y="164"/>
                </a:lnTo>
                <a:lnTo>
                  <a:pt x="434" y="164"/>
                </a:lnTo>
                <a:lnTo>
                  <a:pt x="442" y="164"/>
                </a:lnTo>
                <a:lnTo>
                  <a:pt x="450" y="160"/>
                </a:lnTo>
                <a:lnTo>
                  <a:pt x="457" y="154"/>
                </a:lnTo>
                <a:lnTo>
                  <a:pt x="466" y="146"/>
                </a:lnTo>
                <a:lnTo>
                  <a:pt x="475" y="140"/>
                </a:lnTo>
                <a:lnTo>
                  <a:pt x="484" y="135"/>
                </a:lnTo>
                <a:lnTo>
                  <a:pt x="490" y="130"/>
                </a:lnTo>
                <a:lnTo>
                  <a:pt x="493" y="125"/>
                </a:lnTo>
                <a:lnTo>
                  <a:pt x="494" y="121"/>
                </a:lnTo>
                <a:lnTo>
                  <a:pt x="495" y="117"/>
                </a:lnTo>
                <a:lnTo>
                  <a:pt x="498" y="114"/>
                </a:lnTo>
                <a:lnTo>
                  <a:pt x="504" y="110"/>
                </a:lnTo>
                <a:lnTo>
                  <a:pt x="511" y="106"/>
                </a:lnTo>
                <a:lnTo>
                  <a:pt x="514" y="103"/>
                </a:lnTo>
                <a:lnTo>
                  <a:pt x="517" y="101"/>
                </a:lnTo>
                <a:lnTo>
                  <a:pt x="515" y="98"/>
                </a:lnTo>
                <a:lnTo>
                  <a:pt x="513" y="93"/>
                </a:lnTo>
                <a:lnTo>
                  <a:pt x="508" y="90"/>
                </a:lnTo>
                <a:lnTo>
                  <a:pt x="504" y="88"/>
                </a:lnTo>
                <a:lnTo>
                  <a:pt x="506" y="83"/>
                </a:lnTo>
                <a:lnTo>
                  <a:pt x="508" y="77"/>
                </a:lnTo>
                <a:lnTo>
                  <a:pt x="505" y="72"/>
                </a:lnTo>
                <a:lnTo>
                  <a:pt x="501" y="66"/>
                </a:lnTo>
                <a:lnTo>
                  <a:pt x="499" y="64"/>
                </a:lnTo>
                <a:lnTo>
                  <a:pt x="495" y="63"/>
                </a:lnTo>
                <a:lnTo>
                  <a:pt x="487" y="63"/>
                </a:lnTo>
                <a:lnTo>
                  <a:pt x="485" y="64"/>
                </a:lnTo>
                <a:lnTo>
                  <a:pt x="487" y="61"/>
                </a:lnTo>
                <a:lnTo>
                  <a:pt x="487" y="54"/>
                </a:lnTo>
                <a:lnTo>
                  <a:pt x="485" y="49"/>
                </a:lnTo>
                <a:lnTo>
                  <a:pt x="481" y="44"/>
                </a:lnTo>
                <a:lnTo>
                  <a:pt x="477" y="40"/>
                </a:lnTo>
                <a:lnTo>
                  <a:pt x="474" y="39"/>
                </a:lnTo>
                <a:lnTo>
                  <a:pt x="467" y="40"/>
                </a:lnTo>
                <a:lnTo>
                  <a:pt x="463" y="40"/>
                </a:lnTo>
                <a:lnTo>
                  <a:pt x="465" y="37"/>
                </a:lnTo>
                <a:lnTo>
                  <a:pt x="463" y="30"/>
                </a:lnTo>
                <a:lnTo>
                  <a:pt x="460" y="26"/>
                </a:lnTo>
                <a:lnTo>
                  <a:pt x="455" y="23"/>
                </a:lnTo>
                <a:lnTo>
                  <a:pt x="450" y="21"/>
                </a:lnTo>
                <a:lnTo>
                  <a:pt x="446" y="21"/>
                </a:lnTo>
                <a:lnTo>
                  <a:pt x="442" y="23"/>
                </a:lnTo>
                <a:lnTo>
                  <a:pt x="438" y="24"/>
                </a:lnTo>
                <a:lnTo>
                  <a:pt x="433" y="29"/>
                </a:lnTo>
                <a:lnTo>
                  <a:pt x="433" y="23"/>
                </a:lnTo>
                <a:lnTo>
                  <a:pt x="433" y="14"/>
                </a:lnTo>
                <a:lnTo>
                  <a:pt x="431" y="9"/>
                </a:lnTo>
                <a:lnTo>
                  <a:pt x="427" y="5"/>
                </a:lnTo>
                <a:lnTo>
                  <a:pt x="419" y="1"/>
                </a:lnTo>
                <a:lnTo>
                  <a:pt x="413" y="0"/>
                </a:lnTo>
                <a:lnTo>
                  <a:pt x="408" y="1"/>
                </a:lnTo>
                <a:lnTo>
                  <a:pt x="404" y="5"/>
                </a:lnTo>
                <a:lnTo>
                  <a:pt x="399" y="11"/>
                </a:lnTo>
                <a:lnTo>
                  <a:pt x="395" y="15"/>
                </a:lnTo>
                <a:lnTo>
                  <a:pt x="390" y="18"/>
                </a:lnTo>
                <a:lnTo>
                  <a:pt x="388" y="20"/>
                </a:lnTo>
                <a:lnTo>
                  <a:pt x="381" y="23"/>
                </a:lnTo>
                <a:lnTo>
                  <a:pt x="374" y="28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1" y="37"/>
                </a:lnTo>
                <a:lnTo>
                  <a:pt x="355" y="43"/>
                </a:lnTo>
                <a:lnTo>
                  <a:pt x="349" y="48"/>
                </a:lnTo>
                <a:lnTo>
                  <a:pt x="345" y="50"/>
                </a:lnTo>
                <a:lnTo>
                  <a:pt x="337" y="56"/>
                </a:lnTo>
                <a:lnTo>
                  <a:pt x="331" y="61"/>
                </a:lnTo>
                <a:lnTo>
                  <a:pt x="326" y="67"/>
                </a:lnTo>
                <a:lnTo>
                  <a:pt x="318" y="82"/>
                </a:lnTo>
                <a:lnTo>
                  <a:pt x="312" y="95"/>
                </a:lnTo>
                <a:lnTo>
                  <a:pt x="307" y="105"/>
                </a:lnTo>
                <a:lnTo>
                  <a:pt x="299" y="112"/>
                </a:lnTo>
                <a:lnTo>
                  <a:pt x="289" y="121"/>
                </a:lnTo>
                <a:lnTo>
                  <a:pt x="280" y="130"/>
                </a:lnTo>
                <a:lnTo>
                  <a:pt x="274" y="135"/>
                </a:lnTo>
                <a:lnTo>
                  <a:pt x="261" y="148"/>
                </a:lnTo>
                <a:lnTo>
                  <a:pt x="245" y="163"/>
                </a:lnTo>
                <a:lnTo>
                  <a:pt x="227" y="181"/>
                </a:lnTo>
                <a:lnTo>
                  <a:pt x="212" y="194"/>
                </a:lnTo>
                <a:lnTo>
                  <a:pt x="201" y="206"/>
                </a:lnTo>
                <a:lnTo>
                  <a:pt x="192" y="215"/>
                </a:lnTo>
                <a:lnTo>
                  <a:pt x="186" y="222"/>
                </a:lnTo>
                <a:lnTo>
                  <a:pt x="173" y="235"/>
                </a:lnTo>
                <a:lnTo>
                  <a:pt x="145" y="264"/>
                </a:lnTo>
                <a:lnTo>
                  <a:pt x="115" y="297"/>
                </a:lnTo>
                <a:lnTo>
                  <a:pt x="93" y="319"/>
                </a:lnTo>
                <a:lnTo>
                  <a:pt x="82" y="333"/>
                </a:lnTo>
                <a:lnTo>
                  <a:pt x="71" y="346"/>
                </a:lnTo>
                <a:lnTo>
                  <a:pt x="61" y="359"/>
                </a:lnTo>
                <a:lnTo>
                  <a:pt x="54" y="369"/>
                </a:lnTo>
                <a:lnTo>
                  <a:pt x="47" y="385"/>
                </a:lnTo>
                <a:lnTo>
                  <a:pt x="39" y="400"/>
                </a:lnTo>
                <a:lnTo>
                  <a:pt x="34" y="405"/>
                </a:lnTo>
                <a:lnTo>
                  <a:pt x="30" y="410"/>
                </a:lnTo>
                <a:lnTo>
                  <a:pt x="28" y="413"/>
                </a:lnTo>
                <a:lnTo>
                  <a:pt x="27" y="417"/>
                </a:lnTo>
                <a:lnTo>
                  <a:pt x="25" y="420"/>
                </a:lnTo>
                <a:lnTo>
                  <a:pt x="24" y="425"/>
                </a:lnTo>
                <a:lnTo>
                  <a:pt x="25" y="434"/>
                </a:lnTo>
                <a:lnTo>
                  <a:pt x="25" y="444"/>
                </a:lnTo>
                <a:lnTo>
                  <a:pt x="24" y="454"/>
                </a:lnTo>
                <a:lnTo>
                  <a:pt x="23" y="467"/>
                </a:lnTo>
                <a:lnTo>
                  <a:pt x="20" y="480"/>
                </a:lnTo>
                <a:lnTo>
                  <a:pt x="18" y="501"/>
                </a:lnTo>
                <a:lnTo>
                  <a:pt x="14" y="530"/>
                </a:lnTo>
                <a:lnTo>
                  <a:pt x="10" y="564"/>
                </a:lnTo>
                <a:lnTo>
                  <a:pt x="8" y="598"/>
                </a:lnTo>
                <a:lnTo>
                  <a:pt x="6" y="631"/>
                </a:lnTo>
                <a:lnTo>
                  <a:pt x="6" y="660"/>
                </a:lnTo>
                <a:lnTo>
                  <a:pt x="9" y="683"/>
                </a:lnTo>
                <a:lnTo>
                  <a:pt x="16" y="722"/>
                </a:lnTo>
                <a:lnTo>
                  <a:pt x="24" y="763"/>
                </a:lnTo>
                <a:lnTo>
                  <a:pt x="32" y="798"/>
                </a:lnTo>
                <a:lnTo>
                  <a:pt x="35" y="823"/>
                </a:lnTo>
                <a:lnTo>
                  <a:pt x="37" y="840"/>
                </a:lnTo>
                <a:lnTo>
                  <a:pt x="38" y="856"/>
                </a:lnTo>
                <a:lnTo>
                  <a:pt x="38" y="871"/>
                </a:lnTo>
                <a:lnTo>
                  <a:pt x="38" y="888"/>
                </a:lnTo>
                <a:lnTo>
                  <a:pt x="38" y="901"/>
                </a:lnTo>
                <a:lnTo>
                  <a:pt x="38" y="914"/>
                </a:lnTo>
                <a:lnTo>
                  <a:pt x="37" y="927"/>
                </a:lnTo>
                <a:lnTo>
                  <a:pt x="34" y="943"/>
                </a:lnTo>
                <a:lnTo>
                  <a:pt x="33" y="953"/>
                </a:lnTo>
                <a:lnTo>
                  <a:pt x="33" y="963"/>
                </a:lnTo>
                <a:lnTo>
                  <a:pt x="34" y="975"/>
                </a:lnTo>
                <a:lnTo>
                  <a:pt x="35" y="985"/>
                </a:lnTo>
                <a:lnTo>
                  <a:pt x="39" y="1002"/>
                </a:lnTo>
                <a:lnTo>
                  <a:pt x="40" y="1014"/>
                </a:lnTo>
                <a:lnTo>
                  <a:pt x="42" y="1023"/>
                </a:lnTo>
                <a:lnTo>
                  <a:pt x="42" y="1025"/>
                </a:lnTo>
                <a:lnTo>
                  <a:pt x="39" y="1088"/>
                </a:lnTo>
                <a:lnTo>
                  <a:pt x="39" y="1111"/>
                </a:lnTo>
                <a:lnTo>
                  <a:pt x="39" y="1131"/>
                </a:lnTo>
                <a:lnTo>
                  <a:pt x="40" y="1149"/>
                </a:lnTo>
                <a:lnTo>
                  <a:pt x="42" y="1164"/>
                </a:lnTo>
                <a:lnTo>
                  <a:pt x="45" y="1184"/>
                </a:lnTo>
                <a:lnTo>
                  <a:pt x="47" y="1194"/>
                </a:lnTo>
                <a:lnTo>
                  <a:pt x="49" y="1213"/>
                </a:lnTo>
                <a:lnTo>
                  <a:pt x="54" y="1236"/>
                </a:lnTo>
                <a:lnTo>
                  <a:pt x="59" y="1259"/>
                </a:lnTo>
                <a:lnTo>
                  <a:pt x="66" y="1280"/>
                </a:lnTo>
                <a:lnTo>
                  <a:pt x="72" y="1302"/>
                </a:lnTo>
                <a:lnTo>
                  <a:pt x="76" y="1319"/>
                </a:lnTo>
                <a:lnTo>
                  <a:pt x="80" y="1333"/>
                </a:lnTo>
                <a:lnTo>
                  <a:pt x="80" y="1341"/>
                </a:lnTo>
                <a:lnTo>
                  <a:pt x="75" y="1361"/>
                </a:lnTo>
                <a:lnTo>
                  <a:pt x="69" y="1393"/>
                </a:lnTo>
                <a:lnTo>
                  <a:pt x="64" y="1423"/>
                </a:lnTo>
                <a:lnTo>
                  <a:pt x="62" y="1435"/>
                </a:lnTo>
                <a:lnTo>
                  <a:pt x="62" y="1466"/>
                </a:lnTo>
                <a:lnTo>
                  <a:pt x="97" y="1480"/>
                </a:lnTo>
                <a:lnTo>
                  <a:pt x="96" y="1485"/>
                </a:lnTo>
                <a:lnTo>
                  <a:pt x="96" y="1497"/>
                </a:lnTo>
                <a:lnTo>
                  <a:pt x="96" y="1512"/>
                </a:lnTo>
                <a:lnTo>
                  <a:pt x="97" y="1529"/>
                </a:lnTo>
                <a:lnTo>
                  <a:pt x="100" y="1544"/>
                </a:lnTo>
                <a:lnTo>
                  <a:pt x="104" y="1557"/>
                </a:lnTo>
                <a:lnTo>
                  <a:pt x="106" y="1566"/>
                </a:lnTo>
                <a:lnTo>
                  <a:pt x="107" y="1569"/>
                </a:lnTo>
                <a:lnTo>
                  <a:pt x="105" y="1576"/>
                </a:lnTo>
                <a:lnTo>
                  <a:pt x="99" y="1592"/>
                </a:lnTo>
                <a:lnTo>
                  <a:pt x="91" y="1613"/>
                </a:lnTo>
                <a:lnTo>
                  <a:pt x="86" y="1634"/>
                </a:lnTo>
                <a:lnTo>
                  <a:pt x="83" y="1659"/>
                </a:lnTo>
                <a:lnTo>
                  <a:pt x="81" y="1684"/>
                </a:lnTo>
                <a:lnTo>
                  <a:pt x="80" y="1703"/>
                </a:lnTo>
                <a:lnTo>
                  <a:pt x="80" y="1711"/>
                </a:lnTo>
                <a:lnTo>
                  <a:pt x="72" y="1814"/>
                </a:lnTo>
                <a:lnTo>
                  <a:pt x="68" y="1832"/>
                </a:lnTo>
                <a:lnTo>
                  <a:pt x="61" y="1870"/>
                </a:lnTo>
                <a:lnTo>
                  <a:pt x="56" y="1892"/>
                </a:lnTo>
                <a:lnTo>
                  <a:pt x="52" y="1914"/>
                </a:lnTo>
                <a:lnTo>
                  <a:pt x="49" y="1933"/>
                </a:lnTo>
                <a:lnTo>
                  <a:pt x="48" y="1947"/>
                </a:lnTo>
                <a:lnTo>
                  <a:pt x="48" y="1973"/>
                </a:lnTo>
                <a:lnTo>
                  <a:pt x="49" y="2002"/>
                </a:lnTo>
                <a:lnTo>
                  <a:pt x="51" y="2028"/>
                </a:lnTo>
                <a:lnTo>
                  <a:pt x="52" y="2038"/>
                </a:lnTo>
                <a:lnTo>
                  <a:pt x="48" y="2039"/>
                </a:lnTo>
                <a:lnTo>
                  <a:pt x="39" y="2047"/>
                </a:lnTo>
                <a:lnTo>
                  <a:pt x="34" y="2052"/>
                </a:lnTo>
                <a:lnTo>
                  <a:pt x="29" y="2059"/>
                </a:lnTo>
                <a:lnTo>
                  <a:pt x="24" y="2068"/>
                </a:lnTo>
                <a:lnTo>
                  <a:pt x="20" y="2079"/>
                </a:lnTo>
                <a:lnTo>
                  <a:pt x="16" y="2091"/>
                </a:lnTo>
                <a:lnTo>
                  <a:pt x="14" y="2101"/>
                </a:lnTo>
                <a:lnTo>
                  <a:pt x="13" y="2111"/>
                </a:lnTo>
                <a:lnTo>
                  <a:pt x="11" y="2120"/>
                </a:lnTo>
                <a:lnTo>
                  <a:pt x="11" y="2129"/>
                </a:lnTo>
                <a:lnTo>
                  <a:pt x="13" y="2135"/>
                </a:lnTo>
                <a:lnTo>
                  <a:pt x="14" y="2141"/>
                </a:lnTo>
                <a:lnTo>
                  <a:pt x="16" y="2145"/>
                </a:lnTo>
                <a:lnTo>
                  <a:pt x="29" y="2164"/>
                </a:lnTo>
                <a:lnTo>
                  <a:pt x="35" y="2174"/>
                </a:lnTo>
                <a:lnTo>
                  <a:pt x="24" y="2213"/>
                </a:lnTo>
                <a:lnTo>
                  <a:pt x="20" y="2217"/>
                </a:lnTo>
                <a:lnTo>
                  <a:pt x="11" y="2228"/>
                </a:lnTo>
                <a:lnTo>
                  <a:pt x="6" y="2237"/>
                </a:lnTo>
                <a:lnTo>
                  <a:pt x="3" y="2246"/>
                </a:lnTo>
                <a:lnTo>
                  <a:pt x="0" y="2255"/>
                </a:lnTo>
                <a:lnTo>
                  <a:pt x="0" y="2265"/>
                </a:lnTo>
                <a:lnTo>
                  <a:pt x="3" y="2291"/>
                </a:lnTo>
                <a:lnTo>
                  <a:pt x="6" y="2322"/>
                </a:lnTo>
                <a:lnTo>
                  <a:pt x="9" y="2337"/>
                </a:lnTo>
                <a:lnTo>
                  <a:pt x="14" y="2351"/>
                </a:lnTo>
                <a:lnTo>
                  <a:pt x="16" y="2356"/>
                </a:lnTo>
                <a:lnTo>
                  <a:pt x="20" y="2362"/>
                </a:lnTo>
                <a:lnTo>
                  <a:pt x="24" y="2366"/>
                </a:lnTo>
                <a:lnTo>
                  <a:pt x="28" y="2370"/>
                </a:lnTo>
                <a:lnTo>
                  <a:pt x="40" y="2377"/>
                </a:lnTo>
                <a:lnTo>
                  <a:pt x="59" y="2387"/>
                </a:lnTo>
                <a:lnTo>
                  <a:pt x="82" y="2398"/>
                </a:lnTo>
                <a:lnTo>
                  <a:pt x="109" y="2406"/>
                </a:lnTo>
                <a:lnTo>
                  <a:pt x="121" y="2410"/>
                </a:lnTo>
                <a:lnTo>
                  <a:pt x="134" y="2413"/>
                </a:lnTo>
                <a:lnTo>
                  <a:pt x="147" y="2415"/>
                </a:lnTo>
                <a:lnTo>
                  <a:pt x="159" y="2415"/>
                </a:lnTo>
                <a:lnTo>
                  <a:pt x="170" y="2414"/>
                </a:lnTo>
                <a:lnTo>
                  <a:pt x="182" y="2411"/>
                </a:lnTo>
                <a:lnTo>
                  <a:pt x="191" y="2408"/>
                </a:lnTo>
                <a:lnTo>
                  <a:pt x="198" y="2401"/>
                </a:lnTo>
                <a:lnTo>
                  <a:pt x="212" y="2387"/>
                </a:lnTo>
                <a:lnTo>
                  <a:pt x="224" y="2375"/>
                </a:lnTo>
                <a:lnTo>
                  <a:pt x="235" y="2361"/>
                </a:lnTo>
                <a:lnTo>
                  <a:pt x="242" y="2347"/>
                </a:lnTo>
                <a:lnTo>
                  <a:pt x="250" y="2332"/>
                </a:lnTo>
                <a:lnTo>
                  <a:pt x="255" y="2315"/>
                </a:lnTo>
                <a:lnTo>
                  <a:pt x="259" y="2295"/>
                </a:lnTo>
                <a:lnTo>
                  <a:pt x="261" y="2273"/>
                </a:lnTo>
                <a:lnTo>
                  <a:pt x="264" y="2226"/>
                </a:lnTo>
                <a:lnTo>
                  <a:pt x="265" y="2187"/>
                </a:lnTo>
                <a:lnTo>
                  <a:pt x="266" y="2169"/>
                </a:lnTo>
                <a:lnTo>
                  <a:pt x="269" y="2154"/>
                </a:lnTo>
                <a:lnTo>
                  <a:pt x="272" y="2140"/>
                </a:lnTo>
                <a:lnTo>
                  <a:pt x="274" y="2129"/>
                </a:lnTo>
                <a:lnTo>
                  <a:pt x="282" y="2105"/>
                </a:lnTo>
                <a:lnTo>
                  <a:pt x="288" y="2079"/>
                </a:lnTo>
                <a:lnTo>
                  <a:pt x="292" y="2067"/>
                </a:lnTo>
                <a:lnTo>
                  <a:pt x="296" y="2057"/>
                </a:lnTo>
                <a:lnTo>
                  <a:pt x="298" y="2048"/>
                </a:lnTo>
                <a:lnTo>
                  <a:pt x="302" y="2041"/>
                </a:lnTo>
                <a:lnTo>
                  <a:pt x="313" y="2025"/>
                </a:lnTo>
                <a:lnTo>
                  <a:pt x="327" y="2001"/>
                </a:lnTo>
                <a:lnTo>
                  <a:pt x="333" y="1988"/>
                </a:lnTo>
                <a:lnTo>
                  <a:pt x="341" y="1973"/>
                </a:lnTo>
                <a:lnTo>
                  <a:pt x="346" y="1961"/>
                </a:lnTo>
                <a:lnTo>
                  <a:pt x="351" y="1947"/>
                </a:lnTo>
                <a:lnTo>
                  <a:pt x="356" y="1923"/>
                </a:lnTo>
                <a:lnTo>
                  <a:pt x="360" y="1904"/>
                </a:lnTo>
                <a:lnTo>
                  <a:pt x="360" y="1891"/>
                </a:lnTo>
                <a:lnTo>
                  <a:pt x="360" y="1887"/>
                </a:lnTo>
                <a:lnTo>
                  <a:pt x="393" y="1876"/>
                </a:lnTo>
                <a:lnTo>
                  <a:pt x="395" y="1886"/>
                </a:lnTo>
                <a:lnTo>
                  <a:pt x="402" y="1916"/>
                </a:lnTo>
                <a:lnTo>
                  <a:pt x="405" y="1938"/>
                </a:lnTo>
                <a:lnTo>
                  <a:pt x="409" y="1964"/>
                </a:lnTo>
                <a:lnTo>
                  <a:pt x="413" y="1994"/>
                </a:lnTo>
                <a:lnTo>
                  <a:pt x="415" y="2028"/>
                </a:lnTo>
                <a:lnTo>
                  <a:pt x="417" y="2057"/>
                </a:lnTo>
                <a:lnTo>
                  <a:pt x="418" y="2091"/>
                </a:lnTo>
                <a:lnTo>
                  <a:pt x="419" y="2127"/>
                </a:lnTo>
                <a:lnTo>
                  <a:pt x="422" y="2165"/>
                </a:lnTo>
                <a:lnTo>
                  <a:pt x="424" y="2201"/>
                </a:lnTo>
                <a:lnTo>
                  <a:pt x="429" y="2232"/>
                </a:lnTo>
                <a:lnTo>
                  <a:pt x="432" y="2246"/>
                </a:lnTo>
                <a:lnTo>
                  <a:pt x="434" y="2257"/>
                </a:lnTo>
                <a:lnTo>
                  <a:pt x="438" y="2266"/>
                </a:lnTo>
                <a:lnTo>
                  <a:pt x="443" y="2273"/>
                </a:lnTo>
                <a:lnTo>
                  <a:pt x="453" y="2284"/>
                </a:lnTo>
                <a:lnTo>
                  <a:pt x="465" y="2297"/>
                </a:lnTo>
                <a:lnTo>
                  <a:pt x="477" y="2309"/>
                </a:lnTo>
                <a:lnTo>
                  <a:pt x="491" y="2322"/>
                </a:lnTo>
                <a:lnTo>
                  <a:pt x="506" y="2332"/>
                </a:lnTo>
                <a:lnTo>
                  <a:pt x="522" y="2341"/>
                </a:lnTo>
                <a:lnTo>
                  <a:pt x="529" y="2344"/>
                </a:lnTo>
                <a:lnTo>
                  <a:pt x="537" y="2347"/>
                </a:lnTo>
                <a:lnTo>
                  <a:pt x="544" y="2348"/>
                </a:lnTo>
                <a:lnTo>
                  <a:pt x="551" y="2350"/>
                </a:lnTo>
                <a:lnTo>
                  <a:pt x="558" y="2348"/>
                </a:lnTo>
                <a:lnTo>
                  <a:pt x="566" y="2347"/>
                </a:lnTo>
                <a:lnTo>
                  <a:pt x="573" y="2346"/>
                </a:lnTo>
                <a:lnTo>
                  <a:pt x="582" y="2343"/>
                </a:lnTo>
                <a:lnTo>
                  <a:pt x="597" y="2336"/>
                </a:lnTo>
                <a:lnTo>
                  <a:pt x="612" y="2328"/>
                </a:lnTo>
                <a:lnTo>
                  <a:pt x="635" y="2314"/>
                </a:lnTo>
                <a:lnTo>
                  <a:pt x="644" y="2307"/>
                </a:lnTo>
                <a:lnTo>
                  <a:pt x="674" y="2288"/>
                </a:lnTo>
                <a:lnTo>
                  <a:pt x="678" y="2285"/>
                </a:lnTo>
                <a:lnTo>
                  <a:pt x="684" y="2276"/>
                </a:lnTo>
                <a:lnTo>
                  <a:pt x="692" y="2291"/>
                </a:lnTo>
                <a:lnTo>
                  <a:pt x="700" y="2307"/>
                </a:lnTo>
                <a:lnTo>
                  <a:pt x="710" y="2323"/>
                </a:lnTo>
                <a:lnTo>
                  <a:pt x="721" y="2339"/>
                </a:lnTo>
                <a:lnTo>
                  <a:pt x="727" y="2347"/>
                </a:lnTo>
                <a:lnTo>
                  <a:pt x="734" y="2353"/>
                </a:lnTo>
                <a:lnTo>
                  <a:pt x="739" y="2358"/>
                </a:lnTo>
                <a:lnTo>
                  <a:pt x="745" y="2363"/>
                </a:lnTo>
                <a:lnTo>
                  <a:pt x="751" y="2367"/>
                </a:lnTo>
                <a:lnTo>
                  <a:pt x="758" y="2370"/>
                </a:lnTo>
                <a:lnTo>
                  <a:pt x="764" y="2370"/>
                </a:lnTo>
                <a:lnTo>
                  <a:pt x="770" y="2370"/>
                </a:lnTo>
                <a:lnTo>
                  <a:pt x="778" y="2366"/>
                </a:lnTo>
                <a:lnTo>
                  <a:pt x="785" y="2362"/>
                </a:lnTo>
                <a:lnTo>
                  <a:pt x="791" y="2356"/>
                </a:lnTo>
                <a:lnTo>
                  <a:pt x="797" y="2348"/>
                </a:lnTo>
                <a:lnTo>
                  <a:pt x="801" y="2341"/>
                </a:lnTo>
                <a:lnTo>
                  <a:pt x="804" y="2331"/>
                </a:lnTo>
                <a:lnTo>
                  <a:pt x="808" y="2320"/>
                </a:lnTo>
                <a:lnTo>
                  <a:pt x="811" y="2310"/>
                </a:lnTo>
                <a:lnTo>
                  <a:pt x="812" y="2298"/>
                </a:lnTo>
                <a:lnTo>
                  <a:pt x="813" y="2286"/>
                </a:lnTo>
                <a:lnTo>
                  <a:pt x="815" y="2274"/>
                </a:lnTo>
                <a:lnTo>
                  <a:pt x="815" y="2261"/>
                </a:lnTo>
                <a:lnTo>
                  <a:pt x="812" y="2236"/>
                </a:lnTo>
                <a:lnTo>
                  <a:pt x="808" y="2211"/>
                </a:lnTo>
                <a:lnTo>
                  <a:pt x="802" y="2188"/>
                </a:lnTo>
                <a:lnTo>
                  <a:pt x="796" y="2169"/>
                </a:lnTo>
                <a:lnTo>
                  <a:pt x="788" y="2154"/>
                </a:lnTo>
                <a:lnTo>
                  <a:pt x="780" y="2139"/>
                </a:lnTo>
                <a:lnTo>
                  <a:pt x="773" y="2126"/>
                </a:lnTo>
                <a:lnTo>
                  <a:pt x="767" y="2113"/>
                </a:lnTo>
                <a:lnTo>
                  <a:pt x="760" y="2101"/>
                </a:lnTo>
                <a:lnTo>
                  <a:pt x="755" y="2087"/>
                </a:lnTo>
                <a:lnTo>
                  <a:pt x="754" y="2082"/>
                </a:lnTo>
                <a:lnTo>
                  <a:pt x="755" y="2078"/>
                </a:lnTo>
                <a:lnTo>
                  <a:pt x="756" y="2074"/>
                </a:lnTo>
                <a:lnTo>
                  <a:pt x="758" y="2071"/>
                </a:lnTo>
                <a:lnTo>
                  <a:pt x="763" y="2067"/>
                </a:lnTo>
                <a:lnTo>
                  <a:pt x="764" y="2065"/>
                </a:lnTo>
                <a:lnTo>
                  <a:pt x="756" y="2026"/>
                </a:lnTo>
                <a:lnTo>
                  <a:pt x="753" y="2020"/>
                </a:lnTo>
                <a:lnTo>
                  <a:pt x="743" y="2006"/>
                </a:lnTo>
                <a:lnTo>
                  <a:pt x="735" y="1999"/>
                </a:lnTo>
                <a:lnTo>
                  <a:pt x="729" y="1992"/>
                </a:lnTo>
                <a:lnTo>
                  <a:pt x="722" y="1987"/>
                </a:lnTo>
                <a:lnTo>
                  <a:pt x="717" y="1985"/>
                </a:lnTo>
                <a:lnTo>
                  <a:pt x="715" y="1983"/>
                </a:lnTo>
                <a:lnTo>
                  <a:pt x="711" y="1983"/>
                </a:lnTo>
                <a:lnTo>
                  <a:pt x="708" y="1980"/>
                </a:lnTo>
                <a:lnTo>
                  <a:pt x="703" y="1975"/>
                </a:lnTo>
                <a:lnTo>
                  <a:pt x="695" y="1970"/>
                </a:lnTo>
                <a:lnTo>
                  <a:pt x="686" y="1966"/>
                </a:lnTo>
                <a:lnTo>
                  <a:pt x="679" y="1964"/>
                </a:lnTo>
                <a:lnTo>
                  <a:pt x="673" y="1966"/>
                </a:lnTo>
                <a:lnTo>
                  <a:pt x="666" y="1968"/>
                </a:lnTo>
                <a:lnTo>
                  <a:pt x="662" y="1971"/>
                </a:lnTo>
                <a:lnTo>
                  <a:pt x="663" y="1962"/>
                </a:lnTo>
                <a:lnTo>
                  <a:pt x="664" y="1939"/>
                </a:lnTo>
                <a:lnTo>
                  <a:pt x="666" y="1905"/>
                </a:lnTo>
                <a:lnTo>
                  <a:pt x="666" y="1863"/>
                </a:lnTo>
                <a:lnTo>
                  <a:pt x="666" y="1819"/>
                </a:lnTo>
                <a:lnTo>
                  <a:pt x="663" y="1775"/>
                </a:lnTo>
                <a:lnTo>
                  <a:pt x="662" y="1754"/>
                </a:lnTo>
                <a:lnTo>
                  <a:pt x="659" y="1735"/>
                </a:lnTo>
                <a:lnTo>
                  <a:pt x="657" y="1717"/>
                </a:lnTo>
                <a:lnTo>
                  <a:pt x="652" y="1702"/>
                </a:lnTo>
                <a:lnTo>
                  <a:pt x="639" y="1661"/>
                </a:lnTo>
                <a:lnTo>
                  <a:pt x="626" y="1620"/>
                </a:lnTo>
                <a:lnTo>
                  <a:pt x="614" y="1582"/>
                </a:lnTo>
                <a:lnTo>
                  <a:pt x="602" y="1547"/>
                </a:lnTo>
                <a:lnTo>
                  <a:pt x="591" y="1515"/>
                </a:lnTo>
                <a:lnTo>
                  <a:pt x="580" y="1490"/>
                </a:lnTo>
                <a:lnTo>
                  <a:pt x="575" y="1480"/>
                </a:lnTo>
                <a:lnTo>
                  <a:pt x="568" y="1471"/>
                </a:lnTo>
                <a:lnTo>
                  <a:pt x="563" y="1465"/>
                </a:lnTo>
                <a:lnTo>
                  <a:pt x="558" y="1459"/>
                </a:lnTo>
                <a:lnTo>
                  <a:pt x="554" y="1456"/>
                </a:lnTo>
                <a:lnTo>
                  <a:pt x="551" y="1448"/>
                </a:lnTo>
                <a:lnTo>
                  <a:pt x="547" y="1441"/>
                </a:lnTo>
                <a:lnTo>
                  <a:pt x="544" y="1430"/>
                </a:lnTo>
                <a:lnTo>
                  <a:pt x="538" y="1409"/>
                </a:lnTo>
                <a:lnTo>
                  <a:pt x="530" y="1389"/>
                </a:lnTo>
                <a:lnTo>
                  <a:pt x="546" y="1375"/>
                </a:lnTo>
                <a:lnTo>
                  <a:pt x="534" y="1363"/>
                </a:lnTo>
                <a:lnTo>
                  <a:pt x="527" y="1355"/>
                </a:lnTo>
                <a:lnTo>
                  <a:pt x="519" y="1345"/>
                </a:lnTo>
                <a:lnTo>
                  <a:pt x="511" y="1333"/>
                </a:lnTo>
                <a:lnTo>
                  <a:pt x="505" y="1323"/>
                </a:lnTo>
                <a:lnTo>
                  <a:pt x="504" y="1318"/>
                </a:lnTo>
                <a:lnTo>
                  <a:pt x="501" y="1312"/>
                </a:lnTo>
                <a:lnTo>
                  <a:pt x="503" y="1310"/>
                </a:lnTo>
                <a:lnTo>
                  <a:pt x="503" y="1305"/>
                </a:lnTo>
                <a:lnTo>
                  <a:pt x="501" y="1292"/>
                </a:lnTo>
                <a:lnTo>
                  <a:pt x="499" y="1288"/>
                </a:lnTo>
                <a:lnTo>
                  <a:pt x="496" y="1285"/>
                </a:lnTo>
                <a:lnTo>
                  <a:pt x="495" y="1280"/>
                </a:lnTo>
                <a:lnTo>
                  <a:pt x="494" y="1276"/>
                </a:lnTo>
                <a:lnTo>
                  <a:pt x="498" y="1270"/>
                </a:lnTo>
                <a:lnTo>
                  <a:pt x="498" y="1266"/>
                </a:lnTo>
                <a:lnTo>
                  <a:pt x="496" y="1256"/>
                </a:lnTo>
                <a:lnTo>
                  <a:pt x="493" y="1247"/>
                </a:lnTo>
                <a:lnTo>
                  <a:pt x="490" y="1245"/>
                </a:lnTo>
                <a:lnTo>
                  <a:pt x="493" y="1239"/>
                </a:lnTo>
                <a:lnTo>
                  <a:pt x="496" y="1226"/>
                </a:lnTo>
                <a:lnTo>
                  <a:pt x="496" y="1217"/>
                </a:lnTo>
                <a:lnTo>
                  <a:pt x="494" y="1211"/>
                </a:lnTo>
                <a:lnTo>
                  <a:pt x="496" y="1198"/>
                </a:lnTo>
                <a:lnTo>
                  <a:pt x="500" y="1187"/>
                </a:lnTo>
                <a:lnTo>
                  <a:pt x="505" y="1174"/>
                </a:lnTo>
                <a:lnTo>
                  <a:pt x="510" y="1161"/>
                </a:lnTo>
                <a:lnTo>
                  <a:pt x="520" y="1135"/>
                </a:lnTo>
                <a:lnTo>
                  <a:pt x="529" y="1110"/>
                </a:lnTo>
                <a:lnTo>
                  <a:pt x="538" y="1093"/>
                </a:lnTo>
                <a:lnTo>
                  <a:pt x="551" y="1078"/>
                </a:lnTo>
                <a:lnTo>
                  <a:pt x="556" y="1073"/>
                </a:lnTo>
                <a:lnTo>
                  <a:pt x="562" y="1069"/>
                </a:lnTo>
                <a:lnTo>
                  <a:pt x="570" y="1066"/>
                </a:lnTo>
                <a:lnTo>
                  <a:pt x="578" y="1063"/>
                </a:lnTo>
                <a:lnTo>
                  <a:pt x="587" y="1062"/>
                </a:lnTo>
                <a:lnTo>
                  <a:pt x="597" y="1060"/>
                </a:lnTo>
                <a:lnTo>
                  <a:pt x="607" y="1060"/>
                </a:lnTo>
                <a:lnTo>
                  <a:pt x="619" y="1060"/>
                </a:lnTo>
                <a:lnTo>
                  <a:pt x="649" y="1063"/>
                </a:lnTo>
                <a:lnTo>
                  <a:pt x="677" y="1062"/>
                </a:lnTo>
                <a:lnTo>
                  <a:pt x="712" y="1058"/>
                </a:lnTo>
                <a:lnTo>
                  <a:pt x="773" y="1049"/>
                </a:lnTo>
                <a:lnTo>
                  <a:pt x="792" y="1047"/>
                </a:lnTo>
                <a:lnTo>
                  <a:pt x="808" y="1043"/>
                </a:lnTo>
                <a:lnTo>
                  <a:pt x="825" y="1038"/>
                </a:lnTo>
                <a:lnTo>
                  <a:pt x="839" y="1033"/>
                </a:lnTo>
                <a:lnTo>
                  <a:pt x="864" y="1023"/>
                </a:lnTo>
                <a:lnTo>
                  <a:pt x="883" y="1011"/>
                </a:lnTo>
                <a:lnTo>
                  <a:pt x="909" y="992"/>
                </a:lnTo>
                <a:lnTo>
                  <a:pt x="921" y="982"/>
                </a:lnTo>
                <a:lnTo>
                  <a:pt x="929" y="978"/>
                </a:lnTo>
                <a:lnTo>
                  <a:pt x="945" y="970"/>
                </a:lnTo>
                <a:lnTo>
                  <a:pt x="952" y="966"/>
                </a:lnTo>
                <a:lnTo>
                  <a:pt x="960" y="961"/>
                </a:lnTo>
                <a:lnTo>
                  <a:pt x="965" y="956"/>
                </a:lnTo>
                <a:lnTo>
                  <a:pt x="967" y="952"/>
                </a:lnTo>
                <a:lnTo>
                  <a:pt x="970" y="944"/>
                </a:lnTo>
                <a:lnTo>
                  <a:pt x="971" y="936"/>
                </a:lnTo>
                <a:lnTo>
                  <a:pt x="971" y="929"/>
                </a:lnTo>
                <a:lnTo>
                  <a:pt x="971" y="922"/>
                </a:lnTo>
                <a:lnTo>
                  <a:pt x="971" y="910"/>
                </a:lnTo>
                <a:lnTo>
                  <a:pt x="972" y="893"/>
                </a:lnTo>
                <a:lnTo>
                  <a:pt x="974" y="871"/>
                </a:lnTo>
                <a:lnTo>
                  <a:pt x="976" y="853"/>
                </a:lnTo>
                <a:lnTo>
                  <a:pt x="977" y="832"/>
                </a:lnTo>
                <a:lnTo>
                  <a:pt x="977" y="802"/>
                </a:lnTo>
                <a:lnTo>
                  <a:pt x="975" y="768"/>
                </a:lnTo>
                <a:lnTo>
                  <a:pt x="972" y="735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0" name="Freeform 35"/>
          <p:cNvSpPr>
            <a:spLocks noEditPoints="1"/>
          </p:cNvSpPr>
          <p:nvPr/>
        </p:nvSpPr>
        <p:spPr bwMode="auto">
          <a:xfrm>
            <a:off x="2106812" y="895261"/>
            <a:ext cx="690959" cy="1186439"/>
          </a:xfrm>
          <a:custGeom>
            <a:avLst/>
            <a:gdLst>
              <a:gd name="T0" fmla="*/ 2147483647 w 1522"/>
              <a:gd name="T1" fmla="*/ 2147483647 h 2622"/>
              <a:gd name="T2" fmla="*/ 2147483647 w 1522"/>
              <a:gd name="T3" fmla="*/ 2147483647 h 2622"/>
              <a:gd name="T4" fmla="*/ 2147483647 w 1522"/>
              <a:gd name="T5" fmla="*/ 2147483647 h 2622"/>
              <a:gd name="T6" fmla="*/ 2147483647 w 1522"/>
              <a:gd name="T7" fmla="*/ 2147483647 h 2622"/>
              <a:gd name="T8" fmla="*/ 2147483647 w 1522"/>
              <a:gd name="T9" fmla="*/ 2147483647 h 2622"/>
              <a:gd name="T10" fmla="*/ 2147483647 w 1522"/>
              <a:gd name="T11" fmla="*/ 2147483647 h 2622"/>
              <a:gd name="T12" fmla="*/ 2147483647 w 1522"/>
              <a:gd name="T13" fmla="*/ 2147483647 h 2622"/>
              <a:gd name="T14" fmla="*/ 2147483647 w 1522"/>
              <a:gd name="T15" fmla="*/ 2147483647 h 2622"/>
              <a:gd name="T16" fmla="*/ 2147483647 w 1522"/>
              <a:gd name="T17" fmla="*/ 2147483647 h 2622"/>
              <a:gd name="T18" fmla="*/ 2147483647 w 1522"/>
              <a:gd name="T19" fmla="*/ 2147483647 h 2622"/>
              <a:gd name="T20" fmla="*/ 2147483647 w 1522"/>
              <a:gd name="T21" fmla="*/ 2147483647 h 2622"/>
              <a:gd name="T22" fmla="*/ 2147483647 w 1522"/>
              <a:gd name="T23" fmla="*/ 2147483647 h 2622"/>
              <a:gd name="T24" fmla="*/ 2147483647 w 1522"/>
              <a:gd name="T25" fmla="*/ 2147483647 h 2622"/>
              <a:gd name="T26" fmla="*/ 2147483647 w 1522"/>
              <a:gd name="T27" fmla="*/ 2147483647 h 2622"/>
              <a:gd name="T28" fmla="*/ 2147483647 w 1522"/>
              <a:gd name="T29" fmla="*/ 2147483647 h 2622"/>
              <a:gd name="T30" fmla="*/ 2147483647 w 1522"/>
              <a:gd name="T31" fmla="*/ 2147483647 h 2622"/>
              <a:gd name="T32" fmla="*/ 2147483647 w 1522"/>
              <a:gd name="T33" fmla="*/ 2147483647 h 2622"/>
              <a:gd name="T34" fmla="*/ 2147483647 w 1522"/>
              <a:gd name="T35" fmla="*/ 2147483647 h 2622"/>
              <a:gd name="T36" fmla="*/ 2147483647 w 1522"/>
              <a:gd name="T37" fmla="*/ 2147483647 h 2622"/>
              <a:gd name="T38" fmla="*/ 2147483647 w 1522"/>
              <a:gd name="T39" fmla="*/ 2147483647 h 2622"/>
              <a:gd name="T40" fmla="*/ 2147483647 w 1522"/>
              <a:gd name="T41" fmla="*/ 2147483647 h 2622"/>
              <a:gd name="T42" fmla="*/ 2147483647 w 1522"/>
              <a:gd name="T43" fmla="*/ 2147483647 h 2622"/>
              <a:gd name="T44" fmla="*/ 2147483647 w 1522"/>
              <a:gd name="T45" fmla="*/ 2147483647 h 2622"/>
              <a:gd name="T46" fmla="*/ 2147483647 w 1522"/>
              <a:gd name="T47" fmla="*/ 2147483647 h 2622"/>
              <a:gd name="T48" fmla="*/ 2147483647 w 1522"/>
              <a:gd name="T49" fmla="*/ 2147483647 h 2622"/>
              <a:gd name="T50" fmla="*/ 2147483647 w 1522"/>
              <a:gd name="T51" fmla="*/ 2147483647 h 2622"/>
              <a:gd name="T52" fmla="*/ 2147483647 w 1522"/>
              <a:gd name="T53" fmla="*/ 2147483647 h 2622"/>
              <a:gd name="T54" fmla="*/ 2147483647 w 1522"/>
              <a:gd name="T55" fmla="*/ 2147483647 h 2622"/>
              <a:gd name="T56" fmla="*/ 2147483647 w 1522"/>
              <a:gd name="T57" fmla="*/ 2147483647 h 2622"/>
              <a:gd name="T58" fmla="*/ 2147483647 w 1522"/>
              <a:gd name="T59" fmla="*/ 2147483647 h 2622"/>
              <a:gd name="T60" fmla="*/ 2147483647 w 1522"/>
              <a:gd name="T61" fmla="*/ 2147483647 h 2622"/>
              <a:gd name="T62" fmla="*/ 2147483647 w 1522"/>
              <a:gd name="T63" fmla="*/ 2147483647 h 2622"/>
              <a:gd name="T64" fmla="*/ 2147483647 w 1522"/>
              <a:gd name="T65" fmla="*/ 2147483647 h 2622"/>
              <a:gd name="T66" fmla="*/ 2147483647 w 1522"/>
              <a:gd name="T67" fmla="*/ 2147483647 h 2622"/>
              <a:gd name="T68" fmla="*/ 2147483647 w 1522"/>
              <a:gd name="T69" fmla="*/ 2147483647 h 2622"/>
              <a:gd name="T70" fmla="*/ 2147483647 w 1522"/>
              <a:gd name="T71" fmla="*/ 2147483647 h 2622"/>
              <a:gd name="T72" fmla="*/ 2147483647 w 1522"/>
              <a:gd name="T73" fmla="*/ 2147483647 h 2622"/>
              <a:gd name="T74" fmla="*/ 2147483647 w 1522"/>
              <a:gd name="T75" fmla="*/ 2147483647 h 2622"/>
              <a:gd name="T76" fmla="*/ 2147483647 w 1522"/>
              <a:gd name="T77" fmla="*/ 2147483647 h 2622"/>
              <a:gd name="T78" fmla="*/ 2147483647 w 1522"/>
              <a:gd name="T79" fmla="*/ 2147483647 h 2622"/>
              <a:gd name="T80" fmla="*/ 2147483647 w 1522"/>
              <a:gd name="T81" fmla="*/ 2147483647 h 2622"/>
              <a:gd name="T82" fmla="*/ 2147483647 w 1522"/>
              <a:gd name="T83" fmla="*/ 2147483647 h 2622"/>
              <a:gd name="T84" fmla="*/ 2147483647 w 1522"/>
              <a:gd name="T85" fmla="*/ 2147483647 h 2622"/>
              <a:gd name="T86" fmla="*/ 2147483647 w 1522"/>
              <a:gd name="T87" fmla="*/ 2147483647 h 2622"/>
              <a:gd name="T88" fmla="*/ 2147483647 w 1522"/>
              <a:gd name="T89" fmla="*/ 2147483647 h 2622"/>
              <a:gd name="T90" fmla="*/ 2147483647 w 1522"/>
              <a:gd name="T91" fmla="*/ 2147483647 h 2622"/>
              <a:gd name="T92" fmla="*/ 2147483647 w 1522"/>
              <a:gd name="T93" fmla="*/ 2147483647 h 2622"/>
              <a:gd name="T94" fmla="*/ 2147483647 w 1522"/>
              <a:gd name="T95" fmla="*/ 2147483647 h 2622"/>
              <a:gd name="T96" fmla="*/ 2147483647 w 1522"/>
              <a:gd name="T97" fmla="*/ 2147483647 h 2622"/>
              <a:gd name="T98" fmla="*/ 2147483647 w 1522"/>
              <a:gd name="T99" fmla="*/ 2147483647 h 2622"/>
              <a:gd name="T100" fmla="*/ 2147483647 w 1522"/>
              <a:gd name="T101" fmla="*/ 2147483647 h 2622"/>
              <a:gd name="T102" fmla="*/ 2147483647 w 1522"/>
              <a:gd name="T103" fmla="*/ 2147483647 h 2622"/>
              <a:gd name="T104" fmla="*/ 2147483647 w 1522"/>
              <a:gd name="T105" fmla="*/ 2147483647 h 2622"/>
              <a:gd name="T106" fmla="*/ 2147483647 w 1522"/>
              <a:gd name="T107" fmla="*/ 2147483647 h 2622"/>
              <a:gd name="T108" fmla="*/ 2147483647 w 1522"/>
              <a:gd name="T109" fmla="*/ 2147483647 h 2622"/>
              <a:gd name="T110" fmla="*/ 2147483647 w 1522"/>
              <a:gd name="T111" fmla="*/ 2147483647 h 2622"/>
              <a:gd name="T112" fmla="*/ 2147483647 w 1522"/>
              <a:gd name="T113" fmla="*/ 2147483647 h 2622"/>
              <a:gd name="T114" fmla="*/ 2147483647 w 1522"/>
              <a:gd name="T115" fmla="*/ 2147483647 h 2622"/>
              <a:gd name="T116" fmla="*/ 2147483647 w 1522"/>
              <a:gd name="T117" fmla="*/ 2147483647 h 2622"/>
              <a:gd name="T118" fmla="*/ 2147483647 w 1522"/>
              <a:gd name="T119" fmla="*/ 2147483647 h 26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22"/>
              <a:gd name="T181" fmla="*/ 0 h 2622"/>
              <a:gd name="T182" fmla="*/ 1522 w 1522"/>
              <a:gd name="T183" fmla="*/ 2622 h 26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22" h="2622">
                <a:moveTo>
                  <a:pt x="1333" y="2485"/>
                </a:moveTo>
                <a:lnTo>
                  <a:pt x="1324" y="2482"/>
                </a:lnTo>
                <a:lnTo>
                  <a:pt x="1320" y="2482"/>
                </a:lnTo>
                <a:lnTo>
                  <a:pt x="1317" y="2479"/>
                </a:lnTo>
                <a:lnTo>
                  <a:pt x="1316" y="2478"/>
                </a:lnTo>
                <a:lnTo>
                  <a:pt x="1316" y="2477"/>
                </a:lnTo>
                <a:lnTo>
                  <a:pt x="1317" y="2475"/>
                </a:lnTo>
                <a:lnTo>
                  <a:pt x="1319" y="2474"/>
                </a:lnTo>
                <a:lnTo>
                  <a:pt x="1324" y="2473"/>
                </a:lnTo>
                <a:lnTo>
                  <a:pt x="1327" y="2473"/>
                </a:lnTo>
                <a:lnTo>
                  <a:pt x="1331" y="2475"/>
                </a:lnTo>
                <a:lnTo>
                  <a:pt x="1333" y="2479"/>
                </a:lnTo>
                <a:lnTo>
                  <a:pt x="1333" y="2485"/>
                </a:lnTo>
                <a:close/>
                <a:moveTo>
                  <a:pt x="221" y="2364"/>
                </a:moveTo>
                <a:lnTo>
                  <a:pt x="221" y="2366"/>
                </a:lnTo>
                <a:lnTo>
                  <a:pt x="224" y="2367"/>
                </a:lnTo>
                <a:lnTo>
                  <a:pt x="226" y="2371"/>
                </a:lnTo>
                <a:lnTo>
                  <a:pt x="228" y="2373"/>
                </a:lnTo>
                <a:lnTo>
                  <a:pt x="225" y="2376"/>
                </a:lnTo>
                <a:lnTo>
                  <a:pt x="221" y="2377"/>
                </a:lnTo>
                <a:lnTo>
                  <a:pt x="217" y="2378"/>
                </a:lnTo>
                <a:lnTo>
                  <a:pt x="216" y="2378"/>
                </a:lnTo>
                <a:lnTo>
                  <a:pt x="221" y="2364"/>
                </a:lnTo>
                <a:close/>
                <a:moveTo>
                  <a:pt x="1522" y="2533"/>
                </a:moveTo>
                <a:lnTo>
                  <a:pt x="1518" y="2526"/>
                </a:lnTo>
                <a:lnTo>
                  <a:pt x="1514" y="2526"/>
                </a:lnTo>
                <a:lnTo>
                  <a:pt x="1513" y="2522"/>
                </a:lnTo>
                <a:lnTo>
                  <a:pt x="1511" y="2516"/>
                </a:lnTo>
                <a:lnTo>
                  <a:pt x="1509" y="2512"/>
                </a:lnTo>
                <a:lnTo>
                  <a:pt x="1506" y="2508"/>
                </a:lnTo>
                <a:lnTo>
                  <a:pt x="1502" y="2504"/>
                </a:lnTo>
                <a:lnTo>
                  <a:pt x="1498" y="2502"/>
                </a:lnTo>
                <a:lnTo>
                  <a:pt x="1487" y="2498"/>
                </a:lnTo>
                <a:lnTo>
                  <a:pt x="1473" y="2497"/>
                </a:lnTo>
                <a:lnTo>
                  <a:pt x="1460" y="2498"/>
                </a:lnTo>
                <a:lnTo>
                  <a:pt x="1451" y="2501"/>
                </a:lnTo>
                <a:lnTo>
                  <a:pt x="1435" y="2509"/>
                </a:lnTo>
                <a:lnTo>
                  <a:pt x="1426" y="2515"/>
                </a:lnTo>
                <a:lnTo>
                  <a:pt x="1423" y="2511"/>
                </a:lnTo>
                <a:lnTo>
                  <a:pt x="1417" y="2504"/>
                </a:lnTo>
                <a:lnTo>
                  <a:pt x="1410" y="2503"/>
                </a:lnTo>
                <a:lnTo>
                  <a:pt x="1405" y="2503"/>
                </a:lnTo>
                <a:lnTo>
                  <a:pt x="1402" y="2499"/>
                </a:lnTo>
                <a:lnTo>
                  <a:pt x="1394" y="2496"/>
                </a:lnTo>
                <a:lnTo>
                  <a:pt x="1386" y="2496"/>
                </a:lnTo>
                <a:lnTo>
                  <a:pt x="1382" y="2498"/>
                </a:lnTo>
                <a:lnTo>
                  <a:pt x="1375" y="2497"/>
                </a:lnTo>
                <a:lnTo>
                  <a:pt x="1367" y="2496"/>
                </a:lnTo>
                <a:lnTo>
                  <a:pt x="1367" y="2494"/>
                </a:lnTo>
                <a:lnTo>
                  <a:pt x="1365" y="2492"/>
                </a:lnTo>
                <a:lnTo>
                  <a:pt x="1363" y="2489"/>
                </a:lnTo>
                <a:lnTo>
                  <a:pt x="1359" y="2488"/>
                </a:lnTo>
                <a:lnTo>
                  <a:pt x="1353" y="2489"/>
                </a:lnTo>
                <a:lnTo>
                  <a:pt x="1349" y="2491"/>
                </a:lnTo>
                <a:lnTo>
                  <a:pt x="1348" y="2489"/>
                </a:lnTo>
                <a:lnTo>
                  <a:pt x="1346" y="2485"/>
                </a:lnTo>
                <a:lnTo>
                  <a:pt x="1345" y="2484"/>
                </a:lnTo>
                <a:lnTo>
                  <a:pt x="1345" y="2482"/>
                </a:lnTo>
                <a:lnTo>
                  <a:pt x="1345" y="2480"/>
                </a:lnTo>
                <a:lnTo>
                  <a:pt x="1346" y="2478"/>
                </a:lnTo>
                <a:lnTo>
                  <a:pt x="1350" y="2477"/>
                </a:lnTo>
                <a:lnTo>
                  <a:pt x="1354" y="2475"/>
                </a:lnTo>
                <a:lnTo>
                  <a:pt x="1357" y="2475"/>
                </a:lnTo>
                <a:lnTo>
                  <a:pt x="1358" y="2478"/>
                </a:lnTo>
                <a:lnTo>
                  <a:pt x="1360" y="2478"/>
                </a:lnTo>
                <a:lnTo>
                  <a:pt x="1364" y="2477"/>
                </a:lnTo>
                <a:lnTo>
                  <a:pt x="1364" y="2475"/>
                </a:lnTo>
                <a:lnTo>
                  <a:pt x="1363" y="2472"/>
                </a:lnTo>
                <a:lnTo>
                  <a:pt x="1360" y="2469"/>
                </a:lnTo>
                <a:lnTo>
                  <a:pt x="1355" y="2469"/>
                </a:lnTo>
                <a:lnTo>
                  <a:pt x="1346" y="2472"/>
                </a:lnTo>
                <a:lnTo>
                  <a:pt x="1343" y="2473"/>
                </a:lnTo>
                <a:lnTo>
                  <a:pt x="1338" y="2479"/>
                </a:lnTo>
                <a:lnTo>
                  <a:pt x="1336" y="2475"/>
                </a:lnTo>
                <a:lnTo>
                  <a:pt x="1334" y="2468"/>
                </a:lnTo>
                <a:lnTo>
                  <a:pt x="1331" y="2465"/>
                </a:lnTo>
                <a:lnTo>
                  <a:pt x="1327" y="2463"/>
                </a:lnTo>
                <a:lnTo>
                  <a:pt x="1324" y="2461"/>
                </a:lnTo>
                <a:lnTo>
                  <a:pt x="1320" y="2463"/>
                </a:lnTo>
                <a:lnTo>
                  <a:pt x="1312" y="2468"/>
                </a:lnTo>
                <a:lnTo>
                  <a:pt x="1310" y="2472"/>
                </a:lnTo>
                <a:lnTo>
                  <a:pt x="1311" y="2483"/>
                </a:lnTo>
                <a:lnTo>
                  <a:pt x="1310" y="2480"/>
                </a:lnTo>
                <a:lnTo>
                  <a:pt x="1306" y="2474"/>
                </a:lnTo>
                <a:lnTo>
                  <a:pt x="1302" y="2468"/>
                </a:lnTo>
                <a:lnTo>
                  <a:pt x="1301" y="2463"/>
                </a:lnTo>
                <a:lnTo>
                  <a:pt x="1302" y="2458"/>
                </a:lnTo>
                <a:lnTo>
                  <a:pt x="1301" y="2456"/>
                </a:lnTo>
                <a:lnTo>
                  <a:pt x="1288" y="2440"/>
                </a:lnTo>
                <a:lnTo>
                  <a:pt x="1268" y="2411"/>
                </a:lnTo>
                <a:lnTo>
                  <a:pt x="1252" y="2383"/>
                </a:lnTo>
                <a:lnTo>
                  <a:pt x="1249" y="2364"/>
                </a:lnTo>
                <a:lnTo>
                  <a:pt x="1242" y="2321"/>
                </a:lnTo>
                <a:lnTo>
                  <a:pt x="1235" y="2295"/>
                </a:lnTo>
                <a:lnTo>
                  <a:pt x="1229" y="2270"/>
                </a:lnTo>
                <a:lnTo>
                  <a:pt x="1224" y="2257"/>
                </a:lnTo>
                <a:lnTo>
                  <a:pt x="1220" y="2246"/>
                </a:lnTo>
                <a:lnTo>
                  <a:pt x="1216" y="2235"/>
                </a:lnTo>
                <a:lnTo>
                  <a:pt x="1211" y="2227"/>
                </a:lnTo>
                <a:lnTo>
                  <a:pt x="1208" y="2215"/>
                </a:lnTo>
                <a:lnTo>
                  <a:pt x="1202" y="2194"/>
                </a:lnTo>
                <a:lnTo>
                  <a:pt x="1196" y="2166"/>
                </a:lnTo>
                <a:lnTo>
                  <a:pt x="1189" y="2133"/>
                </a:lnTo>
                <a:lnTo>
                  <a:pt x="1181" y="2100"/>
                </a:lnTo>
                <a:lnTo>
                  <a:pt x="1175" y="2070"/>
                </a:lnTo>
                <a:lnTo>
                  <a:pt x="1168" y="2046"/>
                </a:lnTo>
                <a:lnTo>
                  <a:pt x="1165" y="2032"/>
                </a:lnTo>
                <a:lnTo>
                  <a:pt x="1158" y="2009"/>
                </a:lnTo>
                <a:lnTo>
                  <a:pt x="1152" y="1979"/>
                </a:lnTo>
                <a:lnTo>
                  <a:pt x="1148" y="1953"/>
                </a:lnTo>
                <a:lnTo>
                  <a:pt x="1147" y="1941"/>
                </a:lnTo>
                <a:lnTo>
                  <a:pt x="1147" y="1931"/>
                </a:lnTo>
                <a:lnTo>
                  <a:pt x="1146" y="1910"/>
                </a:lnTo>
                <a:lnTo>
                  <a:pt x="1143" y="1886"/>
                </a:lnTo>
                <a:lnTo>
                  <a:pt x="1139" y="1864"/>
                </a:lnTo>
                <a:lnTo>
                  <a:pt x="1129" y="1830"/>
                </a:lnTo>
                <a:lnTo>
                  <a:pt x="1120" y="1800"/>
                </a:lnTo>
                <a:lnTo>
                  <a:pt x="1113" y="1778"/>
                </a:lnTo>
                <a:lnTo>
                  <a:pt x="1109" y="1770"/>
                </a:lnTo>
                <a:lnTo>
                  <a:pt x="1091" y="1732"/>
                </a:lnTo>
                <a:lnTo>
                  <a:pt x="1093" y="1719"/>
                </a:lnTo>
                <a:lnTo>
                  <a:pt x="1095" y="1689"/>
                </a:lnTo>
                <a:lnTo>
                  <a:pt x="1096" y="1669"/>
                </a:lnTo>
                <a:lnTo>
                  <a:pt x="1095" y="1647"/>
                </a:lnTo>
                <a:lnTo>
                  <a:pt x="1094" y="1627"/>
                </a:lnTo>
                <a:lnTo>
                  <a:pt x="1091" y="1607"/>
                </a:lnTo>
                <a:lnTo>
                  <a:pt x="1086" y="1587"/>
                </a:lnTo>
                <a:lnTo>
                  <a:pt x="1082" y="1566"/>
                </a:lnTo>
                <a:lnTo>
                  <a:pt x="1079" y="1549"/>
                </a:lnTo>
                <a:lnTo>
                  <a:pt x="1076" y="1542"/>
                </a:lnTo>
                <a:lnTo>
                  <a:pt x="1071" y="1523"/>
                </a:lnTo>
                <a:lnTo>
                  <a:pt x="1096" y="1503"/>
                </a:lnTo>
                <a:lnTo>
                  <a:pt x="1095" y="1494"/>
                </a:lnTo>
                <a:lnTo>
                  <a:pt x="1093" y="1474"/>
                </a:lnTo>
                <a:lnTo>
                  <a:pt x="1090" y="1445"/>
                </a:lnTo>
                <a:lnTo>
                  <a:pt x="1086" y="1411"/>
                </a:lnTo>
                <a:lnTo>
                  <a:pt x="1082" y="1376"/>
                </a:lnTo>
                <a:lnTo>
                  <a:pt x="1079" y="1344"/>
                </a:lnTo>
                <a:lnTo>
                  <a:pt x="1075" y="1320"/>
                </a:lnTo>
                <a:lnTo>
                  <a:pt x="1072" y="1309"/>
                </a:lnTo>
                <a:lnTo>
                  <a:pt x="1069" y="1301"/>
                </a:lnTo>
                <a:lnTo>
                  <a:pt x="1066" y="1292"/>
                </a:lnTo>
                <a:lnTo>
                  <a:pt x="1064" y="1284"/>
                </a:lnTo>
                <a:lnTo>
                  <a:pt x="1062" y="1273"/>
                </a:lnTo>
                <a:lnTo>
                  <a:pt x="1058" y="1255"/>
                </a:lnTo>
                <a:lnTo>
                  <a:pt x="1057" y="1237"/>
                </a:lnTo>
                <a:lnTo>
                  <a:pt x="1057" y="1204"/>
                </a:lnTo>
                <a:lnTo>
                  <a:pt x="1055" y="1185"/>
                </a:lnTo>
                <a:lnTo>
                  <a:pt x="1051" y="1170"/>
                </a:lnTo>
                <a:lnTo>
                  <a:pt x="1050" y="1147"/>
                </a:lnTo>
                <a:lnTo>
                  <a:pt x="1047" y="1126"/>
                </a:lnTo>
                <a:lnTo>
                  <a:pt x="1047" y="1117"/>
                </a:lnTo>
                <a:lnTo>
                  <a:pt x="1061" y="1130"/>
                </a:lnTo>
                <a:lnTo>
                  <a:pt x="1091" y="1156"/>
                </a:lnTo>
                <a:lnTo>
                  <a:pt x="1123" y="1184"/>
                </a:lnTo>
                <a:lnTo>
                  <a:pt x="1141" y="1199"/>
                </a:lnTo>
                <a:lnTo>
                  <a:pt x="1149" y="1208"/>
                </a:lnTo>
                <a:lnTo>
                  <a:pt x="1165" y="1220"/>
                </a:lnTo>
                <a:lnTo>
                  <a:pt x="1177" y="1232"/>
                </a:lnTo>
                <a:lnTo>
                  <a:pt x="1184" y="1237"/>
                </a:lnTo>
                <a:lnTo>
                  <a:pt x="1213" y="1268"/>
                </a:lnTo>
                <a:lnTo>
                  <a:pt x="1218" y="1261"/>
                </a:lnTo>
                <a:lnTo>
                  <a:pt x="1228" y="1249"/>
                </a:lnTo>
                <a:lnTo>
                  <a:pt x="1230" y="1248"/>
                </a:lnTo>
                <a:lnTo>
                  <a:pt x="1233" y="1248"/>
                </a:lnTo>
                <a:lnTo>
                  <a:pt x="1235" y="1251"/>
                </a:lnTo>
                <a:lnTo>
                  <a:pt x="1244" y="1241"/>
                </a:lnTo>
                <a:lnTo>
                  <a:pt x="1264" y="1220"/>
                </a:lnTo>
                <a:lnTo>
                  <a:pt x="1272" y="1224"/>
                </a:lnTo>
                <a:lnTo>
                  <a:pt x="1283" y="1231"/>
                </a:lnTo>
                <a:lnTo>
                  <a:pt x="1290" y="1237"/>
                </a:lnTo>
                <a:lnTo>
                  <a:pt x="1300" y="1248"/>
                </a:lnTo>
                <a:lnTo>
                  <a:pt x="1306" y="1253"/>
                </a:lnTo>
                <a:lnTo>
                  <a:pt x="1312" y="1257"/>
                </a:lnTo>
                <a:lnTo>
                  <a:pt x="1320" y="1260"/>
                </a:lnTo>
                <a:lnTo>
                  <a:pt x="1325" y="1261"/>
                </a:lnTo>
                <a:lnTo>
                  <a:pt x="1334" y="1261"/>
                </a:lnTo>
                <a:lnTo>
                  <a:pt x="1340" y="1261"/>
                </a:lnTo>
                <a:lnTo>
                  <a:pt x="1349" y="1258"/>
                </a:lnTo>
                <a:lnTo>
                  <a:pt x="1351" y="1261"/>
                </a:lnTo>
                <a:lnTo>
                  <a:pt x="1354" y="1270"/>
                </a:lnTo>
                <a:lnTo>
                  <a:pt x="1354" y="1273"/>
                </a:lnTo>
                <a:lnTo>
                  <a:pt x="1354" y="1277"/>
                </a:lnTo>
                <a:lnTo>
                  <a:pt x="1345" y="1278"/>
                </a:lnTo>
                <a:lnTo>
                  <a:pt x="1339" y="1278"/>
                </a:lnTo>
                <a:lnTo>
                  <a:pt x="1335" y="1281"/>
                </a:lnTo>
                <a:lnTo>
                  <a:pt x="1331" y="1286"/>
                </a:lnTo>
                <a:lnTo>
                  <a:pt x="1331" y="1291"/>
                </a:lnTo>
                <a:lnTo>
                  <a:pt x="1331" y="1294"/>
                </a:lnTo>
                <a:lnTo>
                  <a:pt x="1341" y="1295"/>
                </a:lnTo>
                <a:lnTo>
                  <a:pt x="1339" y="1296"/>
                </a:lnTo>
                <a:lnTo>
                  <a:pt x="1338" y="1297"/>
                </a:lnTo>
                <a:lnTo>
                  <a:pt x="1334" y="1301"/>
                </a:lnTo>
                <a:lnTo>
                  <a:pt x="1333" y="1305"/>
                </a:lnTo>
                <a:lnTo>
                  <a:pt x="1331" y="1308"/>
                </a:lnTo>
                <a:lnTo>
                  <a:pt x="1331" y="1310"/>
                </a:lnTo>
                <a:lnTo>
                  <a:pt x="1334" y="1314"/>
                </a:lnTo>
                <a:lnTo>
                  <a:pt x="1335" y="1315"/>
                </a:lnTo>
                <a:lnTo>
                  <a:pt x="1340" y="1314"/>
                </a:lnTo>
                <a:lnTo>
                  <a:pt x="1348" y="1313"/>
                </a:lnTo>
                <a:lnTo>
                  <a:pt x="1353" y="1309"/>
                </a:lnTo>
                <a:lnTo>
                  <a:pt x="1355" y="1308"/>
                </a:lnTo>
                <a:lnTo>
                  <a:pt x="1363" y="1306"/>
                </a:lnTo>
                <a:lnTo>
                  <a:pt x="1360" y="1309"/>
                </a:lnTo>
                <a:lnTo>
                  <a:pt x="1357" y="1313"/>
                </a:lnTo>
                <a:lnTo>
                  <a:pt x="1354" y="1315"/>
                </a:lnTo>
                <a:lnTo>
                  <a:pt x="1353" y="1319"/>
                </a:lnTo>
                <a:lnTo>
                  <a:pt x="1351" y="1323"/>
                </a:lnTo>
                <a:lnTo>
                  <a:pt x="1351" y="1325"/>
                </a:lnTo>
                <a:lnTo>
                  <a:pt x="1354" y="1332"/>
                </a:lnTo>
                <a:lnTo>
                  <a:pt x="1357" y="1335"/>
                </a:lnTo>
                <a:lnTo>
                  <a:pt x="1359" y="1337"/>
                </a:lnTo>
                <a:lnTo>
                  <a:pt x="1360" y="1337"/>
                </a:lnTo>
                <a:lnTo>
                  <a:pt x="1364" y="1335"/>
                </a:lnTo>
                <a:lnTo>
                  <a:pt x="1370" y="1329"/>
                </a:lnTo>
                <a:lnTo>
                  <a:pt x="1375" y="1323"/>
                </a:lnTo>
                <a:lnTo>
                  <a:pt x="1378" y="1320"/>
                </a:lnTo>
                <a:lnTo>
                  <a:pt x="1383" y="1314"/>
                </a:lnTo>
                <a:lnTo>
                  <a:pt x="1394" y="1304"/>
                </a:lnTo>
                <a:lnTo>
                  <a:pt x="1402" y="1291"/>
                </a:lnTo>
                <a:lnTo>
                  <a:pt x="1408" y="1281"/>
                </a:lnTo>
                <a:lnTo>
                  <a:pt x="1412" y="1278"/>
                </a:lnTo>
                <a:lnTo>
                  <a:pt x="1415" y="1276"/>
                </a:lnTo>
                <a:lnTo>
                  <a:pt x="1416" y="1273"/>
                </a:lnTo>
                <a:lnTo>
                  <a:pt x="1416" y="1271"/>
                </a:lnTo>
                <a:lnTo>
                  <a:pt x="1416" y="1265"/>
                </a:lnTo>
                <a:lnTo>
                  <a:pt x="1415" y="1261"/>
                </a:lnTo>
                <a:lnTo>
                  <a:pt x="1415" y="1253"/>
                </a:lnTo>
                <a:lnTo>
                  <a:pt x="1413" y="1238"/>
                </a:lnTo>
                <a:lnTo>
                  <a:pt x="1411" y="1220"/>
                </a:lnTo>
                <a:lnTo>
                  <a:pt x="1405" y="1210"/>
                </a:lnTo>
                <a:lnTo>
                  <a:pt x="1398" y="1201"/>
                </a:lnTo>
                <a:lnTo>
                  <a:pt x="1387" y="1185"/>
                </a:lnTo>
                <a:lnTo>
                  <a:pt x="1372" y="1169"/>
                </a:lnTo>
                <a:lnTo>
                  <a:pt x="1365" y="1166"/>
                </a:lnTo>
                <a:lnTo>
                  <a:pt x="1354" y="1160"/>
                </a:lnTo>
                <a:lnTo>
                  <a:pt x="1341" y="1155"/>
                </a:lnTo>
                <a:lnTo>
                  <a:pt x="1333" y="1152"/>
                </a:lnTo>
                <a:lnTo>
                  <a:pt x="1317" y="1150"/>
                </a:lnTo>
                <a:lnTo>
                  <a:pt x="1307" y="1147"/>
                </a:lnTo>
                <a:lnTo>
                  <a:pt x="1303" y="1143"/>
                </a:lnTo>
                <a:lnTo>
                  <a:pt x="1300" y="1140"/>
                </a:lnTo>
                <a:lnTo>
                  <a:pt x="1297" y="1132"/>
                </a:lnTo>
                <a:lnTo>
                  <a:pt x="1296" y="1124"/>
                </a:lnTo>
                <a:lnTo>
                  <a:pt x="1288" y="1119"/>
                </a:lnTo>
                <a:lnTo>
                  <a:pt x="1277" y="1112"/>
                </a:lnTo>
                <a:lnTo>
                  <a:pt x="1249" y="1093"/>
                </a:lnTo>
                <a:lnTo>
                  <a:pt x="1220" y="1071"/>
                </a:lnTo>
                <a:lnTo>
                  <a:pt x="1201" y="1060"/>
                </a:lnTo>
                <a:lnTo>
                  <a:pt x="1186" y="1049"/>
                </a:lnTo>
                <a:lnTo>
                  <a:pt x="1162" y="1029"/>
                </a:lnTo>
                <a:lnTo>
                  <a:pt x="1137" y="1007"/>
                </a:lnTo>
                <a:lnTo>
                  <a:pt x="1117" y="992"/>
                </a:lnTo>
                <a:lnTo>
                  <a:pt x="1103" y="982"/>
                </a:lnTo>
                <a:lnTo>
                  <a:pt x="1090" y="973"/>
                </a:lnTo>
                <a:lnTo>
                  <a:pt x="1081" y="967"/>
                </a:lnTo>
                <a:lnTo>
                  <a:pt x="1079" y="964"/>
                </a:lnTo>
                <a:lnTo>
                  <a:pt x="1075" y="958"/>
                </a:lnTo>
                <a:lnTo>
                  <a:pt x="1067" y="945"/>
                </a:lnTo>
                <a:lnTo>
                  <a:pt x="1057" y="930"/>
                </a:lnTo>
                <a:lnTo>
                  <a:pt x="1050" y="921"/>
                </a:lnTo>
                <a:lnTo>
                  <a:pt x="1046" y="919"/>
                </a:lnTo>
                <a:lnTo>
                  <a:pt x="1043" y="919"/>
                </a:lnTo>
                <a:lnTo>
                  <a:pt x="1042" y="919"/>
                </a:lnTo>
                <a:lnTo>
                  <a:pt x="1040" y="919"/>
                </a:lnTo>
                <a:lnTo>
                  <a:pt x="1038" y="921"/>
                </a:lnTo>
                <a:lnTo>
                  <a:pt x="1038" y="922"/>
                </a:lnTo>
                <a:lnTo>
                  <a:pt x="1038" y="920"/>
                </a:lnTo>
                <a:lnTo>
                  <a:pt x="1038" y="916"/>
                </a:lnTo>
                <a:lnTo>
                  <a:pt x="1038" y="914"/>
                </a:lnTo>
                <a:lnTo>
                  <a:pt x="1038" y="911"/>
                </a:lnTo>
                <a:lnTo>
                  <a:pt x="1037" y="909"/>
                </a:lnTo>
                <a:lnTo>
                  <a:pt x="1034" y="906"/>
                </a:lnTo>
                <a:lnTo>
                  <a:pt x="1026" y="901"/>
                </a:lnTo>
                <a:lnTo>
                  <a:pt x="1022" y="898"/>
                </a:lnTo>
                <a:lnTo>
                  <a:pt x="1019" y="892"/>
                </a:lnTo>
                <a:lnTo>
                  <a:pt x="1014" y="880"/>
                </a:lnTo>
                <a:lnTo>
                  <a:pt x="1008" y="866"/>
                </a:lnTo>
                <a:lnTo>
                  <a:pt x="1004" y="854"/>
                </a:lnTo>
                <a:lnTo>
                  <a:pt x="1000" y="839"/>
                </a:lnTo>
                <a:lnTo>
                  <a:pt x="1000" y="829"/>
                </a:lnTo>
                <a:lnTo>
                  <a:pt x="998" y="810"/>
                </a:lnTo>
                <a:lnTo>
                  <a:pt x="992" y="768"/>
                </a:lnTo>
                <a:lnTo>
                  <a:pt x="985" y="718"/>
                </a:lnTo>
                <a:lnTo>
                  <a:pt x="981" y="676"/>
                </a:lnTo>
                <a:lnTo>
                  <a:pt x="979" y="645"/>
                </a:lnTo>
                <a:lnTo>
                  <a:pt x="975" y="614"/>
                </a:lnTo>
                <a:lnTo>
                  <a:pt x="974" y="601"/>
                </a:lnTo>
                <a:lnTo>
                  <a:pt x="971" y="587"/>
                </a:lnTo>
                <a:lnTo>
                  <a:pt x="969" y="575"/>
                </a:lnTo>
                <a:lnTo>
                  <a:pt x="965" y="564"/>
                </a:lnTo>
                <a:lnTo>
                  <a:pt x="956" y="541"/>
                </a:lnTo>
                <a:lnTo>
                  <a:pt x="945" y="520"/>
                </a:lnTo>
                <a:lnTo>
                  <a:pt x="935" y="502"/>
                </a:lnTo>
                <a:lnTo>
                  <a:pt x="928" y="492"/>
                </a:lnTo>
                <a:lnTo>
                  <a:pt x="920" y="474"/>
                </a:lnTo>
                <a:lnTo>
                  <a:pt x="915" y="462"/>
                </a:lnTo>
                <a:lnTo>
                  <a:pt x="915" y="454"/>
                </a:lnTo>
                <a:lnTo>
                  <a:pt x="915" y="440"/>
                </a:lnTo>
                <a:lnTo>
                  <a:pt x="916" y="434"/>
                </a:lnTo>
                <a:lnTo>
                  <a:pt x="917" y="425"/>
                </a:lnTo>
                <a:lnTo>
                  <a:pt x="916" y="414"/>
                </a:lnTo>
                <a:lnTo>
                  <a:pt x="915" y="406"/>
                </a:lnTo>
                <a:lnTo>
                  <a:pt x="916" y="401"/>
                </a:lnTo>
                <a:lnTo>
                  <a:pt x="917" y="400"/>
                </a:lnTo>
                <a:lnTo>
                  <a:pt x="928" y="396"/>
                </a:lnTo>
                <a:lnTo>
                  <a:pt x="945" y="391"/>
                </a:lnTo>
                <a:lnTo>
                  <a:pt x="951" y="391"/>
                </a:lnTo>
                <a:lnTo>
                  <a:pt x="960" y="392"/>
                </a:lnTo>
                <a:lnTo>
                  <a:pt x="964" y="391"/>
                </a:lnTo>
                <a:lnTo>
                  <a:pt x="969" y="391"/>
                </a:lnTo>
                <a:lnTo>
                  <a:pt x="973" y="390"/>
                </a:lnTo>
                <a:lnTo>
                  <a:pt x="975" y="387"/>
                </a:lnTo>
                <a:lnTo>
                  <a:pt x="979" y="381"/>
                </a:lnTo>
                <a:lnTo>
                  <a:pt x="983" y="373"/>
                </a:lnTo>
                <a:lnTo>
                  <a:pt x="984" y="366"/>
                </a:lnTo>
                <a:lnTo>
                  <a:pt x="984" y="359"/>
                </a:lnTo>
                <a:lnTo>
                  <a:pt x="981" y="349"/>
                </a:lnTo>
                <a:lnTo>
                  <a:pt x="981" y="345"/>
                </a:lnTo>
                <a:lnTo>
                  <a:pt x="983" y="342"/>
                </a:lnTo>
                <a:lnTo>
                  <a:pt x="985" y="337"/>
                </a:lnTo>
                <a:lnTo>
                  <a:pt x="987" y="333"/>
                </a:lnTo>
                <a:lnTo>
                  <a:pt x="987" y="330"/>
                </a:lnTo>
                <a:lnTo>
                  <a:pt x="983" y="321"/>
                </a:lnTo>
                <a:lnTo>
                  <a:pt x="985" y="321"/>
                </a:lnTo>
                <a:lnTo>
                  <a:pt x="988" y="319"/>
                </a:lnTo>
                <a:lnTo>
                  <a:pt x="990" y="316"/>
                </a:lnTo>
                <a:lnTo>
                  <a:pt x="992" y="314"/>
                </a:lnTo>
                <a:lnTo>
                  <a:pt x="993" y="311"/>
                </a:lnTo>
                <a:lnTo>
                  <a:pt x="993" y="306"/>
                </a:lnTo>
                <a:lnTo>
                  <a:pt x="992" y="301"/>
                </a:lnTo>
                <a:lnTo>
                  <a:pt x="990" y="294"/>
                </a:lnTo>
                <a:lnTo>
                  <a:pt x="992" y="285"/>
                </a:lnTo>
                <a:lnTo>
                  <a:pt x="994" y="281"/>
                </a:lnTo>
                <a:lnTo>
                  <a:pt x="995" y="279"/>
                </a:lnTo>
                <a:lnTo>
                  <a:pt x="999" y="276"/>
                </a:lnTo>
                <a:lnTo>
                  <a:pt x="1003" y="276"/>
                </a:lnTo>
                <a:lnTo>
                  <a:pt x="1007" y="276"/>
                </a:lnTo>
                <a:lnTo>
                  <a:pt x="1011" y="275"/>
                </a:lnTo>
                <a:lnTo>
                  <a:pt x="1013" y="272"/>
                </a:lnTo>
                <a:lnTo>
                  <a:pt x="1017" y="267"/>
                </a:lnTo>
                <a:lnTo>
                  <a:pt x="1017" y="263"/>
                </a:lnTo>
                <a:lnTo>
                  <a:pt x="1014" y="253"/>
                </a:lnTo>
                <a:lnTo>
                  <a:pt x="1008" y="238"/>
                </a:lnTo>
                <a:lnTo>
                  <a:pt x="998" y="219"/>
                </a:lnTo>
                <a:lnTo>
                  <a:pt x="988" y="203"/>
                </a:lnTo>
                <a:lnTo>
                  <a:pt x="985" y="199"/>
                </a:lnTo>
                <a:lnTo>
                  <a:pt x="983" y="195"/>
                </a:lnTo>
                <a:lnTo>
                  <a:pt x="983" y="191"/>
                </a:lnTo>
                <a:lnTo>
                  <a:pt x="981" y="188"/>
                </a:lnTo>
                <a:lnTo>
                  <a:pt x="984" y="176"/>
                </a:lnTo>
                <a:lnTo>
                  <a:pt x="987" y="170"/>
                </a:lnTo>
                <a:lnTo>
                  <a:pt x="988" y="165"/>
                </a:lnTo>
                <a:lnTo>
                  <a:pt x="989" y="160"/>
                </a:lnTo>
                <a:lnTo>
                  <a:pt x="988" y="152"/>
                </a:lnTo>
                <a:lnTo>
                  <a:pt x="988" y="150"/>
                </a:lnTo>
                <a:lnTo>
                  <a:pt x="984" y="147"/>
                </a:lnTo>
                <a:lnTo>
                  <a:pt x="981" y="145"/>
                </a:lnTo>
                <a:lnTo>
                  <a:pt x="978" y="140"/>
                </a:lnTo>
                <a:lnTo>
                  <a:pt x="974" y="130"/>
                </a:lnTo>
                <a:lnTo>
                  <a:pt x="965" y="111"/>
                </a:lnTo>
                <a:lnTo>
                  <a:pt x="959" y="94"/>
                </a:lnTo>
                <a:lnTo>
                  <a:pt x="954" y="85"/>
                </a:lnTo>
                <a:lnTo>
                  <a:pt x="945" y="82"/>
                </a:lnTo>
                <a:lnTo>
                  <a:pt x="940" y="79"/>
                </a:lnTo>
                <a:lnTo>
                  <a:pt x="941" y="77"/>
                </a:lnTo>
                <a:lnTo>
                  <a:pt x="945" y="69"/>
                </a:lnTo>
                <a:lnTo>
                  <a:pt x="946" y="65"/>
                </a:lnTo>
                <a:lnTo>
                  <a:pt x="947" y="60"/>
                </a:lnTo>
                <a:lnTo>
                  <a:pt x="949" y="55"/>
                </a:lnTo>
                <a:lnTo>
                  <a:pt x="949" y="50"/>
                </a:lnTo>
                <a:lnTo>
                  <a:pt x="945" y="35"/>
                </a:lnTo>
                <a:lnTo>
                  <a:pt x="941" y="25"/>
                </a:lnTo>
                <a:lnTo>
                  <a:pt x="939" y="21"/>
                </a:lnTo>
                <a:lnTo>
                  <a:pt x="935" y="13"/>
                </a:lnTo>
                <a:lnTo>
                  <a:pt x="928" y="6"/>
                </a:lnTo>
                <a:lnTo>
                  <a:pt x="925" y="2"/>
                </a:lnTo>
                <a:lnTo>
                  <a:pt x="920" y="0"/>
                </a:lnTo>
                <a:lnTo>
                  <a:pt x="917" y="0"/>
                </a:lnTo>
                <a:lnTo>
                  <a:pt x="918" y="1"/>
                </a:lnTo>
                <a:lnTo>
                  <a:pt x="921" y="3"/>
                </a:lnTo>
                <a:lnTo>
                  <a:pt x="923" y="8"/>
                </a:lnTo>
                <a:lnTo>
                  <a:pt x="925" y="11"/>
                </a:lnTo>
                <a:lnTo>
                  <a:pt x="922" y="8"/>
                </a:lnTo>
                <a:lnTo>
                  <a:pt x="918" y="5"/>
                </a:lnTo>
                <a:lnTo>
                  <a:pt x="915" y="3"/>
                </a:lnTo>
                <a:lnTo>
                  <a:pt x="912" y="3"/>
                </a:lnTo>
                <a:lnTo>
                  <a:pt x="915" y="6"/>
                </a:lnTo>
                <a:lnTo>
                  <a:pt x="917" y="8"/>
                </a:lnTo>
                <a:lnTo>
                  <a:pt x="918" y="10"/>
                </a:lnTo>
                <a:lnTo>
                  <a:pt x="920" y="11"/>
                </a:lnTo>
                <a:lnTo>
                  <a:pt x="917" y="10"/>
                </a:lnTo>
                <a:lnTo>
                  <a:pt x="915" y="8"/>
                </a:lnTo>
                <a:lnTo>
                  <a:pt x="911" y="10"/>
                </a:lnTo>
                <a:lnTo>
                  <a:pt x="908" y="11"/>
                </a:lnTo>
                <a:lnTo>
                  <a:pt x="907" y="12"/>
                </a:lnTo>
                <a:lnTo>
                  <a:pt x="906" y="15"/>
                </a:lnTo>
                <a:lnTo>
                  <a:pt x="906" y="16"/>
                </a:lnTo>
                <a:lnTo>
                  <a:pt x="907" y="16"/>
                </a:lnTo>
                <a:lnTo>
                  <a:pt x="908" y="16"/>
                </a:lnTo>
                <a:lnTo>
                  <a:pt x="913" y="17"/>
                </a:lnTo>
                <a:lnTo>
                  <a:pt x="908" y="18"/>
                </a:lnTo>
                <a:lnTo>
                  <a:pt x="901" y="18"/>
                </a:lnTo>
                <a:lnTo>
                  <a:pt x="901" y="17"/>
                </a:lnTo>
                <a:lnTo>
                  <a:pt x="898" y="16"/>
                </a:lnTo>
                <a:lnTo>
                  <a:pt x="896" y="16"/>
                </a:lnTo>
                <a:lnTo>
                  <a:pt x="892" y="15"/>
                </a:lnTo>
                <a:lnTo>
                  <a:pt x="887" y="15"/>
                </a:lnTo>
                <a:lnTo>
                  <a:pt x="884" y="13"/>
                </a:lnTo>
                <a:lnTo>
                  <a:pt x="880" y="13"/>
                </a:lnTo>
                <a:lnTo>
                  <a:pt x="870" y="13"/>
                </a:lnTo>
                <a:lnTo>
                  <a:pt x="859" y="15"/>
                </a:lnTo>
                <a:lnTo>
                  <a:pt x="853" y="16"/>
                </a:lnTo>
                <a:lnTo>
                  <a:pt x="845" y="16"/>
                </a:lnTo>
                <a:lnTo>
                  <a:pt x="829" y="17"/>
                </a:lnTo>
                <a:lnTo>
                  <a:pt x="808" y="18"/>
                </a:lnTo>
                <a:lnTo>
                  <a:pt x="793" y="20"/>
                </a:lnTo>
                <a:lnTo>
                  <a:pt x="778" y="22"/>
                </a:lnTo>
                <a:lnTo>
                  <a:pt x="758" y="26"/>
                </a:lnTo>
                <a:lnTo>
                  <a:pt x="739" y="31"/>
                </a:lnTo>
                <a:lnTo>
                  <a:pt x="728" y="35"/>
                </a:lnTo>
                <a:lnTo>
                  <a:pt x="711" y="46"/>
                </a:lnTo>
                <a:lnTo>
                  <a:pt x="695" y="59"/>
                </a:lnTo>
                <a:lnTo>
                  <a:pt x="691" y="64"/>
                </a:lnTo>
                <a:lnTo>
                  <a:pt x="687" y="68"/>
                </a:lnTo>
                <a:lnTo>
                  <a:pt x="686" y="73"/>
                </a:lnTo>
                <a:lnTo>
                  <a:pt x="685" y="78"/>
                </a:lnTo>
                <a:lnTo>
                  <a:pt x="687" y="85"/>
                </a:lnTo>
                <a:lnTo>
                  <a:pt x="688" y="88"/>
                </a:lnTo>
                <a:lnTo>
                  <a:pt x="682" y="93"/>
                </a:lnTo>
                <a:lnTo>
                  <a:pt x="670" y="109"/>
                </a:lnTo>
                <a:lnTo>
                  <a:pt x="664" y="118"/>
                </a:lnTo>
                <a:lnTo>
                  <a:pt x="659" y="126"/>
                </a:lnTo>
                <a:lnTo>
                  <a:pt x="657" y="133"/>
                </a:lnTo>
                <a:lnTo>
                  <a:pt x="656" y="143"/>
                </a:lnTo>
                <a:lnTo>
                  <a:pt x="654" y="165"/>
                </a:lnTo>
                <a:lnTo>
                  <a:pt x="654" y="180"/>
                </a:lnTo>
                <a:lnTo>
                  <a:pt x="653" y="190"/>
                </a:lnTo>
                <a:lnTo>
                  <a:pt x="651" y="198"/>
                </a:lnTo>
                <a:lnTo>
                  <a:pt x="649" y="204"/>
                </a:lnTo>
                <a:lnTo>
                  <a:pt x="649" y="210"/>
                </a:lnTo>
                <a:lnTo>
                  <a:pt x="651" y="215"/>
                </a:lnTo>
                <a:lnTo>
                  <a:pt x="652" y="218"/>
                </a:lnTo>
                <a:lnTo>
                  <a:pt x="656" y="214"/>
                </a:lnTo>
                <a:lnTo>
                  <a:pt x="656" y="222"/>
                </a:lnTo>
                <a:lnTo>
                  <a:pt x="657" y="228"/>
                </a:lnTo>
                <a:lnTo>
                  <a:pt x="658" y="232"/>
                </a:lnTo>
                <a:lnTo>
                  <a:pt x="661" y="228"/>
                </a:lnTo>
                <a:lnTo>
                  <a:pt x="662" y="232"/>
                </a:lnTo>
                <a:lnTo>
                  <a:pt x="663" y="242"/>
                </a:lnTo>
                <a:lnTo>
                  <a:pt x="668" y="252"/>
                </a:lnTo>
                <a:lnTo>
                  <a:pt x="671" y="257"/>
                </a:lnTo>
                <a:lnTo>
                  <a:pt x="676" y="263"/>
                </a:lnTo>
                <a:lnTo>
                  <a:pt x="683" y="272"/>
                </a:lnTo>
                <a:lnTo>
                  <a:pt x="695" y="282"/>
                </a:lnTo>
                <a:lnTo>
                  <a:pt x="699" y="286"/>
                </a:lnTo>
                <a:lnTo>
                  <a:pt x="704" y="291"/>
                </a:lnTo>
                <a:lnTo>
                  <a:pt x="709" y="300"/>
                </a:lnTo>
                <a:lnTo>
                  <a:pt x="711" y="308"/>
                </a:lnTo>
                <a:lnTo>
                  <a:pt x="716" y="315"/>
                </a:lnTo>
                <a:lnTo>
                  <a:pt x="718" y="320"/>
                </a:lnTo>
                <a:lnTo>
                  <a:pt x="718" y="323"/>
                </a:lnTo>
                <a:lnTo>
                  <a:pt x="716" y="325"/>
                </a:lnTo>
                <a:lnTo>
                  <a:pt x="716" y="328"/>
                </a:lnTo>
                <a:lnTo>
                  <a:pt x="716" y="334"/>
                </a:lnTo>
                <a:lnTo>
                  <a:pt x="718" y="337"/>
                </a:lnTo>
                <a:lnTo>
                  <a:pt x="720" y="333"/>
                </a:lnTo>
                <a:lnTo>
                  <a:pt x="720" y="339"/>
                </a:lnTo>
                <a:lnTo>
                  <a:pt x="723" y="337"/>
                </a:lnTo>
                <a:lnTo>
                  <a:pt x="724" y="339"/>
                </a:lnTo>
                <a:lnTo>
                  <a:pt x="728" y="339"/>
                </a:lnTo>
                <a:lnTo>
                  <a:pt x="728" y="342"/>
                </a:lnTo>
                <a:lnTo>
                  <a:pt x="731" y="345"/>
                </a:lnTo>
                <a:lnTo>
                  <a:pt x="733" y="340"/>
                </a:lnTo>
                <a:lnTo>
                  <a:pt x="734" y="348"/>
                </a:lnTo>
                <a:lnTo>
                  <a:pt x="736" y="343"/>
                </a:lnTo>
                <a:lnTo>
                  <a:pt x="738" y="345"/>
                </a:lnTo>
                <a:lnTo>
                  <a:pt x="739" y="349"/>
                </a:lnTo>
                <a:lnTo>
                  <a:pt x="742" y="353"/>
                </a:lnTo>
                <a:lnTo>
                  <a:pt x="740" y="367"/>
                </a:lnTo>
                <a:lnTo>
                  <a:pt x="738" y="367"/>
                </a:lnTo>
                <a:lnTo>
                  <a:pt x="730" y="367"/>
                </a:lnTo>
                <a:lnTo>
                  <a:pt x="725" y="368"/>
                </a:lnTo>
                <a:lnTo>
                  <a:pt x="721" y="369"/>
                </a:lnTo>
                <a:lnTo>
                  <a:pt x="718" y="371"/>
                </a:lnTo>
                <a:lnTo>
                  <a:pt x="716" y="373"/>
                </a:lnTo>
                <a:lnTo>
                  <a:pt x="712" y="382"/>
                </a:lnTo>
                <a:lnTo>
                  <a:pt x="711" y="387"/>
                </a:lnTo>
                <a:lnTo>
                  <a:pt x="711" y="391"/>
                </a:lnTo>
                <a:lnTo>
                  <a:pt x="709" y="393"/>
                </a:lnTo>
                <a:lnTo>
                  <a:pt x="707" y="393"/>
                </a:lnTo>
                <a:lnTo>
                  <a:pt x="704" y="392"/>
                </a:lnTo>
                <a:lnTo>
                  <a:pt x="700" y="393"/>
                </a:lnTo>
                <a:lnTo>
                  <a:pt x="697" y="396"/>
                </a:lnTo>
                <a:lnTo>
                  <a:pt x="695" y="405"/>
                </a:lnTo>
                <a:lnTo>
                  <a:pt x="694" y="410"/>
                </a:lnTo>
                <a:lnTo>
                  <a:pt x="692" y="415"/>
                </a:lnTo>
                <a:lnTo>
                  <a:pt x="691" y="420"/>
                </a:lnTo>
                <a:lnTo>
                  <a:pt x="686" y="422"/>
                </a:lnTo>
                <a:lnTo>
                  <a:pt x="673" y="433"/>
                </a:lnTo>
                <a:lnTo>
                  <a:pt x="659" y="444"/>
                </a:lnTo>
                <a:lnTo>
                  <a:pt x="647" y="455"/>
                </a:lnTo>
                <a:lnTo>
                  <a:pt x="638" y="465"/>
                </a:lnTo>
                <a:lnTo>
                  <a:pt x="633" y="474"/>
                </a:lnTo>
                <a:lnTo>
                  <a:pt x="629" y="482"/>
                </a:lnTo>
                <a:lnTo>
                  <a:pt x="625" y="489"/>
                </a:lnTo>
                <a:lnTo>
                  <a:pt x="619" y="500"/>
                </a:lnTo>
                <a:lnTo>
                  <a:pt x="606" y="513"/>
                </a:lnTo>
                <a:lnTo>
                  <a:pt x="594" y="527"/>
                </a:lnTo>
                <a:lnTo>
                  <a:pt x="584" y="539"/>
                </a:lnTo>
                <a:lnTo>
                  <a:pt x="574" y="550"/>
                </a:lnTo>
                <a:lnTo>
                  <a:pt x="562" y="564"/>
                </a:lnTo>
                <a:lnTo>
                  <a:pt x="553" y="578"/>
                </a:lnTo>
                <a:lnTo>
                  <a:pt x="547" y="590"/>
                </a:lnTo>
                <a:lnTo>
                  <a:pt x="543" y="609"/>
                </a:lnTo>
                <a:lnTo>
                  <a:pt x="543" y="623"/>
                </a:lnTo>
                <a:lnTo>
                  <a:pt x="541" y="635"/>
                </a:lnTo>
                <a:lnTo>
                  <a:pt x="537" y="645"/>
                </a:lnTo>
                <a:lnTo>
                  <a:pt x="534" y="648"/>
                </a:lnTo>
                <a:lnTo>
                  <a:pt x="529" y="655"/>
                </a:lnTo>
                <a:lnTo>
                  <a:pt x="524" y="664"/>
                </a:lnTo>
                <a:lnTo>
                  <a:pt x="522" y="672"/>
                </a:lnTo>
                <a:lnTo>
                  <a:pt x="522" y="681"/>
                </a:lnTo>
                <a:lnTo>
                  <a:pt x="522" y="689"/>
                </a:lnTo>
                <a:lnTo>
                  <a:pt x="522" y="691"/>
                </a:lnTo>
                <a:lnTo>
                  <a:pt x="522" y="695"/>
                </a:lnTo>
                <a:lnTo>
                  <a:pt x="522" y="698"/>
                </a:lnTo>
                <a:lnTo>
                  <a:pt x="519" y="702"/>
                </a:lnTo>
                <a:lnTo>
                  <a:pt x="514" y="707"/>
                </a:lnTo>
                <a:lnTo>
                  <a:pt x="508" y="712"/>
                </a:lnTo>
                <a:lnTo>
                  <a:pt x="504" y="715"/>
                </a:lnTo>
                <a:lnTo>
                  <a:pt x="502" y="719"/>
                </a:lnTo>
                <a:lnTo>
                  <a:pt x="499" y="724"/>
                </a:lnTo>
                <a:lnTo>
                  <a:pt x="497" y="729"/>
                </a:lnTo>
                <a:lnTo>
                  <a:pt x="495" y="739"/>
                </a:lnTo>
                <a:lnTo>
                  <a:pt x="495" y="744"/>
                </a:lnTo>
                <a:lnTo>
                  <a:pt x="497" y="746"/>
                </a:lnTo>
                <a:lnTo>
                  <a:pt x="495" y="748"/>
                </a:lnTo>
                <a:lnTo>
                  <a:pt x="494" y="751"/>
                </a:lnTo>
                <a:lnTo>
                  <a:pt x="491" y="753"/>
                </a:lnTo>
                <a:lnTo>
                  <a:pt x="484" y="760"/>
                </a:lnTo>
                <a:lnTo>
                  <a:pt x="480" y="765"/>
                </a:lnTo>
                <a:lnTo>
                  <a:pt x="479" y="770"/>
                </a:lnTo>
                <a:lnTo>
                  <a:pt x="475" y="779"/>
                </a:lnTo>
                <a:lnTo>
                  <a:pt x="474" y="790"/>
                </a:lnTo>
                <a:lnTo>
                  <a:pt x="473" y="803"/>
                </a:lnTo>
                <a:lnTo>
                  <a:pt x="473" y="809"/>
                </a:lnTo>
                <a:lnTo>
                  <a:pt x="471" y="815"/>
                </a:lnTo>
                <a:lnTo>
                  <a:pt x="469" y="821"/>
                </a:lnTo>
                <a:lnTo>
                  <a:pt x="465" y="829"/>
                </a:lnTo>
                <a:lnTo>
                  <a:pt x="452" y="852"/>
                </a:lnTo>
                <a:lnTo>
                  <a:pt x="436" y="882"/>
                </a:lnTo>
                <a:lnTo>
                  <a:pt x="428" y="897"/>
                </a:lnTo>
                <a:lnTo>
                  <a:pt x="422" y="912"/>
                </a:lnTo>
                <a:lnTo>
                  <a:pt x="418" y="924"/>
                </a:lnTo>
                <a:lnTo>
                  <a:pt x="416" y="931"/>
                </a:lnTo>
                <a:lnTo>
                  <a:pt x="413" y="946"/>
                </a:lnTo>
                <a:lnTo>
                  <a:pt x="411" y="965"/>
                </a:lnTo>
                <a:lnTo>
                  <a:pt x="408" y="981"/>
                </a:lnTo>
                <a:lnTo>
                  <a:pt x="408" y="988"/>
                </a:lnTo>
                <a:lnTo>
                  <a:pt x="406" y="999"/>
                </a:lnTo>
                <a:lnTo>
                  <a:pt x="399" y="1029"/>
                </a:lnTo>
                <a:lnTo>
                  <a:pt x="390" y="1061"/>
                </a:lnTo>
                <a:lnTo>
                  <a:pt x="383" y="1089"/>
                </a:lnTo>
                <a:lnTo>
                  <a:pt x="377" y="1108"/>
                </a:lnTo>
                <a:lnTo>
                  <a:pt x="372" y="1124"/>
                </a:lnTo>
                <a:lnTo>
                  <a:pt x="369" y="1140"/>
                </a:lnTo>
                <a:lnTo>
                  <a:pt x="366" y="1152"/>
                </a:lnTo>
                <a:lnTo>
                  <a:pt x="364" y="1170"/>
                </a:lnTo>
                <a:lnTo>
                  <a:pt x="360" y="1195"/>
                </a:lnTo>
                <a:lnTo>
                  <a:pt x="359" y="1217"/>
                </a:lnTo>
                <a:lnTo>
                  <a:pt x="358" y="1225"/>
                </a:lnTo>
                <a:lnTo>
                  <a:pt x="355" y="1237"/>
                </a:lnTo>
                <a:lnTo>
                  <a:pt x="350" y="1261"/>
                </a:lnTo>
                <a:lnTo>
                  <a:pt x="342" y="1290"/>
                </a:lnTo>
                <a:lnTo>
                  <a:pt x="337" y="1310"/>
                </a:lnTo>
                <a:lnTo>
                  <a:pt x="334" y="1325"/>
                </a:lnTo>
                <a:lnTo>
                  <a:pt x="331" y="1339"/>
                </a:lnTo>
                <a:lnTo>
                  <a:pt x="330" y="1350"/>
                </a:lnTo>
                <a:lnTo>
                  <a:pt x="329" y="1357"/>
                </a:lnTo>
                <a:lnTo>
                  <a:pt x="327" y="1363"/>
                </a:lnTo>
                <a:lnTo>
                  <a:pt x="324" y="1377"/>
                </a:lnTo>
                <a:lnTo>
                  <a:pt x="321" y="1390"/>
                </a:lnTo>
                <a:lnTo>
                  <a:pt x="320" y="1395"/>
                </a:lnTo>
                <a:lnTo>
                  <a:pt x="336" y="1397"/>
                </a:lnTo>
                <a:lnTo>
                  <a:pt x="331" y="1409"/>
                </a:lnTo>
                <a:lnTo>
                  <a:pt x="344" y="1411"/>
                </a:lnTo>
                <a:lnTo>
                  <a:pt x="341" y="1416"/>
                </a:lnTo>
                <a:lnTo>
                  <a:pt x="336" y="1429"/>
                </a:lnTo>
                <a:lnTo>
                  <a:pt x="331" y="1443"/>
                </a:lnTo>
                <a:lnTo>
                  <a:pt x="327" y="1455"/>
                </a:lnTo>
                <a:lnTo>
                  <a:pt x="324" y="1464"/>
                </a:lnTo>
                <a:lnTo>
                  <a:pt x="321" y="1472"/>
                </a:lnTo>
                <a:lnTo>
                  <a:pt x="320" y="1478"/>
                </a:lnTo>
                <a:lnTo>
                  <a:pt x="320" y="1482"/>
                </a:lnTo>
                <a:lnTo>
                  <a:pt x="321" y="1486"/>
                </a:lnTo>
                <a:lnTo>
                  <a:pt x="322" y="1488"/>
                </a:lnTo>
                <a:lnTo>
                  <a:pt x="321" y="1489"/>
                </a:lnTo>
                <a:lnTo>
                  <a:pt x="320" y="1493"/>
                </a:lnTo>
                <a:lnTo>
                  <a:pt x="320" y="1496"/>
                </a:lnTo>
                <a:lnTo>
                  <a:pt x="318" y="1498"/>
                </a:lnTo>
                <a:lnTo>
                  <a:pt x="317" y="1499"/>
                </a:lnTo>
                <a:lnTo>
                  <a:pt x="315" y="1502"/>
                </a:lnTo>
                <a:lnTo>
                  <a:pt x="310" y="1507"/>
                </a:lnTo>
                <a:lnTo>
                  <a:pt x="308" y="1510"/>
                </a:lnTo>
                <a:lnTo>
                  <a:pt x="308" y="1508"/>
                </a:lnTo>
                <a:lnTo>
                  <a:pt x="307" y="1504"/>
                </a:lnTo>
                <a:lnTo>
                  <a:pt x="306" y="1502"/>
                </a:lnTo>
                <a:lnTo>
                  <a:pt x="306" y="1501"/>
                </a:lnTo>
                <a:lnTo>
                  <a:pt x="303" y="1499"/>
                </a:lnTo>
                <a:lnTo>
                  <a:pt x="302" y="1499"/>
                </a:lnTo>
                <a:lnTo>
                  <a:pt x="300" y="1499"/>
                </a:lnTo>
                <a:lnTo>
                  <a:pt x="297" y="1502"/>
                </a:lnTo>
                <a:lnTo>
                  <a:pt x="296" y="1504"/>
                </a:lnTo>
                <a:lnTo>
                  <a:pt x="294" y="1507"/>
                </a:lnTo>
                <a:lnTo>
                  <a:pt x="294" y="1513"/>
                </a:lnTo>
                <a:lnTo>
                  <a:pt x="296" y="1518"/>
                </a:lnTo>
                <a:lnTo>
                  <a:pt x="302" y="1526"/>
                </a:lnTo>
                <a:lnTo>
                  <a:pt x="307" y="1530"/>
                </a:lnTo>
                <a:lnTo>
                  <a:pt x="311" y="1531"/>
                </a:lnTo>
                <a:lnTo>
                  <a:pt x="316" y="1530"/>
                </a:lnTo>
                <a:lnTo>
                  <a:pt x="316" y="1535"/>
                </a:lnTo>
                <a:lnTo>
                  <a:pt x="316" y="1539"/>
                </a:lnTo>
                <a:lnTo>
                  <a:pt x="318" y="1544"/>
                </a:lnTo>
                <a:lnTo>
                  <a:pt x="322" y="1549"/>
                </a:lnTo>
                <a:lnTo>
                  <a:pt x="325" y="1550"/>
                </a:lnTo>
                <a:lnTo>
                  <a:pt x="329" y="1551"/>
                </a:lnTo>
                <a:lnTo>
                  <a:pt x="332" y="1555"/>
                </a:lnTo>
                <a:lnTo>
                  <a:pt x="337" y="1558"/>
                </a:lnTo>
                <a:lnTo>
                  <a:pt x="342" y="1559"/>
                </a:lnTo>
                <a:lnTo>
                  <a:pt x="345" y="1560"/>
                </a:lnTo>
                <a:lnTo>
                  <a:pt x="350" y="1556"/>
                </a:lnTo>
                <a:lnTo>
                  <a:pt x="353" y="1552"/>
                </a:lnTo>
                <a:lnTo>
                  <a:pt x="356" y="1550"/>
                </a:lnTo>
                <a:lnTo>
                  <a:pt x="361" y="1545"/>
                </a:lnTo>
                <a:lnTo>
                  <a:pt x="368" y="1536"/>
                </a:lnTo>
                <a:lnTo>
                  <a:pt x="372" y="1528"/>
                </a:lnTo>
                <a:lnTo>
                  <a:pt x="369" y="1539"/>
                </a:lnTo>
                <a:lnTo>
                  <a:pt x="366" y="1552"/>
                </a:lnTo>
                <a:lnTo>
                  <a:pt x="364" y="1556"/>
                </a:lnTo>
                <a:lnTo>
                  <a:pt x="363" y="1561"/>
                </a:lnTo>
                <a:lnTo>
                  <a:pt x="358" y="1563"/>
                </a:lnTo>
                <a:lnTo>
                  <a:pt x="350" y="1565"/>
                </a:lnTo>
                <a:lnTo>
                  <a:pt x="340" y="1571"/>
                </a:lnTo>
                <a:lnTo>
                  <a:pt x="334" y="1574"/>
                </a:lnTo>
                <a:lnTo>
                  <a:pt x="332" y="1574"/>
                </a:lnTo>
                <a:lnTo>
                  <a:pt x="329" y="1574"/>
                </a:lnTo>
                <a:lnTo>
                  <a:pt x="325" y="1574"/>
                </a:lnTo>
                <a:lnTo>
                  <a:pt x="321" y="1576"/>
                </a:lnTo>
                <a:lnTo>
                  <a:pt x="318" y="1580"/>
                </a:lnTo>
                <a:lnTo>
                  <a:pt x="317" y="1584"/>
                </a:lnTo>
                <a:lnTo>
                  <a:pt x="316" y="1588"/>
                </a:lnTo>
                <a:lnTo>
                  <a:pt x="317" y="1590"/>
                </a:lnTo>
                <a:lnTo>
                  <a:pt x="320" y="1593"/>
                </a:lnTo>
                <a:lnTo>
                  <a:pt x="322" y="1594"/>
                </a:lnTo>
                <a:lnTo>
                  <a:pt x="327" y="1594"/>
                </a:lnTo>
                <a:lnTo>
                  <a:pt x="331" y="1594"/>
                </a:lnTo>
                <a:lnTo>
                  <a:pt x="346" y="1590"/>
                </a:lnTo>
                <a:lnTo>
                  <a:pt x="360" y="1587"/>
                </a:lnTo>
                <a:lnTo>
                  <a:pt x="369" y="1587"/>
                </a:lnTo>
                <a:lnTo>
                  <a:pt x="378" y="1585"/>
                </a:lnTo>
                <a:lnTo>
                  <a:pt x="385" y="1580"/>
                </a:lnTo>
                <a:lnTo>
                  <a:pt x="390" y="1575"/>
                </a:lnTo>
                <a:lnTo>
                  <a:pt x="392" y="1569"/>
                </a:lnTo>
                <a:lnTo>
                  <a:pt x="393" y="1565"/>
                </a:lnTo>
                <a:lnTo>
                  <a:pt x="398" y="1559"/>
                </a:lnTo>
                <a:lnTo>
                  <a:pt x="403" y="1551"/>
                </a:lnTo>
                <a:lnTo>
                  <a:pt x="407" y="1544"/>
                </a:lnTo>
                <a:lnTo>
                  <a:pt x="409" y="1537"/>
                </a:lnTo>
                <a:lnTo>
                  <a:pt x="407" y="1551"/>
                </a:lnTo>
                <a:lnTo>
                  <a:pt x="404" y="1566"/>
                </a:lnTo>
                <a:lnTo>
                  <a:pt x="403" y="1573"/>
                </a:lnTo>
                <a:lnTo>
                  <a:pt x="403" y="1575"/>
                </a:lnTo>
                <a:lnTo>
                  <a:pt x="399" y="1579"/>
                </a:lnTo>
                <a:lnTo>
                  <a:pt x="393" y="1588"/>
                </a:lnTo>
                <a:lnTo>
                  <a:pt x="385" y="1597"/>
                </a:lnTo>
                <a:lnTo>
                  <a:pt x="382" y="1603"/>
                </a:lnTo>
                <a:lnTo>
                  <a:pt x="378" y="1604"/>
                </a:lnTo>
                <a:lnTo>
                  <a:pt x="372" y="1607"/>
                </a:lnTo>
                <a:lnTo>
                  <a:pt x="368" y="1614"/>
                </a:lnTo>
                <a:lnTo>
                  <a:pt x="366" y="1619"/>
                </a:lnTo>
                <a:lnTo>
                  <a:pt x="368" y="1622"/>
                </a:lnTo>
                <a:lnTo>
                  <a:pt x="369" y="1624"/>
                </a:lnTo>
                <a:lnTo>
                  <a:pt x="372" y="1627"/>
                </a:lnTo>
                <a:lnTo>
                  <a:pt x="375" y="1627"/>
                </a:lnTo>
                <a:lnTo>
                  <a:pt x="388" y="1624"/>
                </a:lnTo>
                <a:lnTo>
                  <a:pt x="399" y="1621"/>
                </a:lnTo>
                <a:lnTo>
                  <a:pt x="404" y="1619"/>
                </a:lnTo>
                <a:lnTo>
                  <a:pt x="408" y="1617"/>
                </a:lnTo>
                <a:lnTo>
                  <a:pt x="409" y="1616"/>
                </a:lnTo>
                <a:lnTo>
                  <a:pt x="413" y="1614"/>
                </a:lnTo>
                <a:lnTo>
                  <a:pt x="414" y="1612"/>
                </a:lnTo>
                <a:lnTo>
                  <a:pt x="416" y="1607"/>
                </a:lnTo>
                <a:lnTo>
                  <a:pt x="422" y="1599"/>
                </a:lnTo>
                <a:lnTo>
                  <a:pt x="432" y="1588"/>
                </a:lnTo>
                <a:lnTo>
                  <a:pt x="436" y="1580"/>
                </a:lnTo>
                <a:lnTo>
                  <a:pt x="441" y="1573"/>
                </a:lnTo>
                <a:lnTo>
                  <a:pt x="443" y="1570"/>
                </a:lnTo>
                <a:lnTo>
                  <a:pt x="446" y="1566"/>
                </a:lnTo>
                <a:lnTo>
                  <a:pt x="447" y="1564"/>
                </a:lnTo>
                <a:lnTo>
                  <a:pt x="447" y="1561"/>
                </a:lnTo>
                <a:lnTo>
                  <a:pt x="447" y="1558"/>
                </a:lnTo>
                <a:lnTo>
                  <a:pt x="447" y="1554"/>
                </a:lnTo>
                <a:lnTo>
                  <a:pt x="451" y="1558"/>
                </a:lnTo>
                <a:lnTo>
                  <a:pt x="455" y="1559"/>
                </a:lnTo>
                <a:lnTo>
                  <a:pt x="459" y="1559"/>
                </a:lnTo>
                <a:lnTo>
                  <a:pt x="462" y="1558"/>
                </a:lnTo>
                <a:lnTo>
                  <a:pt x="465" y="1556"/>
                </a:lnTo>
                <a:lnTo>
                  <a:pt x="466" y="1554"/>
                </a:lnTo>
                <a:lnTo>
                  <a:pt x="465" y="1550"/>
                </a:lnTo>
                <a:lnTo>
                  <a:pt x="462" y="1542"/>
                </a:lnTo>
                <a:lnTo>
                  <a:pt x="459" y="1532"/>
                </a:lnTo>
                <a:lnTo>
                  <a:pt x="457" y="1525"/>
                </a:lnTo>
                <a:lnTo>
                  <a:pt x="456" y="1515"/>
                </a:lnTo>
                <a:lnTo>
                  <a:pt x="456" y="1506"/>
                </a:lnTo>
                <a:lnTo>
                  <a:pt x="460" y="1491"/>
                </a:lnTo>
                <a:lnTo>
                  <a:pt x="461" y="1482"/>
                </a:lnTo>
                <a:lnTo>
                  <a:pt x="461" y="1475"/>
                </a:lnTo>
                <a:lnTo>
                  <a:pt x="460" y="1467"/>
                </a:lnTo>
                <a:lnTo>
                  <a:pt x="459" y="1457"/>
                </a:lnTo>
                <a:lnTo>
                  <a:pt x="456" y="1439"/>
                </a:lnTo>
                <a:lnTo>
                  <a:pt x="454" y="1424"/>
                </a:lnTo>
                <a:lnTo>
                  <a:pt x="454" y="1416"/>
                </a:lnTo>
                <a:lnTo>
                  <a:pt x="459" y="1416"/>
                </a:lnTo>
                <a:lnTo>
                  <a:pt x="473" y="1417"/>
                </a:lnTo>
                <a:lnTo>
                  <a:pt x="485" y="1417"/>
                </a:lnTo>
                <a:lnTo>
                  <a:pt x="493" y="1419"/>
                </a:lnTo>
                <a:lnTo>
                  <a:pt x="498" y="1417"/>
                </a:lnTo>
                <a:lnTo>
                  <a:pt x="499" y="1416"/>
                </a:lnTo>
                <a:lnTo>
                  <a:pt x="521" y="1227"/>
                </a:lnTo>
                <a:lnTo>
                  <a:pt x="526" y="1215"/>
                </a:lnTo>
                <a:lnTo>
                  <a:pt x="536" y="1189"/>
                </a:lnTo>
                <a:lnTo>
                  <a:pt x="546" y="1159"/>
                </a:lnTo>
                <a:lnTo>
                  <a:pt x="552" y="1136"/>
                </a:lnTo>
                <a:lnTo>
                  <a:pt x="557" y="1116"/>
                </a:lnTo>
                <a:lnTo>
                  <a:pt x="562" y="1090"/>
                </a:lnTo>
                <a:lnTo>
                  <a:pt x="566" y="1069"/>
                </a:lnTo>
                <a:lnTo>
                  <a:pt x="569" y="1060"/>
                </a:lnTo>
                <a:lnTo>
                  <a:pt x="575" y="1050"/>
                </a:lnTo>
                <a:lnTo>
                  <a:pt x="585" y="1036"/>
                </a:lnTo>
                <a:lnTo>
                  <a:pt x="594" y="1026"/>
                </a:lnTo>
                <a:lnTo>
                  <a:pt x="598" y="1021"/>
                </a:lnTo>
                <a:lnTo>
                  <a:pt x="610" y="1008"/>
                </a:lnTo>
                <a:lnTo>
                  <a:pt x="611" y="1029"/>
                </a:lnTo>
                <a:lnTo>
                  <a:pt x="613" y="1074"/>
                </a:lnTo>
                <a:lnTo>
                  <a:pt x="613" y="1124"/>
                </a:lnTo>
                <a:lnTo>
                  <a:pt x="614" y="1159"/>
                </a:lnTo>
                <a:lnTo>
                  <a:pt x="614" y="1186"/>
                </a:lnTo>
                <a:lnTo>
                  <a:pt x="614" y="1228"/>
                </a:lnTo>
                <a:lnTo>
                  <a:pt x="613" y="1270"/>
                </a:lnTo>
                <a:lnTo>
                  <a:pt x="611" y="1297"/>
                </a:lnTo>
                <a:lnTo>
                  <a:pt x="609" y="1315"/>
                </a:lnTo>
                <a:lnTo>
                  <a:pt x="604" y="1348"/>
                </a:lnTo>
                <a:lnTo>
                  <a:pt x="596" y="1391"/>
                </a:lnTo>
                <a:lnTo>
                  <a:pt x="589" y="1436"/>
                </a:lnTo>
                <a:lnTo>
                  <a:pt x="580" y="1482"/>
                </a:lnTo>
                <a:lnTo>
                  <a:pt x="574" y="1521"/>
                </a:lnTo>
                <a:lnTo>
                  <a:pt x="569" y="1549"/>
                </a:lnTo>
                <a:lnTo>
                  <a:pt x="567" y="1559"/>
                </a:lnTo>
                <a:lnTo>
                  <a:pt x="570" y="1561"/>
                </a:lnTo>
                <a:lnTo>
                  <a:pt x="577" y="1565"/>
                </a:lnTo>
                <a:lnTo>
                  <a:pt x="586" y="1569"/>
                </a:lnTo>
                <a:lnTo>
                  <a:pt x="598" y="1571"/>
                </a:lnTo>
                <a:lnTo>
                  <a:pt x="614" y="1569"/>
                </a:lnTo>
                <a:lnTo>
                  <a:pt x="625" y="1568"/>
                </a:lnTo>
                <a:lnTo>
                  <a:pt x="635" y="1569"/>
                </a:lnTo>
                <a:lnTo>
                  <a:pt x="640" y="1569"/>
                </a:lnTo>
                <a:lnTo>
                  <a:pt x="635" y="1576"/>
                </a:lnTo>
                <a:lnTo>
                  <a:pt x="625" y="1597"/>
                </a:lnTo>
                <a:lnTo>
                  <a:pt x="614" y="1619"/>
                </a:lnTo>
                <a:lnTo>
                  <a:pt x="608" y="1633"/>
                </a:lnTo>
                <a:lnTo>
                  <a:pt x="604" y="1657"/>
                </a:lnTo>
                <a:lnTo>
                  <a:pt x="601" y="1681"/>
                </a:lnTo>
                <a:lnTo>
                  <a:pt x="600" y="1701"/>
                </a:lnTo>
                <a:lnTo>
                  <a:pt x="598" y="1715"/>
                </a:lnTo>
                <a:lnTo>
                  <a:pt x="595" y="1720"/>
                </a:lnTo>
                <a:lnTo>
                  <a:pt x="589" y="1724"/>
                </a:lnTo>
                <a:lnTo>
                  <a:pt x="582" y="1729"/>
                </a:lnTo>
                <a:lnTo>
                  <a:pt x="574" y="1734"/>
                </a:lnTo>
                <a:lnTo>
                  <a:pt x="565" y="1739"/>
                </a:lnTo>
                <a:lnTo>
                  <a:pt x="555" y="1746"/>
                </a:lnTo>
                <a:lnTo>
                  <a:pt x="546" y="1754"/>
                </a:lnTo>
                <a:lnTo>
                  <a:pt x="538" y="1763"/>
                </a:lnTo>
                <a:lnTo>
                  <a:pt x="534" y="1771"/>
                </a:lnTo>
                <a:lnTo>
                  <a:pt x="531" y="1782"/>
                </a:lnTo>
                <a:lnTo>
                  <a:pt x="528" y="1795"/>
                </a:lnTo>
                <a:lnTo>
                  <a:pt x="524" y="1809"/>
                </a:lnTo>
                <a:lnTo>
                  <a:pt x="518" y="1835"/>
                </a:lnTo>
                <a:lnTo>
                  <a:pt x="512" y="1852"/>
                </a:lnTo>
                <a:lnTo>
                  <a:pt x="508" y="1858"/>
                </a:lnTo>
                <a:lnTo>
                  <a:pt x="504" y="1863"/>
                </a:lnTo>
                <a:lnTo>
                  <a:pt x="500" y="1867"/>
                </a:lnTo>
                <a:lnTo>
                  <a:pt x="491" y="1871"/>
                </a:lnTo>
                <a:lnTo>
                  <a:pt x="479" y="1874"/>
                </a:lnTo>
                <a:lnTo>
                  <a:pt x="462" y="1878"/>
                </a:lnTo>
                <a:lnTo>
                  <a:pt x="454" y="1882"/>
                </a:lnTo>
                <a:lnTo>
                  <a:pt x="446" y="1885"/>
                </a:lnTo>
                <a:lnTo>
                  <a:pt x="438" y="1888"/>
                </a:lnTo>
                <a:lnTo>
                  <a:pt x="433" y="1892"/>
                </a:lnTo>
                <a:lnTo>
                  <a:pt x="418" y="1903"/>
                </a:lnTo>
                <a:lnTo>
                  <a:pt x="397" y="1919"/>
                </a:lnTo>
                <a:lnTo>
                  <a:pt x="387" y="1927"/>
                </a:lnTo>
                <a:lnTo>
                  <a:pt x="377" y="1935"/>
                </a:lnTo>
                <a:lnTo>
                  <a:pt x="369" y="1944"/>
                </a:lnTo>
                <a:lnTo>
                  <a:pt x="363" y="1950"/>
                </a:lnTo>
                <a:lnTo>
                  <a:pt x="350" y="1965"/>
                </a:lnTo>
                <a:lnTo>
                  <a:pt x="326" y="1992"/>
                </a:lnTo>
                <a:lnTo>
                  <a:pt x="294" y="2026"/>
                </a:lnTo>
                <a:lnTo>
                  <a:pt x="259" y="2064"/>
                </a:lnTo>
                <a:lnTo>
                  <a:pt x="225" y="2102"/>
                </a:lnTo>
                <a:lnTo>
                  <a:pt x="193" y="2133"/>
                </a:lnTo>
                <a:lnTo>
                  <a:pt x="172" y="2157"/>
                </a:lnTo>
                <a:lnTo>
                  <a:pt x="162" y="2167"/>
                </a:lnTo>
                <a:lnTo>
                  <a:pt x="153" y="2176"/>
                </a:lnTo>
                <a:lnTo>
                  <a:pt x="151" y="2181"/>
                </a:lnTo>
                <a:lnTo>
                  <a:pt x="153" y="2186"/>
                </a:lnTo>
                <a:lnTo>
                  <a:pt x="148" y="2191"/>
                </a:lnTo>
                <a:lnTo>
                  <a:pt x="133" y="2200"/>
                </a:lnTo>
                <a:lnTo>
                  <a:pt x="113" y="2213"/>
                </a:lnTo>
                <a:lnTo>
                  <a:pt x="101" y="2220"/>
                </a:lnTo>
                <a:lnTo>
                  <a:pt x="95" y="2223"/>
                </a:lnTo>
                <a:lnTo>
                  <a:pt x="85" y="2220"/>
                </a:lnTo>
                <a:lnTo>
                  <a:pt x="80" y="2222"/>
                </a:lnTo>
                <a:lnTo>
                  <a:pt x="68" y="2224"/>
                </a:lnTo>
                <a:lnTo>
                  <a:pt x="62" y="2227"/>
                </a:lnTo>
                <a:lnTo>
                  <a:pt x="55" y="2229"/>
                </a:lnTo>
                <a:lnTo>
                  <a:pt x="50" y="2233"/>
                </a:lnTo>
                <a:lnTo>
                  <a:pt x="46" y="2237"/>
                </a:lnTo>
                <a:lnTo>
                  <a:pt x="33" y="2251"/>
                </a:lnTo>
                <a:lnTo>
                  <a:pt x="29" y="2257"/>
                </a:lnTo>
                <a:lnTo>
                  <a:pt x="27" y="2257"/>
                </a:lnTo>
                <a:lnTo>
                  <a:pt x="23" y="2257"/>
                </a:lnTo>
                <a:lnTo>
                  <a:pt x="17" y="2259"/>
                </a:lnTo>
                <a:lnTo>
                  <a:pt x="12" y="2261"/>
                </a:lnTo>
                <a:lnTo>
                  <a:pt x="0" y="2266"/>
                </a:lnTo>
                <a:lnTo>
                  <a:pt x="2" y="2275"/>
                </a:lnTo>
                <a:lnTo>
                  <a:pt x="4" y="2295"/>
                </a:lnTo>
                <a:lnTo>
                  <a:pt x="7" y="2306"/>
                </a:lnTo>
                <a:lnTo>
                  <a:pt x="10" y="2318"/>
                </a:lnTo>
                <a:lnTo>
                  <a:pt x="13" y="2328"/>
                </a:lnTo>
                <a:lnTo>
                  <a:pt x="17" y="2336"/>
                </a:lnTo>
                <a:lnTo>
                  <a:pt x="27" y="2352"/>
                </a:lnTo>
                <a:lnTo>
                  <a:pt x="39" y="2371"/>
                </a:lnTo>
                <a:lnTo>
                  <a:pt x="48" y="2384"/>
                </a:lnTo>
                <a:lnTo>
                  <a:pt x="53" y="2391"/>
                </a:lnTo>
                <a:lnTo>
                  <a:pt x="62" y="2387"/>
                </a:lnTo>
                <a:lnTo>
                  <a:pt x="72" y="2391"/>
                </a:lnTo>
                <a:lnTo>
                  <a:pt x="76" y="2405"/>
                </a:lnTo>
                <a:lnTo>
                  <a:pt x="89" y="2439"/>
                </a:lnTo>
                <a:lnTo>
                  <a:pt x="96" y="2459"/>
                </a:lnTo>
                <a:lnTo>
                  <a:pt x="105" y="2479"/>
                </a:lnTo>
                <a:lnTo>
                  <a:pt x="114" y="2499"/>
                </a:lnTo>
                <a:lnTo>
                  <a:pt x="124" y="2515"/>
                </a:lnTo>
                <a:lnTo>
                  <a:pt x="134" y="2528"/>
                </a:lnTo>
                <a:lnTo>
                  <a:pt x="143" y="2538"/>
                </a:lnTo>
                <a:lnTo>
                  <a:pt x="153" y="2547"/>
                </a:lnTo>
                <a:lnTo>
                  <a:pt x="163" y="2554"/>
                </a:lnTo>
                <a:lnTo>
                  <a:pt x="172" y="2559"/>
                </a:lnTo>
                <a:lnTo>
                  <a:pt x="181" y="2562"/>
                </a:lnTo>
                <a:lnTo>
                  <a:pt x="188" y="2565"/>
                </a:lnTo>
                <a:lnTo>
                  <a:pt x="195" y="2566"/>
                </a:lnTo>
                <a:lnTo>
                  <a:pt x="211" y="2566"/>
                </a:lnTo>
                <a:lnTo>
                  <a:pt x="235" y="2566"/>
                </a:lnTo>
                <a:lnTo>
                  <a:pt x="255" y="2566"/>
                </a:lnTo>
                <a:lnTo>
                  <a:pt x="264" y="2566"/>
                </a:lnTo>
                <a:lnTo>
                  <a:pt x="265" y="2552"/>
                </a:lnTo>
                <a:lnTo>
                  <a:pt x="260" y="2547"/>
                </a:lnTo>
                <a:lnTo>
                  <a:pt x="260" y="2544"/>
                </a:lnTo>
                <a:lnTo>
                  <a:pt x="259" y="2535"/>
                </a:lnTo>
                <a:lnTo>
                  <a:pt x="258" y="2530"/>
                </a:lnTo>
                <a:lnTo>
                  <a:pt x="255" y="2525"/>
                </a:lnTo>
                <a:lnTo>
                  <a:pt x="253" y="2520"/>
                </a:lnTo>
                <a:lnTo>
                  <a:pt x="249" y="2516"/>
                </a:lnTo>
                <a:lnTo>
                  <a:pt x="240" y="2509"/>
                </a:lnTo>
                <a:lnTo>
                  <a:pt x="230" y="2504"/>
                </a:lnTo>
                <a:lnTo>
                  <a:pt x="220" y="2499"/>
                </a:lnTo>
                <a:lnTo>
                  <a:pt x="212" y="2498"/>
                </a:lnTo>
                <a:lnTo>
                  <a:pt x="209" y="2497"/>
                </a:lnTo>
                <a:lnTo>
                  <a:pt x="206" y="2496"/>
                </a:lnTo>
                <a:lnTo>
                  <a:pt x="205" y="2493"/>
                </a:lnTo>
                <a:lnTo>
                  <a:pt x="204" y="2489"/>
                </a:lnTo>
                <a:lnTo>
                  <a:pt x="204" y="2482"/>
                </a:lnTo>
                <a:lnTo>
                  <a:pt x="204" y="2470"/>
                </a:lnTo>
                <a:lnTo>
                  <a:pt x="202" y="2464"/>
                </a:lnTo>
                <a:lnTo>
                  <a:pt x="204" y="2464"/>
                </a:lnTo>
                <a:lnTo>
                  <a:pt x="206" y="2463"/>
                </a:lnTo>
                <a:lnTo>
                  <a:pt x="209" y="2460"/>
                </a:lnTo>
                <a:lnTo>
                  <a:pt x="211" y="2456"/>
                </a:lnTo>
                <a:lnTo>
                  <a:pt x="212" y="2450"/>
                </a:lnTo>
                <a:lnTo>
                  <a:pt x="212" y="2448"/>
                </a:lnTo>
                <a:lnTo>
                  <a:pt x="216" y="2437"/>
                </a:lnTo>
                <a:lnTo>
                  <a:pt x="217" y="2437"/>
                </a:lnTo>
                <a:lnTo>
                  <a:pt x="220" y="2436"/>
                </a:lnTo>
                <a:lnTo>
                  <a:pt x="221" y="2434"/>
                </a:lnTo>
                <a:lnTo>
                  <a:pt x="221" y="2430"/>
                </a:lnTo>
                <a:lnTo>
                  <a:pt x="219" y="2421"/>
                </a:lnTo>
                <a:lnTo>
                  <a:pt x="216" y="2417"/>
                </a:lnTo>
                <a:lnTo>
                  <a:pt x="216" y="2408"/>
                </a:lnTo>
                <a:lnTo>
                  <a:pt x="219" y="2406"/>
                </a:lnTo>
                <a:lnTo>
                  <a:pt x="220" y="2401"/>
                </a:lnTo>
                <a:lnTo>
                  <a:pt x="217" y="2396"/>
                </a:lnTo>
                <a:lnTo>
                  <a:pt x="215" y="2392"/>
                </a:lnTo>
                <a:lnTo>
                  <a:pt x="221" y="2392"/>
                </a:lnTo>
                <a:lnTo>
                  <a:pt x="231" y="2395"/>
                </a:lnTo>
                <a:lnTo>
                  <a:pt x="235" y="2401"/>
                </a:lnTo>
                <a:lnTo>
                  <a:pt x="236" y="2405"/>
                </a:lnTo>
                <a:lnTo>
                  <a:pt x="239" y="2403"/>
                </a:lnTo>
                <a:lnTo>
                  <a:pt x="240" y="2402"/>
                </a:lnTo>
                <a:lnTo>
                  <a:pt x="240" y="2396"/>
                </a:lnTo>
                <a:lnTo>
                  <a:pt x="238" y="2393"/>
                </a:lnTo>
                <a:lnTo>
                  <a:pt x="236" y="2390"/>
                </a:lnTo>
                <a:lnTo>
                  <a:pt x="234" y="2387"/>
                </a:lnTo>
                <a:lnTo>
                  <a:pt x="230" y="2386"/>
                </a:lnTo>
                <a:lnTo>
                  <a:pt x="224" y="2384"/>
                </a:lnTo>
                <a:lnTo>
                  <a:pt x="220" y="2383"/>
                </a:lnTo>
                <a:lnTo>
                  <a:pt x="225" y="2382"/>
                </a:lnTo>
                <a:lnTo>
                  <a:pt x="233" y="2378"/>
                </a:lnTo>
                <a:lnTo>
                  <a:pt x="235" y="2374"/>
                </a:lnTo>
                <a:lnTo>
                  <a:pt x="238" y="2372"/>
                </a:lnTo>
                <a:lnTo>
                  <a:pt x="238" y="2371"/>
                </a:lnTo>
                <a:lnTo>
                  <a:pt x="238" y="2368"/>
                </a:lnTo>
                <a:lnTo>
                  <a:pt x="238" y="2367"/>
                </a:lnTo>
                <a:lnTo>
                  <a:pt x="236" y="2364"/>
                </a:lnTo>
                <a:lnTo>
                  <a:pt x="231" y="2360"/>
                </a:lnTo>
                <a:lnTo>
                  <a:pt x="226" y="2358"/>
                </a:lnTo>
                <a:lnTo>
                  <a:pt x="221" y="2357"/>
                </a:lnTo>
                <a:lnTo>
                  <a:pt x="220" y="2357"/>
                </a:lnTo>
                <a:lnTo>
                  <a:pt x="221" y="2353"/>
                </a:lnTo>
                <a:lnTo>
                  <a:pt x="224" y="2347"/>
                </a:lnTo>
                <a:lnTo>
                  <a:pt x="221" y="2339"/>
                </a:lnTo>
                <a:lnTo>
                  <a:pt x="220" y="2335"/>
                </a:lnTo>
                <a:lnTo>
                  <a:pt x="225" y="2330"/>
                </a:lnTo>
                <a:lnTo>
                  <a:pt x="231" y="2335"/>
                </a:lnTo>
                <a:lnTo>
                  <a:pt x="244" y="2345"/>
                </a:lnTo>
                <a:lnTo>
                  <a:pt x="258" y="2357"/>
                </a:lnTo>
                <a:lnTo>
                  <a:pt x="267" y="2363"/>
                </a:lnTo>
                <a:lnTo>
                  <a:pt x="277" y="2367"/>
                </a:lnTo>
                <a:lnTo>
                  <a:pt x="287" y="2371"/>
                </a:lnTo>
                <a:lnTo>
                  <a:pt x="298" y="2374"/>
                </a:lnTo>
                <a:lnTo>
                  <a:pt x="306" y="2376"/>
                </a:lnTo>
                <a:lnTo>
                  <a:pt x="325" y="2349"/>
                </a:lnTo>
                <a:lnTo>
                  <a:pt x="368" y="2289"/>
                </a:lnTo>
                <a:lnTo>
                  <a:pt x="414" y="2227"/>
                </a:lnTo>
                <a:lnTo>
                  <a:pt x="441" y="2194"/>
                </a:lnTo>
                <a:lnTo>
                  <a:pt x="460" y="2179"/>
                </a:lnTo>
                <a:lnTo>
                  <a:pt x="491" y="2153"/>
                </a:lnTo>
                <a:lnTo>
                  <a:pt x="522" y="2131"/>
                </a:lnTo>
                <a:lnTo>
                  <a:pt x="539" y="2118"/>
                </a:lnTo>
                <a:lnTo>
                  <a:pt x="555" y="2108"/>
                </a:lnTo>
                <a:lnTo>
                  <a:pt x="579" y="2093"/>
                </a:lnTo>
                <a:lnTo>
                  <a:pt x="593" y="2083"/>
                </a:lnTo>
                <a:lnTo>
                  <a:pt x="605" y="2073"/>
                </a:lnTo>
                <a:lnTo>
                  <a:pt x="615" y="2063"/>
                </a:lnTo>
                <a:lnTo>
                  <a:pt x="623" y="2052"/>
                </a:lnTo>
                <a:lnTo>
                  <a:pt x="632" y="2040"/>
                </a:lnTo>
                <a:lnTo>
                  <a:pt x="643" y="2027"/>
                </a:lnTo>
                <a:lnTo>
                  <a:pt x="653" y="2016"/>
                </a:lnTo>
                <a:lnTo>
                  <a:pt x="663" y="2007"/>
                </a:lnTo>
                <a:lnTo>
                  <a:pt x="677" y="1989"/>
                </a:lnTo>
                <a:lnTo>
                  <a:pt x="697" y="1956"/>
                </a:lnTo>
                <a:lnTo>
                  <a:pt x="719" y="1925"/>
                </a:lnTo>
                <a:lnTo>
                  <a:pt x="730" y="1905"/>
                </a:lnTo>
                <a:lnTo>
                  <a:pt x="747" y="1883"/>
                </a:lnTo>
                <a:lnTo>
                  <a:pt x="774" y="1845"/>
                </a:lnTo>
                <a:lnTo>
                  <a:pt x="802" y="1810"/>
                </a:lnTo>
                <a:lnTo>
                  <a:pt x="814" y="1794"/>
                </a:lnTo>
                <a:lnTo>
                  <a:pt x="821" y="1811"/>
                </a:lnTo>
                <a:lnTo>
                  <a:pt x="836" y="1850"/>
                </a:lnTo>
                <a:lnTo>
                  <a:pt x="855" y="1897"/>
                </a:lnTo>
                <a:lnTo>
                  <a:pt x="870" y="1934"/>
                </a:lnTo>
                <a:lnTo>
                  <a:pt x="884" y="1965"/>
                </a:lnTo>
                <a:lnTo>
                  <a:pt x="904" y="2009"/>
                </a:lnTo>
                <a:lnTo>
                  <a:pt x="913" y="2035"/>
                </a:lnTo>
                <a:lnTo>
                  <a:pt x="921" y="2063"/>
                </a:lnTo>
                <a:lnTo>
                  <a:pt x="925" y="2076"/>
                </a:lnTo>
                <a:lnTo>
                  <a:pt x="927" y="2092"/>
                </a:lnTo>
                <a:lnTo>
                  <a:pt x="928" y="2107"/>
                </a:lnTo>
                <a:lnTo>
                  <a:pt x="928" y="2122"/>
                </a:lnTo>
                <a:lnTo>
                  <a:pt x="930" y="2138"/>
                </a:lnTo>
                <a:lnTo>
                  <a:pt x="932" y="2157"/>
                </a:lnTo>
                <a:lnTo>
                  <a:pt x="936" y="2179"/>
                </a:lnTo>
                <a:lnTo>
                  <a:pt x="941" y="2200"/>
                </a:lnTo>
                <a:lnTo>
                  <a:pt x="952" y="2248"/>
                </a:lnTo>
                <a:lnTo>
                  <a:pt x="965" y="2296"/>
                </a:lnTo>
                <a:lnTo>
                  <a:pt x="980" y="2342"/>
                </a:lnTo>
                <a:lnTo>
                  <a:pt x="993" y="2381"/>
                </a:lnTo>
                <a:lnTo>
                  <a:pt x="1004" y="2411"/>
                </a:lnTo>
                <a:lnTo>
                  <a:pt x="1011" y="2430"/>
                </a:lnTo>
                <a:lnTo>
                  <a:pt x="1022" y="2458"/>
                </a:lnTo>
                <a:lnTo>
                  <a:pt x="1034" y="2491"/>
                </a:lnTo>
                <a:lnTo>
                  <a:pt x="1043" y="2518"/>
                </a:lnTo>
                <a:lnTo>
                  <a:pt x="1047" y="2531"/>
                </a:lnTo>
                <a:lnTo>
                  <a:pt x="1056" y="2550"/>
                </a:lnTo>
                <a:lnTo>
                  <a:pt x="1065" y="2565"/>
                </a:lnTo>
                <a:lnTo>
                  <a:pt x="1089" y="2556"/>
                </a:lnTo>
                <a:lnTo>
                  <a:pt x="1090" y="2559"/>
                </a:lnTo>
                <a:lnTo>
                  <a:pt x="1093" y="2570"/>
                </a:lnTo>
                <a:lnTo>
                  <a:pt x="1095" y="2584"/>
                </a:lnTo>
                <a:lnTo>
                  <a:pt x="1098" y="2589"/>
                </a:lnTo>
                <a:lnTo>
                  <a:pt x="1094" y="2594"/>
                </a:lnTo>
                <a:lnTo>
                  <a:pt x="1093" y="2608"/>
                </a:lnTo>
                <a:lnTo>
                  <a:pt x="1098" y="2610"/>
                </a:lnTo>
                <a:lnTo>
                  <a:pt x="1109" y="2614"/>
                </a:lnTo>
                <a:lnTo>
                  <a:pt x="1125" y="2617"/>
                </a:lnTo>
                <a:lnTo>
                  <a:pt x="1146" y="2619"/>
                </a:lnTo>
                <a:lnTo>
                  <a:pt x="1168" y="2619"/>
                </a:lnTo>
                <a:lnTo>
                  <a:pt x="1191" y="2621"/>
                </a:lnTo>
                <a:lnTo>
                  <a:pt x="1210" y="2622"/>
                </a:lnTo>
                <a:lnTo>
                  <a:pt x="1218" y="2622"/>
                </a:lnTo>
                <a:lnTo>
                  <a:pt x="1224" y="2616"/>
                </a:lnTo>
                <a:lnTo>
                  <a:pt x="1231" y="2603"/>
                </a:lnTo>
                <a:lnTo>
                  <a:pt x="1249" y="2604"/>
                </a:lnTo>
                <a:lnTo>
                  <a:pt x="1287" y="2608"/>
                </a:lnTo>
                <a:lnTo>
                  <a:pt x="1330" y="2612"/>
                </a:lnTo>
                <a:lnTo>
                  <a:pt x="1363" y="2612"/>
                </a:lnTo>
                <a:lnTo>
                  <a:pt x="1374" y="2612"/>
                </a:lnTo>
                <a:lnTo>
                  <a:pt x="1388" y="2609"/>
                </a:lnTo>
                <a:lnTo>
                  <a:pt x="1402" y="2605"/>
                </a:lnTo>
                <a:lnTo>
                  <a:pt x="1418" y="2602"/>
                </a:lnTo>
                <a:lnTo>
                  <a:pt x="1434" y="2598"/>
                </a:lnTo>
                <a:lnTo>
                  <a:pt x="1447" y="2593"/>
                </a:lnTo>
                <a:lnTo>
                  <a:pt x="1459" y="2589"/>
                </a:lnTo>
                <a:lnTo>
                  <a:pt x="1466" y="2584"/>
                </a:lnTo>
                <a:lnTo>
                  <a:pt x="1489" y="2571"/>
                </a:lnTo>
                <a:lnTo>
                  <a:pt x="1504" y="2562"/>
                </a:lnTo>
                <a:lnTo>
                  <a:pt x="1509" y="2557"/>
                </a:lnTo>
                <a:lnTo>
                  <a:pt x="1514" y="2552"/>
                </a:lnTo>
                <a:lnTo>
                  <a:pt x="1518" y="2547"/>
                </a:lnTo>
                <a:lnTo>
                  <a:pt x="1522" y="2542"/>
                </a:lnTo>
                <a:lnTo>
                  <a:pt x="1522" y="2536"/>
                </a:lnTo>
                <a:lnTo>
                  <a:pt x="1522" y="2533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1" name="Freeform 36"/>
          <p:cNvSpPr>
            <a:spLocks noEditPoints="1"/>
          </p:cNvSpPr>
          <p:nvPr/>
        </p:nvSpPr>
        <p:spPr bwMode="auto">
          <a:xfrm>
            <a:off x="3775159" y="850463"/>
            <a:ext cx="403172" cy="1174223"/>
          </a:xfrm>
          <a:custGeom>
            <a:avLst/>
            <a:gdLst>
              <a:gd name="T0" fmla="*/ 2147483647 w 892"/>
              <a:gd name="T1" fmla="*/ 2147483647 h 2594"/>
              <a:gd name="T2" fmla="*/ 2147483647 w 892"/>
              <a:gd name="T3" fmla="*/ 2147483647 h 2594"/>
              <a:gd name="T4" fmla="*/ 2147483647 w 892"/>
              <a:gd name="T5" fmla="*/ 2147483647 h 2594"/>
              <a:gd name="T6" fmla="*/ 2147483647 w 892"/>
              <a:gd name="T7" fmla="*/ 2147483647 h 2594"/>
              <a:gd name="T8" fmla="*/ 2147483647 w 892"/>
              <a:gd name="T9" fmla="*/ 2147483647 h 2594"/>
              <a:gd name="T10" fmla="*/ 2147483647 w 892"/>
              <a:gd name="T11" fmla="*/ 2147483647 h 2594"/>
              <a:gd name="T12" fmla="*/ 2147483647 w 892"/>
              <a:gd name="T13" fmla="*/ 2147483647 h 2594"/>
              <a:gd name="T14" fmla="*/ 2147483647 w 892"/>
              <a:gd name="T15" fmla="*/ 2147483647 h 2594"/>
              <a:gd name="T16" fmla="*/ 2147483647 w 892"/>
              <a:gd name="T17" fmla="*/ 2147483647 h 2594"/>
              <a:gd name="T18" fmla="*/ 2147483647 w 892"/>
              <a:gd name="T19" fmla="*/ 2147483647 h 2594"/>
              <a:gd name="T20" fmla="*/ 2147483647 w 892"/>
              <a:gd name="T21" fmla="*/ 2147483647 h 2594"/>
              <a:gd name="T22" fmla="*/ 2147483647 w 892"/>
              <a:gd name="T23" fmla="*/ 2147483647 h 2594"/>
              <a:gd name="T24" fmla="*/ 2147483647 w 892"/>
              <a:gd name="T25" fmla="*/ 2147483647 h 2594"/>
              <a:gd name="T26" fmla="*/ 2147483647 w 892"/>
              <a:gd name="T27" fmla="*/ 2147483647 h 2594"/>
              <a:gd name="T28" fmla="*/ 2147483647 w 892"/>
              <a:gd name="T29" fmla="*/ 2147483647 h 2594"/>
              <a:gd name="T30" fmla="*/ 2147483647 w 892"/>
              <a:gd name="T31" fmla="*/ 2147483647 h 2594"/>
              <a:gd name="T32" fmla="*/ 2147483647 w 892"/>
              <a:gd name="T33" fmla="*/ 2147483647 h 2594"/>
              <a:gd name="T34" fmla="*/ 2147483647 w 892"/>
              <a:gd name="T35" fmla="*/ 2147483647 h 2594"/>
              <a:gd name="T36" fmla="*/ 2147483647 w 892"/>
              <a:gd name="T37" fmla="*/ 2147483647 h 2594"/>
              <a:gd name="T38" fmla="*/ 2147483647 w 892"/>
              <a:gd name="T39" fmla="*/ 2147483647 h 2594"/>
              <a:gd name="T40" fmla="*/ 2147483647 w 892"/>
              <a:gd name="T41" fmla="*/ 2147483647 h 2594"/>
              <a:gd name="T42" fmla="*/ 2147483647 w 892"/>
              <a:gd name="T43" fmla="*/ 2147483647 h 2594"/>
              <a:gd name="T44" fmla="*/ 2147483647 w 892"/>
              <a:gd name="T45" fmla="*/ 2147483647 h 2594"/>
              <a:gd name="T46" fmla="*/ 2147483647 w 892"/>
              <a:gd name="T47" fmla="*/ 2147483647 h 2594"/>
              <a:gd name="T48" fmla="*/ 2147483647 w 892"/>
              <a:gd name="T49" fmla="*/ 2147483647 h 2594"/>
              <a:gd name="T50" fmla="*/ 2147483647 w 892"/>
              <a:gd name="T51" fmla="*/ 2147483647 h 2594"/>
              <a:gd name="T52" fmla="*/ 2147483647 w 892"/>
              <a:gd name="T53" fmla="*/ 2147483647 h 2594"/>
              <a:gd name="T54" fmla="*/ 2147483647 w 892"/>
              <a:gd name="T55" fmla="*/ 2147483647 h 2594"/>
              <a:gd name="T56" fmla="*/ 2147483647 w 892"/>
              <a:gd name="T57" fmla="*/ 2147483647 h 2594"/>
              <a:gd name="T58" fmla="*/ 2147483647 w 892"/>
              <a:gd name="T59" fmla="*/ 2147483647 h 2594"/>
              <a:gd name="T60" fmla="*/ 2147483647 w 892"/>
              <a:gd name="T61" fmla="*/ 2147483647 h 2594"/>
              <a:gd name="T62" fmla="*/ 2147483647 w 892"/>
              <a:gd name="T63" fmla="*/ 2147483647 h 2594"/>
              <a:gd name="T64" fmla="*/ 2147483647 w 892"/>
              <a:gd name="T65" fmla="*/ 2147483647 h 2594"/>
              <a:gd name="T66" fmla="*/ 2147483647 w 892"/>
              <a:gd name="T67" fmla="*/ 2147483647 h 2594"/>
              <a:gd name="T68" fmla="*/ 2147483647 w 892"/>
              <a:gd name="T69" fmla="*/ 2147483647 h 2594"/>
              <a:gd name="T70" fmla="*/ 2147483647 w 892"/>
              <a:gd name="T71" fmla="*/ 2147483647 h 2594"/>
              <a:gd name="T72" fmla="*/ 2147483647 w 892"/>
              <a:gd name="T73" fmla="*/ 2147483647 h 2594"/>
              <a:gd name="T74" fmla="*/ 2147483647 w 892"/>
              <a:gd name="T75" fmla="*/ 2147483647 h 2594"/>
              <a:gd name="T76" fmla="*/ 2147483647 w 892"/>
              <a:gd name="T77" fmla="*/ 2147483647 h 2594"/>
              <a:gd name="T78" fmla="*/ 2147483647 w 892"/>
              <a:gd name="T79" fmla="*/ 2147483647 h 2594"/>
              <a:gd name="T80" fmla="*/ 2147483647 w 892"/>
              <a:gd name="T81" fmla="*/ 2147483647 h 2594"/>
              <a:gd name="T82" fmla="*/ 2147483647 w 892"/>
              <a:gd name="T83" fmla="*/ 2147483647 h 2594"/>
              <a:gd name="T84" fmla="*/ 2147483647 w 892"/>
              <a:gd name="T85" fmla="*/ 2147483647 h 2594"/>
              <a:gd name="T86" fmla="*/ 2147483647 w 892"/>
              <a:gd name="T87" fmla="*/ 2147483647 h 2594"/>
              <a:gd name="T88" fmla="*/ 2147483647 w 892"/>
              <a:gd name="T89" fmla="*/ 2147483647 h 2594"/>
              <a:gd name="T90" fmla="*/ 2147483647 w 892"/>
              <a:gd name="T91" fmla="*/ 2147483647 h 2594"/>
              <a:gd name="T92" fmla="*/ 2147483647 w 892"/>
              <a:gd name="T93" fmla="*/ 2147483647 h 2594"/>
              <a:gd name="T94" fmla="*/ 2147483647 w 892"/>
              <a:gd name="T95" fmla="*/ 2147483647 h 2594"/>
              <a:gd name="T96" fmla="*/ 2147483647 w 892"/>
              <a:gd name="T97" fmla="*/ 2147483647 h 2594"/>
              <a:gd name="T98" fmla="*/ 2147483647 w 892"/>
              <a:gd name="T99" fmla="*/ 2147483647 h 2594"/>
              <a:gd name="T100" fmla="*/ 2147483647 w 892"/>
              <a:gd name="T101" fmla="*/ 2147483647 h 2594"/>
              <a:gd name="T102" fmla="*/ 2147483647 w 892"/>
              <a:gd name="T103" fmla="*/ 2147483647 h 2594"/>
              <a:gd name="T104" fmla="*/ 2147483647 w 892"/>
              <a:gd name="T105" fmla="*/ 2147483647 h 2594"/>
              <a:gd name="T106" fmla="*/ 2147483647 w 892"/>
              <a:gd name="T107" fmla="*/ 2147483647 h 2594"/>
              <a:gd name="T108" fmla="*/ 2147483647 w 892"/>
              <a:gd name="T109" fmla="*/ 2147483647 h 2594"/>
              <a:gd name="T110" fmla="*/ 2147483647 w 892"/>
              <a:gd name="T111" fmla="*/ 2147483647 h 2594"/>
              <a:gd name="T112" fmla="*/ 2147483647 w 892"/>
              <a:gd name="T113" fmla="*/ 2147483647 h 2594"/>
              <a:gd name="T114" fmla="*/ 2147483647 w 892"/>
              <a:gd name="T115" fmla="*/ 2147483647 h 2594"/>
              <a:gd name="T116" fmla="*/ 2147483647 w 892"/>
              <a:gd name="T117" fmla="*/ 2147483647 h 25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92"/>
              <a:gd name="T178" fmla="*/ 0 h 2594"/>
              <a:gd name="T179" fmla="*/ 892 w 892"/>
              <a:gd name="T180" fmla="*/ 2594 h 259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92" h="2594">
                <a:moveTo>
                  <a:pt x="663" y="966"/>
                </a:moveTo>
                <a:lnTo>
                  <a:pt x="663" y="952"/>
                </a:lnTo>
                <a:lnTo>
                  <a:pt x="662" y="937"/>
                </a:lnTo>
                <a:lnTo>
                  <a:pt x="663" y="926"/>
                </a:lnTo>
                <a:lnTo>
                  <a:pt x="666" y="917"/>
                </a:lnTo>
                <a:lnTo>
                  <a:pt x="668" y="899"/>
                </a:lnTo>
                <a:lnTo>
                  <a:pt x="670" y="884"/>
                </a:lnTo>
                <a:lnTo>
                  <a:pt x="671" y="874"/>
                </a:lnTo>
                <a:lnTo>
                  <a:pt x="673" y="865"/>
                </a:lnTo>
                <a:lnTo>
                  <a:pt x="675" y="870"/>
                </a:lnTo>
                <a:lnTo>
                  <a:pt x="677" y="883"/>
                </a:lnTo>
                <a:lnTo>
                  <a:pt x="679" y="898"/>
                </a:lnTo>
                <a:lnTo>
                  <a:pt x="680" y="913"/>
                </a:lnTo>
                <a:lnTo>
                  <a:pt x="680" y="927"/>
                </a:lnTo>
                <a:lnTo>
                  <a:pt x="679" y="943"/>
                </a:lnTo>
                <a:lnTo>
                  <a:pt x="677" y="959"/>
                </a:lnTo>
                <a:lnTo>
                  <a:pt x="676" y="969"/>
                </a:lnTo>
                <a:lnTo>
                  <a:pt x="675" y="986"/>
                </a:lnTo>
                <a:lnTo>
                  <a:pt x="675" y="1003"/>
                </a:lnTo>
                <a:lnTo>
                  <a:pt x="673" y="1002"/>
                </a:lnTo>
                <a:lnTo>
                  <a:pt x="668" y="990"/>
                </a:lnTo>
                <a:lnTo>
                  <a:pt x="665" y="976"/>
                </a:lnTo>
                <a:lnTo>
                  <a:pt x="663" y="966"/>
                </a:lnTo>
                <a:close/>
                <a:moveTo>
                  <a:pt x="504" y="1889"/>
                </a:moveTo>
                <a:lnTo>
                  <a:pt x="500" y="1895"/>
                </a:lnTo>
                <a:lnTo>
                  <a:pt x="497" y="1905"/>
                </a:lnTo>
                <a:lnTo>
                  <a:pt x="493" y="1922"/>
                </a:lnTo>
                <a:lnTo>
                  <a:pt x="488" y="1941"/>
                </a:lnTo>
                <a:lnTo>
                  <a:pt x="484" y="1959"/>
                </a:lnTo>
                <a:lnTo>
                  <a:pt x="479" y="1983"/>
                </a:lnTo>
                <a:lnTo>
                  <a:pt x="473" y="2008"/>
                </a:lnTo>
                <a:lnTo>
                  <a:pt x="469" y="2028"/>
                </a:lnTo>
                <a:lnTo>
                  <a:pt x="464" y="2058"/>
                </a:lnTo>
                <a:lnTo>
                  <a:pt x="454" y="2104"/>
                </a:lnTo>
                <a:lnTo>
                  <a:pt x="445" y="2145"/>
                </a:lnTo>
                <a:lnTo>
                  <a:pt x="441" y="2163"/>
                </a:lnTo>
                <a:lnTo>
                  <a:pt x="439" y="2152"/>
                </a:lnTo>
                <a:lnTo>
                  <a:pt x="432" y="2125"/>
                </a:lnTo>
                <a:lnTo>
                  <a:pt x="425" y="2097"/>
                </a:lnTo>
                <a:lnTo>
                  <a:pt x="421" y="2078"/>
                </a:lnTo>
                <a:lnTo>
                  <a:pt x="416" y="2060"/>
                </a:lnTo>
                <a:lnTo>
                  <a:pt x="408" y="2028"/>
                </a:lnTo>
                <a:lnTo>
                  <a:pt x="402" y="1996"/>
                </a:lnTo>
                <a:lnTo>
                  <a:pt x="398" y="1974"/>
                </a:lnTo>
                <a:lnTo>
                  <a:pt x="396" y="1943"/>
                </a:lnTo>
                <a:lnTo>
                  <a:pt x="389" y="1893"/>
                </a:lnTo>
                <a:lnTo>
                  <a:pt x="383" y="1844"/>
                </a:lnTo>
                <a:lnTo>
                  <a:pt x="381" y="1818"/>
                </a:lnTo>
                <a:lnTo>
                  <a:pt x="382" y="1808"/>
                </a:lnTo>
                <a:lnTo>
                  <a:pt x="384" y="1792"/>
                </a:lnTo>
                <a:lnTo>
                  <a:pt x="387" y="1777"/>
                </a:lnTo>
                <a:lnTo>
                  <a:pt x="388" y="1765"/>
                </a:lnTo>
                <a:lnTo>
                  <a:pt x="387" y="1757"/>
                </a:lnTo>
                <a:lnTo>
                  <a:pt x="386" y="1746"/>
                </a:lnTo>
                <a:lnTo>
                  <a:pt x="384" y="1736"/>
                </a:lnTo>
                <a:lnTo>
                  <a:pt x="383" y="1727"/>
                </a:lnTo>
                <a:lnTo>
                  <a:pt x="384" y="1711"/>
                </a:lnTo>
                <a:lnTo>
                  <a:pt x="388" y="1682"/>
                </a:lnTo>
                <a:lnTo>
                  <a:pt x="392" y="1653"/>
                </a:lnTo>
                <a:lnTo>
                  <a:pt x="394" y="1637"/>
                </a:lnTo>
                <a:lnTo>
                  <a:pt x="396" y="1626"/>
                </a:lnTo>
                <a:lnTo>
                  <a:pt x="398" y="1611"/>
                </a:lnTo>
                <a:lnTo>
                  <a:pt x="402" y="1595"/>
                </a:lnTo>
                <a:lnTo>
                  <a:pt x="405" y="1582"/>
                </a:lnTo>
                <a:lnTo>
                  <a:pt x="407" y="1567"/>
                </a:lnTo>
                <a:lnTo>
                  <a:pt x="408" y="1549"/>
                </a:lnTo>
                <a:lnTo>
                  <a:pt x="410" y="1533"/>
                </a:lnTo>
                <a:lnTo>
                  <a:pt x="410" y="1525"/>
                </a:lnTo>
                <a:lnTo>
                  <a:pt x="410" y="1508"/>
                </a:lnTo>
                <a:lnTo>
                  <a:pt x="412" y="1493"/>
                </a:lnTo>
                <a:lnTo>
                  <a:pt x="421" y="1491"/>
                </a:lnTo>
                <a:lnTo>
                  <a:pt x="422" y="1500"/>
                </a:lnTo>
                <a:lnTo>
                  <a:pt x="425" y="1512"/>
                </a:lnTo>
                <a:lnTo>
                  <a:pt x="428" y="1527"/>
                </a:lnTo>
                <a:lnTo>
                  <a:pt x="434" y="1542"/>
                </a:lnTo>
                <a:lnTo>
                  <a:pt x="435" y="1549"/>
                </a:lnTo>
                <a:lnTo>
                  <a:pt x="436" y="1560"/>
                </a:lnTo>
                <a:lnTo>
                  <a:pt x="437" y="1573"/>
                </a:lnTo>
                <a:lnTo>
                  <a:pt x="440" y="1585"/>
                </a:lnTo>
                <a:lnTo>
                  <a:pt x="444" y="1597"/>
                </a:lnTo>
                <a:lnTo>
                  <a:pt x="449" y="1614"/>
                </a:lnTo>
                <a:lnTo>
                  <a:pt x="454" y="1632"/>
                </a:lnTo>
                <a:lnTo>
                  <a:pt x="456" y="1644"/>
                </a:lnTo>
                <a:lnTo>
                  <a:pt x="464" y="1664"/>
                </a:lnTo>
                <a:lnTo>
                  <a:pt x="468" y="1673"/>
                </a:lnTo>
                <a:lnTo>
                  <a:pt x="470" y="1679"/>
                </a:lnTo>
                <a:lnTo>
                  <a:pt x="474" y="1691"/>
                </a:lnTo>
                <a:lnTo>
                  <a:pt x="475" y="1705"/>
                </a:lnTo>
                <a:lnTo>
                  <a:pt x="475" y="1725"/>
                </a:lnTo>
                <a:lnTo>
                  <a:pt x="480" y="1745"/>
                </a:lnTo>
                <a:lnTo>
                  <a:pt x="485" y="1762"/>
                </a:lnTo>
                <a:lnTo>
                  <a:pt x="484" y="1769"/>
                </a:lnTo>
                <a:lnTo>
                  <a:pt x="484" y="1779"/>
                </a:lnTo>
                <a:lnTo>
                  <a:pt x="483" y="1791"/>
                </a:lnTo>
                <a:lnTo>
                  <a:pt x="483" y="1803"/>
                </a:lnTo>
                <a:lnTo>
                  <a:pt x="485" y="1816"/>
                </a:lnTo>
                <a:lnTo>
                  <a:pt x="489" y="1827"/>
                </a:lnTo>
                <a:lnTo>
                  <a:pt x="494" y="1836"/>
                </a:lnTo>
                <a:lnTo>
                  <a:pt x="497" y="1844"/>
                </a:lnTo>
                <a:lnTo>
                  <a:pt x="499" y="1854"/>
                </a:lnTo>
                <a:lnTo>
                  <a:pt x="502" y="1868"/>
                </a:lnTo>
                <a:lnTo>
                  <a:pt x="504" y="1883"/>
                </a:lnTo>
                <a:lnTo>
                  <a:pt x="504" y="1889"/>
                </a:lnTo>
                <a:close/>
                <a:moveTo>
                  <a:pt x="170" y="797"/>
                </a:moveTo>
                <a:lnTo>
                  <a:pt x="168" y="806"/>
                </a:lnTo>
                <a:lnTo>
                  <a:pt x="167" y="813"/>
                </a:lnTo>
                <a:lnTo>
                  <a:pt x="167" y="826"/>
                </a:lnTo>
                <a:lnTo>
                  <a:pt x="167" y="840"/>
                </a:lnTo>
                <a:lnTo>
                  <a:pt x="166" y="850"/>
                </a:lnTo>
                <a:lnTo>
                  <a:pt x="165" y="863"/>
                </a:lnTo>
                <a:lnTo>
                  <a:pt x="162" y="878"/>
                </a:lnTo>
                <a:lnTo>
                  <a:pt x="161" y="889"/>
                </a:lnTo>
                <a:lnTo>
                  <a:pt x="161" y="901"/>
                </a:lnTo>
                <a:lnTo>
                  <a:pt x="161" y="914"/>
                </a:lnTo>
                <a:lnTo>
                  <a:pt x="162" y="930"/>
                </a:lnTo>
                <a:lnTo>
                  <a:pt x="163" y="941"/>
                </a:lnTo>
                <a:lnTo>
                  <a:pt x="165" y="954"/>
                </a:lnTo>
                <a:lnTo>
                  <a:pt x="165" y="967"/>
                </a:lnTo>
                <a:lnTo>
                  <a:pt x="165" y="981"/>
                </a:lnTo>
                <a:lnTo>
                  <a:pt x="163" y="993"/>
                </a:lnTo>
                <a:lnTo>
                  <a:pt x="161" y="1005"/>
                </a:lnTo>
                <a:lnTo>
                  <a:pt x="157" y="1023"/>
                </a:lnTo>
                <a:lnTo>
                  <a:pt x="154" y="1037"/>
                </a:lnTo>
                <a:lnTo>
                  <a:pt x="153" y="1043"/>
                </a:lnTo>
                <a:lnTo>
                  <a:pt x="147" y="1057"/>
                </a:lnTo>
                <a:lnTo>
                  <a:pt x="144" y="1067"/>
                </a:lnTo>
                <a:lnTo>
                  <a:pt x="141" y="1086"/>
                </a:lnTo>
                <a:lnTo>
                  <a:pt x="139" y="1096"/>
                </a:lnTo>
                <a:lnTo>
                  <a:pt x="139" y="1106"/>
                </a:lnTo>
                <a:lnTo>
                  <a:pt x="138" y="1116"/>
                </a:lnTo>
                <a:lnTo>
                  <a:pt x="138" y="1125"/>
                </a:lnTo>
                <a:lnTo>
                  <a:pt x="136" y="1135"/>
                </a:lnTo>
                <a:lnTo>
                  <a:pt x="134" y="1138"/>
                </a:lnTo>
                <a:lnTo>
                  <a:pt x="133" y="1123"/>
                </a:lnTo>
                <a:lnTo>
                  <a:pt x="133" y="1103"/>
                </a:lnTo>
                <a:lnTo>
                  <a:pt x="133" y="1090"/>
                </a:lnTo>
                <a:lnTo>
                  <a:pt x="134" y="1067"/>
                </a:lnTo>
                <a:lnTo>
                  <a:pt x="134" y="1044"/>
                </a:lnTo>
                <a:lnTo>
                  <a:pt x="136" y="1031"/>
                </a:lnTo>
                <a:lnTo>
                  <a:pt x="136" y="1019"/>
                </a:lnTo>
                <a:lnTo>
                  <a:pt x="136" y="1004"/>
                </a:lnTo>
                <a:lnTo>
                  <a:pt x="134" y="990"/>
                </a:lnTo>
                <a:lnTo>
                  <a:pt x="134" y="985"/>
                </a:lnTo>
                <a:lnTo>
                  <a:pt x="136" y="970"/>
                </a:lnTo>
                <a:lnTo>
                  <a:pt x="137" y="948"/>
                </a:lnTo>
                <a:lnTo>
                  <a:pt x="138" y="936"/>
                </a:lnTo>
                <a:lnTo>
                  <a:pt x="139" y="918"/>
                </a:lnTo>
                <a:lnTo>
                  <a:pt x="139" y="903"/>
                </a:lnTo>
                <a:lnTo>
                  <a:pt x="141" y="895"/>
                </a:lnTo>
                <a:lnTo>
                  <a:pt x="146" y="880"/>
                </a:lnTo>
                <a:lnTo>
                  <a:pt x="153" y="859"/>
                </a:lnTo>
                <a:lnTo>
                  <a:pt x="154" y="847"/>
                </a:lnTo>
                <a:lnTo>
                  <a:pt x="157" y="834"/>
                </a:lnTo>
                <a:lnTo>
                  <a:pt x="160" y="822"/>
                </a:lnTo>
                <a:lnTo>
                  <a:pt x="160" y="820"/>
                </a:lnTo>
                <a:lnTo>
                  <a:pt x="161" y="815"/>
                </a:lnTo>
                <a:lnTo>
                  <a:pt x="165" y="794"/>
                </a:lnTo>
                <a:lnTo>
                  <a:pt x="167" y="788"/>
                </a:lnTo>
                <a:lnTo>
                  <a:pt x="168" y="784"/>
                </a:lnTo>
                <a:lnTo>
                  <a:pt x="170" y="784"/>
                </a:lnTo>
                <a:lnTo>
                  <a:pt x="170" y="783"/>
                </a:lnTo>
                <a:lnTo>
                  <a:pt x="170" y="784"/>
                </a:lnTo>
                <a:lnTo>
                  <a:pt x="170" y="786"/>
                </a:lnTo>
                <a:lnTo>
                  <a:pt x="170" y="791"/>
                </a:lnTo>
                <a:lnTo>
                  <a:pt x="170" y="797"/>
                </a:lnTo>
                <a:close/>
                <a:moveTo>
                  <a:pt x="809" y="1369"/>
                </a:moveTo>
                <a:lnTo>
                  <a:pt x="800" y="1331"/>
                </a:lnTo>
                <a:lnTo>
                  <a:pt x="805" y="1330"/>
                </a:lnTo>
                <a:lnTo>
                  <a:pt x="815" y="1322"/>
                </a:lnTo>
                <a:lnTo>
                  <a:pt x="824" y="1315"/>
                </a:lnTo>
                <a:lnTo>
                  <a:pt x="830" y="1308"/>
                </a:lnTo>
                <a:lnTo>
                  <a:pt x="833" y="1305"/>
                </a:lnTo>
                <a:lnTo>
                  <a:pt x="834" y="1302"/>
                </a:lnTo>
                <a:lnTo>
                  <a:pt x="835" y="1298"/>
                </a:lnTo>
                <a:lnTo>
                  <a:pt x="835" y="1294"/>
                </a:lnTo>
                <a:lnTo>
                  <a:pt x="834" y="1289"/>
                </a:lnTo>
                <a:lnTo>
                  <a:pt x="834" y="1287"/>
                </a:lnTo>
                <a:lnTo>
                  <a:pt x="835" y="1286"/>
                </a:lnTo>
                <a:lnTo>
                  <a:pt x="836" y="1282"/>
                </a:lnTo>
                <a:lnTo>
                  <a:pt x="838" y="1278"/>
                </a:lnTo>
                <a:lnTo>
                  <a:pt x="836" y="1273"/>
                </a:lnTo>
                <a:lnTo>
                  <a:pt x="835" y="1268"/>
                </a:lnTo>
                <a:lnTo>
                  <a:pt x="834" y="1264"/>
                </a:lnTo>
                <a:lnTo>
                  <a:pt x="835" y="1262"/>
                </a:lnTo>
                <a:lnTo>
                  <a:pt x="836" y="1259"/>
                </a:lnTo>
                <a:lnTo>
                  <a:pt x="838" y="1257"/>
                </a:lnTo>
                <a:lnTo>
                  <a:pt x="836" y="1253"/>
                </a:lnTo>
                <a:lnTo>
                  <a:pt x="830" y="1246"/>
                </a:lnTo>
                <a:lnTo>
                  <a:pt x="828" y="1243"/>
                </a:lnTo>
                <a:lnTo>
                  <a:pt x="824" y="1220"/>
                </a:lnTo>
                <a:lnTo>
                  <a:pt x="824" y="1211"/>
                </a:lnTo>
                <a:lnTo>
                  <a:pt x="822" y="1192"/>
                </a:lnTo>
                <a:lnTo>
                  <a:pt x="822" y="1172"/>
                </a:lnTo>
                <a:lnTo>
                  <a:pt x="821" y="1157"/>
                </a:lnTo>
                <a:lnTo>
                  <a:pt x="819" y="1137"/>
                </a:lnTo>
                <a:lnTo>
                  <a:pt x="816" y="1123"/>
                </a:lnTo>
                <a:lnTo>
                  <a:pt x="816" y="1121"/>
                </a:lnTo>
                <a:lnTo>
                  <a:pt x="816" y="1123"/>
                </a:lnTo>
                <a:lnTo>
                  <a:pt x="819" y="1118"/>
                </a:lnTo>
                <a:lnTo>
                  <a:pt x="824" y="1109"/>
                </a:lnTo>
                <a:lnTo>
                  <a:pt x="828" y="1096"/>
                </a:lnTo>
                <a:lnTo>
                  <a:pt x="830" y="1084"/>
                </a:lnTo>
                <a:lnTo>
                  <a:pt x="830" y="1068"/>
                </a:lnTo>
                <a:lnTo>
                  <a:pt x="830" y="1048"/>
                </a:lnTo>
                <a:lnTo>
                  <a:pt x="830" y="1029"/>
                </a:lnTo>
                <a:lnTo>
                  <a:pt x="830" y="1013"/>
                </a:lnTo>
                <a:lnTo>
                  <a:pt x="831" y="1002"/>
                </a:lnTo>
                <a:lnTo>
                  <a:pt x="834" y="990"/>
                </a:lnTo>
                <a:lnTo>
                  <a:pt x="834" y="979"/>
                </a:lnTo>
                <a:lnTo>
                  <a:pt x="833" y="966"/>
                </a:lnTo>
                <a:lnTo>
                  <a:pt x="830" y="954"/>
                </a:lnTo>
                <a:lnTo>
                  <a:pt x="828" y="938"/>
                </a:lnTo>
                <a:lnTo>
                  <a:pt x="825" y="925"/>
                </a:lnTo>
                <a:lnTo>
                  <a:pt x="824" y="913"/>
                </a:lnTo>
                <a:lnTo>
                  <a:pt x="822" y="904"/>
                </a:lnTo>
                <a:lnTo>
                  <a:pt x="821" y="895"/>
                </a:lnTo>
                <a:lnTo>
                  <a:pt x="820" y="888"/>
                </a:lnTo>
                <a:lnTo>
                  <a:pt x="816" y="880"/>
                </a:lnTo>
                <a:lnTo>
                  <a:pt x="804" y="863"/>
                </a:lnTo>
                <a:lnTo>
                  <a:pt x="796" y="851"/>
                </a:lnTo>
                <a:lnTo>
                  <a:pt x="793" y="839"/>
                </a:lnTo>
                <a:lnTo>
                  <a:pt x="790" y="816"/>
                </a:lnTo>
                <a:lnTo>
                  <a:pt x="787" y="805"/>
                </a:lnTo>
                <a:lnTo>
                  <a:pt x="785" y="789"/>
                </a:lnTo>
                <a:lnTo>
                  <a:pt x="781" y="773"/>
                </a:lnTo>
                <a:lnTo>
                  <a:pt x="780" y="760"/>
                </a:lnTo>
                <a:lnTo>
                  <a:pt x="776" y="741"/>
                </a:lnTo>
                <a:lnTo>
                  <a:pt x="773" y="725"/>
                </a:lnTo>
                <a:lnTo>
                  <a:pt x="773" y="709"/>
                </a:lnTo>
                <a:lnTo>
                  <a:pt x="773" y="682"/>
                </a:lnTo>
                <a:lnTo>
                  <a:pt x="773" y="666"/>
                </a:lnTo>
                <a:lnTo>
                  <a:pt x="772" y="651"/>
                </a:lnTo>
                <a:lnTo>
                  <a:pt x="771" y="637"/>
                </a:lnTo>
                <a:lnTo>
                  <a:pt x="768" y="624"/>
                </a:lnTo>
                <a:lnTo>
                  <a:pt x="762" y="604"/>
                </a:lnTo>
                <a:lnTo>
                  <a:pt x="757" y="587"/>
                </a:lnTo>
                <a:lnTo>
                  <a:pt x="753" y="574"/>
                </a:lnTo>
                <a:lnTo>
                  <a:pt x="751" y="561"/>
                </a:lnTo>
                <a:lnTo>
                  <a:pt x="748" y="548"/>
                </a:lnTo>
                <a:lnTo>
                  <a:pt x="744" y="532"/>
                </a:lnTo>
                <a:lnTo>
                  <a:pt x="742" y="518"/>
                </a:lnTo>
                <a:lnTo>
                  <a:pt x="739" y="507"/>
                </a:lnTo>
                <a:lnTo>
                  <a:pt x="737" y="498"/>
                </a:lnTo>
                <a:lnTo>
                  <a:pt x="734" y="490"/>
                </a:lnTo>
                <a:lnTo>
                  <a:pt x="732" y="484"/>
                </a:lnTo>
                <a:lnTo>
                  <a:pt x="728" y="479"/>
                </a:lnTo>
                <a:lnTo>
                  <a:pt x="725" y="475"/>
                </a:lnTo>
                <a:lnTo>
                  <a:pt x="721" y="473"/>
                </a:lnTo>
                <a:lnTo>
                  <a:pt x="718" y="471"/>
                </a:lnTo>
                <a:lnTo>
                  <a:pt x="714" y="470"/>
                </a:lnTo>
                <a:lnTo>
                  <a:pt x="700" y="469"/>
                </a:lnTo>
                <a:lnTo>
                  <a:pt x="690" y="466"/>
                </a:lnTo>
                <a:lnTo>
                  <a:pt x="679" y="461"/>
                </a:lnTo>
                <a:lnTo>
                  <a:pt x="658" y="454"/>
                </a:lnTo>
                <a:lnTo>
                  <a:pt x="638" y="445"/>
                </a:lnTo>
                <a:lnTo>
                  <a:pt x="624" y="438"/>
                </a:lnTo>
                <a:lnTo>
                  <a:pt x="612" y="435"/>
                </a:lnTo>
                <a:lnTo>
                  <a:pt x="594" y="427"/>
                </a:lnTo>
                <a:lnTo>
                  <a:pt x="576" y="421"/>
                </a:lnTo>
                <a:lnTo>
                  <a:pt x="565" y="418"/>
                </a:lnTo>
                <a:lnTo>
                  <a:pt x="550" y="416"/>
                </a:lnTo>
                <a:lnTo>
                  <a:pt x="541" y="412"/>
                </a:lnTo>
                <a:lnTo>
                  <a:pt x="531" y="401"/>
                </a:lnTo>
                <a:lnTo>
                  <a:pt x="516" y="385"/>
                </a:lnTo>
                <a:lnTo>
                  <a:pt x="508" y="378"/>
                </a:lnTo>
                <a:lnTo>
                  <a:pt x="502" y="372"/>
                </a:lnTo>
                <a:lnTo>
                  <a:pt x="498" y="368"/>
                </a:lnTo>
                <a:lnTo>
                  <a:pt x="493" y="364"/>
                </a:lnTo>
                <a:lnTo>
                  <a:pt x="487" y="363"/>
                </a:lnTo>
                <a:lnTo>
                  <a:pt x="483" y="363"/>
                </a:lnTo>
                <a:lnTo>
                  <a:pt x="483" y="341"/>
                </a:lnTo>
                <a:lnTo>
                  <a:pt x="490" y="331"/>
                </a:lnTo>
                <a:lnTo>
                  <a:pt x="502" y="316"/>
                </a:lnTo>
                <a:lnTo>
                  <a:pt x="504" y="305"/>
                </a:lnTo>
                <a:lnTo>
                  <a:pt x="507" y="295"/>
                </a:lnTo>
                <a:lnTo>
                  <a:pt x="508" y="288"/>
                </a:lnTo>
                <a:lnTo>
                  <a:pt x="508" y="284"/>
                </a:lnTo>
                <a:lnTo>
                  <a:pt x="509" y="284"/>
                </a:lnTo>
                <a:lnTo>
                  <a:pt x="512" y="286"/>
                </a:lnTo>
                <a:lnTo>
                  <a:pt x="514" y="286"/>
                </a:lnTo>
                <a:lnTo>
                  <a:pt x="517" y="282"/>
                </a:lnTo>
                <a:lnTo>
                  <a:pt x="522" y="268"/>
                </a:lnTo>
                <a:lnTo>
                  <a:pt x="526" y="257"/>
                </a:lnTo>
                <a:lnTo>
                  <a:pt x="528" y="244"/>
                </a:lnTo>
                <a:lnTo>
                  <a:pt x="531" y="231"/>
                </a:lnTo>
                <a:lnTo>
                  <a:pt x="533" y="220"/>
                </a:lnTo>
                <a:lnTo>
                  <a:pt x="535" y="210"/>
                </a:lnTo>
                <a:lnTo>
                  <a:pt x="536" y="209"/>
                </a:lnTo>
                <a:lnTo>
                  <a:pt x="535" y="206"/>
                </a:lnTo>
                <a:lnTo>
                  <a:pt x="530" y="201"/>
                </a:lnTo>
                <a:lnTo>
                  <a:pt x="526" y="200"/>
                </a:lnTo>
                <a:lnTo>
                  <a:pt x="523" y="200"/>
                </a:lnTo>
                <a:lnTo>
                  <a:pt x="526" y="197"/>
                </a:lnTo>
                <a:lnTo>
                  <a:pt x="530" y="191"/>
                </a:lnTo>
                <a:lnTo>
                  <a:pt x="531" y="185"/>
                </a:lnTo>
                <a:lnTo>
                  <a:pt x="532" y="181"/>
                </a:lnTo>
                <a:lnTo>
                  <a:pt x="536" y="172"/>
                </a:lnTo>
                <a:lnTo>
                  <a:pt x="536" y="153"/>
                </a:lnTo>
                <a:lnTo>
                  <a:pt x="536" y="143"/>
                </a:lnTo>
                <a:lnTo>
                  <a:pt x="536" y="133"/>
                </a:lnTo>
                <a:lnTo>
                  <a:pt x="537" y="128"/>
                </a:lnTo>
                <a:lnTo>
                  <a:pt x="540" y="123"/>
                </a:lnTo>
                <a:lnTo>
                  <a:pt x="538" y="115"/>
                </a:lnTo>
                <a:lnTo>
                  <a:pt x="535" y="106"/>
                </a:lnTo>
                <a:lnTo>
                  <a:pt x="527" y="98"/>
                </a:lnTo>
                <a:lnTo>
                  <a:pt x="522" y="91"/>
                </a:lnTo>
                <a:lnTo>
                  <a:pt x="521" y="89"/>
                </a:lnTo>
                <a:lnTo>
                  <a:pt x="518" y="82"/>
                </a:lnTo>
                <a:lnTo>
                  <a:pt x="518" y="76"/>
                </a:lnTo>
                <a:lnTo>
                  <a:pt x="517" y="74"/>
                </a:lnTo>
                <a:lnTo>
                  <a:pt x="512" y="70"/>
                </a:lnTo>
                <a:lnTo>
                  <a:pt x="507" y="66"/>
                </a:lnTo>
                <a:lnTo>
                  <a:pt x="503" y="61"/>
                </a:lnTo>
                <a:lnTo>
                  <a:pt x="499" y="58"/>
                </a:lnTo>
                <a:lnTo>
                  <a:pt x="494" y="53"/>
                </a:lnTo>
                <a:lnTo>
                  <a:pt x="489" y="46"/>
                </a:lnTo>
                <a:lnTo>
                  <a:pt x="489" y="45"/>
                </a:lnTo>
                <a:lnTo>
                  <a:pt x="490" y="43"/>
                </a:lnTo>
                <a:lnTo>
                  <a:pt x="488" y="42"/>
                </a:lnTo>
                <a:lnTo>
                  <a:pt x="480" y="41"/>
                </a:lnTo>
                <a:lnTo>
                  <a:pt x="478" y="38"/>
                </a:lnTo>
                <a:lnTo>
                  <a:pt x="478" y="34"/>
                </a:lnTo>
                <a:lnTo>
                  <a:pt x="475" y="29"/>
                </a:lnTo>
                <a:lnTo>
                  <a:pt x="476" y="28"/>
                </a:lnTo>
                <a:lnTo>
                  <a:pt x="474" y="27"/>
                </a:lnTo>
                <a:lnTo>
                  <a:pt x="466" y="23"/>
                </a:lnTo>
                <a:lnTo>
                  <a:pt x="463" y="21"/>
                </a:lnTo>
                <a:lnTo>
                  <a:pt x="460" y="18"/>
                </a:lnTo>
                <a:lnTo>
                  <a:pt x="456" y="14"/>
                </a:lnTo>
                <a:lnTo>
                  <a:pt x="454" y="12"/>
                </a:lnTo>
                <a:lnTo>
                  <a:pt x="451" y="10"/>
                </a:lnTo>
                <a:lnTo>
                  <a:pt x="449" y="8"/>
                </a:lnTo>
                <a:lnTo>
                  <a:pt x="446" y="5"/>
                </a:lnTo>
                <a:lnTo>
                  <a:pt x="445" y="5"/>
                </a:lnTo>
                <a:lnTo>
                  <a:pt x="442" y="5"/>
                </a:lnTo>
                <a:lnTo>
                  <a:pt x="439" y="8"/>
                </a:lnTo>
                <a:lnTo>
                  <a:pt x="434" y="7"/>
                </a:lnTo>
                <a:lnTo>
                  <a:pt x="430" y="7"/>
                </a:lnTo>
                <a:lnTo>
                  <a:pt x="426" y="5"/>
                </a:lnTo>
                <a:lnTo>
                  <a:pt x="422" y="3"/>
                </a:lnTo>
                <a:lnTo>
                  <a:pt x="418" y="2"/>
                </a:lnTo>
                <a:lnTo>
                  <a:pt x="416" y="2"/>
                </a:lnTo>
                <a:lnTo>
                  <a:pt x="411" y="2"/>
                </a:lnTo>
                <a:lnTo>
                  <a:pt x="406" y="0"/>
                </a:lnTo>
                <a:lnTo>
                  <a:pt x="402" y="0"/>
                </a:lnTo>
                <a:lnTo>
                  <a:pt x="399" y="2"/>
                </a:lnTo>
                <a:lnTo>
                  <a:pt x="394" y="4"/>
                </a:lnTo>
                <a:lnTo>
                  <a:pt x="393" y="7"/>
                </a:lnTo>
                <a:lnTo>
                  <a:pt x="391" y="8"/>
                </a:lnTo>
                <a:lnTo>
                  <a:pt x="388" y="9"/>
                </a:lnTo>
                <a:lnTo>
                  <a:pt x="384" y="10"/>
                </a:lnTo>
                <a:lnTo>
                  <a:pt x="379" y="13"/>
                </a:lnTo>
                <a:lnTo>
                  <a:pt x="373" y="18"/>
                </a:lnTo>
                <a:lnTo>
                  <a:pt x="365" y="22"/>
                </a:lnTo>
                <a:lnTo>
                  <a:pt x="360" y="23"/>
                </a:lnTo>
                <a:lnTo>
                  <a:pt x="358" y="23"/>
                </a:lnTo>
                <a:lnTo>
                  <a:pt x="353" y="23"/>
                </a:lnTo>
                <a:lnTo>
                  <a:pt x="350" y="24"/>
                </a:lnTo>
                <a:lnTo>
                  <a:pt x="348" y="24"/>
                </a:lnTo>
                <a:lnTo>
                  <a:pt x="348" y="26"/>
                </a:lnTo>
                <a:lnTo>
                  <a:pt x="346" y="29"/>
                </a:lnTo>
                <a:lnTo>
                  <a:pt x="344" y="32"/>
                </a:lnTo>
                <a:lnTo>
                  <a:pt x="343" y="34"/>
                </a:lnTo>
                <a:lnTo>
                  <a:pt x="340" y="37"/>
                </a:lnTo>
                <a:lnTo>
                  <a:pt x="336" y="38"/>
                </a:lnTo>
                <a:lnTo>
                  <a:pt x="330" y="43"/>
                </a:lnTo>
                <a:lnTo>
                  <a:pt x="326" y="47"/>
                </a:lnTo>
                <a:lnTo>
                  <a:pt x="319" y="52"/>
                </a:lnTo>
                <a:lnTo>
                  <a:pt x="309" y="58"/>
                </a:lnTo>
                <a:lnTo>
                  <a:pt x="303" y="66"/>
                </a:lnTo>
                <a:lnTo>
                  <a:pt x="298" y="76"/>
                </a:lnTo>
                <a:lnTo>
                  <a:pt x="293" y="84"/>
                </a:lnTo>
                <a:lnTo>
                  <a:pt x="288" y="90"/>
                </a:lnTo>
                <a:lnTo>
                  <a:pt x="286" y="95"/>
                </a:lnTo>
                <a:lnTo>
                  <a:pt x="281" y="103"/>
                </a:lnTo>
                <a:lnTo>
                  <a:pt x="277" y="111"/>
                </a:lnTo>
                <a:lnTo>
                  <a:pt x="276" y="120"/>
                </a:lnTo>
                <a:lnTo>
                  <a:pt x="274" y="130"/>
                </a:lnTo>
                <a:lnTo>
                  <a:pt x="273" y="140"/>
                </a:lnTo>
                <a:lnTo>
                  <a:pt x="272" y="151"/>
                </a:lnTo>
                <a:lnTo>
                  <a:pt x="272" y="159"/>
                </a:lnTo>
                <a:lnTo>
                  <a:pt x="274" y="172"/>
                </a:lnTo>
                <a:lnTo>
                  <a:pt x="276" y="180"/>
                </a:lnTo>
                <a:lnTo>
                  <a:pt x="277" y="186"/>
                </a:lnTo>
                <a:lnTo>
                  <a:pt x="278" y="191"/>
                </a:lnTo>
                <a:lnTo>
                  <a:pt x="277" y="194"/>
                </a:lnTo>
                <a:lnTo>
                  <a:pt x="274" y="200"/>
                </a:lnTo>
                <a:lnTo>
                  <a:pt x="272" y="207"/>
                </a:lnTo>
                <a:lnTo>
                  <a:pt x="272" y="215"/>
                </a:lnTo>
                <a:lnTo>
                  <a:pt x="276" y="229"/>
                </a:lnTo>
                <a:lnTo>
                  <a:pt x="279" y="244"/>
                </a:lnTo>
                <a:lnTo>
                  <a:pt x="286" y="255"/>
                </a:lnTo>
                <a:lnTo>
                  <a:pt x="290" y="264"/>
                </a:lnTo>
                <a:lnTo>
                  <a:pt x="292" y="268"/>
                </a:lnTo>
                <a:lnTo>
                  <a:pt x="293" y="271"/>
                </a:lnTo>
                <a:lnTo>
                  <a:pt x="296" y="274"/>
                </a:lnTo>
                <a:lnTo>
                  <a:pt x="300" y="276"/>
                </a:lnTo>
                <a:lnTo>
                  <a:pt x="305" y="276"/>
                </a:lnTo>
                <a:lnTo>
                  <a:pt x="307" y="286"/>
                </a:lnTo>
                <a:lnTo>
                  <a:pt x="311" y="300"/>
                </a:lnTo>
                <a:lnTo>
                  <a:pt x="315" y="310"/>
                </a:lnTo>
                <a:lnTo>
                  <a:pt x="317" y="313"/>
                </a:lnTo>
                <a:lnTo>
                  <a:pt x="317" y="322"/>
                </a:lnTo>
                <a:lnTo>
                  <a:pt x="317" y="335"/>
                </a:lnTo>
                <a:lnTo>
                  <a:pt x="319" y="355"/>
                </a:lnTo>
                <a:lnTo>
                  <a:pt x="319" y="370"/>
                </a:lnTo>
                <a:lnTo>
                  <a:pt x="317" y="370"/>
                </a:lnTo>
                <a:lnTo>
                  <a:pt x="315" y="370"/>
                </a:lnTo>
                <a:lnTo>
                  <a:pt x="310" y="370"/>
                </a:lnTo>
                <a:lnTo>
                  <a:pt x="306" y="373"/>
                </a:lnTo>
                <a:lnTo>
                  <a:pt x="296" y="384"/>
                </a:lnTo>
                <a:lnTo>
                  <a:pt x="288" y="392"/>
                </a:lnTo>
                <a:lnTo>
                  <a:pt x="281" y="399"/>
                </a:lnTo>
                <a:lnTo>
                  <a:pt x="269" y="411"/>
                </a:lnTo>
                <a:lnTo>
                  <a:pt x="263" y="417"/>
                </a:lnTo>
                <a:lnTo>
                  <a:pt x="259" y="421"/>
                </a:lnTo>
                <a:lnTo>
                  <a:pt x="257" y="425"/>
                </a:lnTo>
                <a:lnTo>
                  <a:pt x="255" y="427"/>
                </a:lnTo>
                <a:lnTo>
                  <a:pt x="253" y="426"/>
                </a:lnTo>
                <a:lnTo>
                  <a:pt x="247" y="427"/>
                </a:lnTo>
                <a:lnTo>
                  <a:pt x="238" y="431"/>
                </a:lnTo>
                <a:lnTo>
                  <a:pt x="224" y="438"/>
                </a:lnTo>
                <a:lnTo>
                  <a:pt x="210" y="445"/>
                </a:lnTo>
                <a:lnTo>
                  <a:pt x="204" y="447"/>
                </a:lnTo>
                <a:lnTo>
                  <a:pt x="199" y="451"/>
                </a:lnTo>
                <a:lnTo>
                  <a:pt x="185" y="459"/>
                </a:lnTo>
                <a:lnTo>
                  <a:pt x="168" y="466"/>
                </a:lnTo>
                <a:lnTo>
                  <a:pt x="154" y="473"/>
                </a:lnTo>
                <a:lnTo>
                  <a:pt x="144" y="478"/>
                </a:lnTo>
                <a:lnTo>
                  <a:pt x="132" y="483"/>
                </a:lnTo>
                <a:lnTo>
                  <a:pt x="120" y="486"/>
                </a:lnTo>
                <a:lnTo>
                  <a:pt x="113" y="490"/>
                </a:lnTo>
                <a:lnTo>
                  <a:pt x="106" y="490"/>
                </a:lnTo>
                <a:lnTo>
                  <a:pt x="101" y="490"/>
                </a:lnTo>
                <a:lnTo>
                  <a:pt x="98" y="490"/>
                </a:lnTo>
                <a:lnTo>
                  <a:pt x="95" y="491"/>
                </a:lnTo>
                <a:lnTo>
                  <a:pt x="91" y="494"/>
                </a:lnTo>
                <a:lnTo>
                  <a:pt x="88" y="497"/>
                </a:lnTo>
                <a:lnTo>
                  <a:pt x="84" y="503"/>
                </a:lnTo>
                <a:lnTo>
                  <a:pt x="80" y="514"/>
                </a:lnTo>
                <a:lnTo>
                  <a:pt x="76" y="526"/>
                </a:lnTo>
                <a:lnTo>
                  <a:pt x="75" y="537"/>
                </a:lnTo>
                <a:lnTo>
                  <a:pt x="74" y="548"/>
                </a:lnTo>
                <a:lnTo>
                  <a:pt x="71" y="562"/>
                </a:lnTo>
                <a:lnTo>
                  <a:pt x="70" y="575"/>
                </a:lnTo>
                <a:lnTo>
                  <a:pt x="69" y="585"/>
                </a:lnTo>
                <a:lnTo>
                  <a:pt x="67" y="601"/>
                </a:lnTo>
                <a:lnTo>
                  <a:pt x="62" y="627"/>
                </a:lnTo>
                <a:lnTo>
                  <a:pt x="58" y="651"/>
                </a:lnTo>
                <a:lnTo>
                  <a:pt x="56" y="663"/>
                </a:lnTo>
                <a:lnTo>
                  <a:pt x="53" y="672"/>
                </a:lnTo>
                <a:lnTo>
                  <a:pt x="52" y="683"/>
                </a:lnTo>
                <a:lnTo>
                  <a:pt x="52" y="696"/>
                </a:lnTo>
                <a:lnTo>
                  <a:pt x="51" y="704"/>
                </a:lnTo>
                <a:lnTo>
                  <a:pt x="50" y="712"/>
                </a:lnTo>
                <a:lnTo>
                  <a:pt x="46" y="733"/>
                </a:lnTo>
                <a:lnTo>
                  <a:pt x="41" y="755"/>
                </a:lnTo>
                <a:lnTo>
                  <a:pt x="38" y="772"/>
                </a:lnTo>
                <a:lnTo>
                  <a:pt x="36" y="786"/>
                </a:lnTo>
                <a:lnTo>
                  <a:pt x="33" y="805"/>
                </a:lnTo>
                <a:lnTo>
                  <a:pt x="31" y="822"/>
                </a:lnTo>
                <a:lnTo>
                  <a:pt x="29" y="835"/>
                </a:lnTo>
                <a:lnTo>
                  <a:pt x="28" y="847"/>
                </a:lnTo>
                <a:lnTo>
                  <a:pt x="27" y="855"/>
                </a:lnTo>
                <a:lnTo>
                  <a:pt x="24" y="868"/>
                </a:lnTo>
                <a:lnTo>
                  <a:pt x="19" y="894"/>
                </a:lnTo>
                <a:lnTo>
                  <a:pt x="13" y="926"/>
                </a:lnTo>
                <a:lnTo>
                  <a:pt x="9" y="947"/>
                </a:lnTo>
                <a:lnTo>
                  <a:pt x="8" y="961"/>
                </a:lnTo>
                <a:lnTo>
                  <a:pt x="5" y="978"/>
                </a:lnTo>
                <a:lnTo>
                  <a:pt x="4" y="993"/>
                </a:lnTo>
                <a:lnTo>
                  <a:pt x="3" y="1004"/>
                </a:lnTo>
                <a:lnTo>
                  <a:pt x="3" y="1026"/>
                </a:lnTo>
                <a:lnTo>
                  <a:pt x="0" y="1053"/>
                </a:lnTo>
                <a:lnTo>
                  <a:pt x="0" y="1068"/>
                </a:lnTo>
                <a:lnTo>
                  <a:pt x="0" y="1082"/>
                </a:lnTo>
                <a:lnTo>
                  <a:pt x="0" y="1096"/>
                </a:lnTo>
                <a:lnTo>
                  <a:pt x="2" y="1108"/>
                </a:lnTo>
                <a:lnTo>
                  <a:pt x="3" y="1132"/>
                </a:lnTo>
                <a:lnTo>
                  <a:pt x="3" y="1162"/>
                </a:lnTo>
                <a:lnTo>
                  <a:pt x="2" y="1188"/>
                </a:lnTo>
                <a:lnTo>
                  <a:pt x="3" y="1205"/>
                </a:lnTo>
                <a:lnTo>
                  <a:pt x="4" y="1215"/>
                </a:lnTo>
                <a:lnTo>
                  <a:pt x="4" y="1226"/>
                </a:lnTo>
                <a:lnTo>
                  <a:pt x="3" y="1240"/>
                </a:lnTo>
                <a:lnTo>
                  <a:pt x="3" y="1252"/>
                </a:lnTo>
                <a:lnTo>
                  <a:pt x="3" y="1269"/>
                </a:lnTo>
                <a:lnTo>
                  <a:pt x="4" y="1284"/>
                </a:lnTo>
                <a:lnTo>
                  <a:pt x="5" y="1299"/>
                </a:lnTo>
                <a:lnTo>
                  <a:pt x="5" y="1310"/>
                </a:lnTo>
                <a:lnTo>
                  <a:pt x="5" y="1317"/>
                </a:lnTo>
                <a:lnTo>
                  <a:pt x="5" y="1332"/>
                </a:lnTo>
                <a:lnTo>
                  <a:pt x="4" y="1346"/>
                </a:lnTo>
                <a:lnTo>
                  <a:pt x="4" y="1355"/>
                </a:lnTo>
                <a:lnTo>
                  <a:pt x="4" y="1366"/>
                </a:lnTo>
                <a:lnTo>
                  <a:pt x="3" y="1374"/>
                </a:lnTo>
                <a:lnTo>
                  <a:pt x="13" y="1375"/>
                </a:lnTo>
                <a:lnTo>
                  <a:pt x="12" y="1382"/>
                </a:lnTo>
                <a:lnTo>
                  <a:pt x="13" y="1390"/>
                </a:lnTo>
                <a:lnTo>
                  <a:pt x="18" y="1400"/>
                </a:lnTo>
                <a:lnTo>
                  <a:pt x="26" y="1411"/>
                </a:lnTo>
                <a:lnTo>
                  <a:pt x="31" y="1430"/>
                </a:lnTo>
                <a:lnTo>
                  <a:pt x="38" y="1447"/>
                </a:lnTo>
                <a:lnTo>
                  <a:pt x="46" y="1456"/>
                </a:lnTo>
                <a:lnTo>
                  <a:pt x="50" y="1461"/>
                </a:lnTo>
                <a:lnTo>
                  <a:pt x="53" y="1464"/>
                </a:lnTo>
                <a:lnTo>
                  <a:pt x="58" y="1467"/>
                </a:lnTo>
                <a:lnTo>
                  <a:pt x="69" y="1471"/>
                </a:lnTo>
                <a:lnTo>
                  <a:pt x="75" y="1474"/>
                </a:lnTo>
                <a:lnTo>
                  <a:pt x="77" y="1475"/>
                </a:lnTo>
                <a:lnTo>
                  <a:pt x="82" y="1476"/>
                </a:lnTo>
                <a:lnTo>
                  <a:pt x="86" y="1477"/>
                </a:lnTo>
                <a:lnTo>
                  <a:pt x="89" y="1479"/>
                </a:lnTo>
                <a:lnTo>
                  <a:pt x="95" y="1485"/>
                </a:lnTo>
                <a:lnTo>
                  <a:pt x="105" y="1493"/>
                </a:lnTo>
                <a:lnTo>
                  <a:pt x="106" y="1493"/>
                </a:lnTo>
                <a:lnTo>
                  <a:pt x="110" y="1493"/>
                </a:lnTo>
                <a:lnTo>
                  <a:pt x="113" y="1493"/>
                </a:lnTo>
                <a:lnTo>
                  <a:pt x="114" y="1491"/>
                </a:lnTo>
                <a:lnTo>
                  <a:pt x="117" y="1490"/>
                </a:lnTo>
                <a:lnTo>
                  <a:pt x="117" y="1488"/>
                </a:lnTo>
                <a:lnTo>
                  <a:pt x="114" y="1479"/>
                </a:lnTo>
                <a:lnTo>
                  <a:pt x="113" y="1474"/>
                </a:lnTo>
                <a:lnTo>
                  <a:pt x="114" y="1472"/>
                </a:lnTo>
                <a:lnTo>
                  <a:pt x="117" y="1470"/>
                </a:lnTo>
                <a:lnTo>
                  <a:pt x="120" y="1467"/>
                </a:lnTo>
                <a:lnTo>
                  <a:pt x="120" y="1464"/>
                </a:lnTo>
                <a:lnTo>
                  <a:pt x="119" y="1461"/>
                </a:lnTo>
                <a:lnTo>
                  <a:pt x="118" y="1459"/>
                </a:lnTo>
                <a:lnTo>
                  <a:pt x="115" y="1459"/>
                </a:lnTo>
                <a:lnTo>
                  <a:pt x="114" y="1459"/>
                </a:lnTo>
                <a:lnTo>
                  <a:pt x="112" y="1459"/>
                </a:lnTo>
                <a:lnTo>
                  <a:pt x="110" y="1457"/>
                </a:lnTo>
                <a:lnTo>
                  <a:pt x="112" y="1454"/>
                </a:lnTo>
                <a:lnTo>
                  <a:pt x="112" y="1447"/>
                </a:lnTo>
                <a:lnTo>
                  <a:pt x="108" y="1443"/>
                </a:lnTo>
                <a:lnTo>
                  <a:pt x="103" y="1442"/>
                </a:lnTo>
                <a:lnTo>
                  <a:pt x="96" y="1442"/>
                </a:lnTo>
                <a:lnTo>
                  <a:pt x="93" y="1441"/>
                </a:lnTo>
                <a:lnTo>
                  <a:pt x="95" y="1438"/>
                </a:lnTo>
                <a:lnTo>
                  <a:pt x="95" y="1432"/>
                </a:lnTo>
                <a:lnTo>
                  <a:pt x="93" y="1427"/>
                </a:lnTo>
                <a:lnTo>
                  <a:pt x="90" y="1426"/>
                </a:lnTo>
                <a:lnTo>
                  <a:pt x="86" y="1424"/>
                </a:lnTo>
                <a:lnTo>
                  <a:pt x="85" y="1424"/>
                </a:lnTo>
                <a:lnTo>
                  <a:pt x="82" y="1423"/>
                </a:lnTo>
                <a:lnTo>
                  <a:pt x="84" y="1421"/>
                </a:lnTo>
                <a:lnTo>
                  <a:pt x="84" y="1414"/>
                </a:lnTo>
                <a:lnTo>
                  <a:pt x="82" y="1409"/>
                </a:lnTo>
                <a:lnTo>
                  <a:pt x="81" y="1406"/>
                </a:lnTo>
                <a:lnTo>
                  <a:pt x="81" y="1395"/>
                </a:lnTo>
                <a:lnTo>
                  <a:pt x="82" y="1394"/>
                </a:lnTo>
                <a:lnTo>
                  <a:pt x="85" y="1392"/>
                </a:lnTo>
                <a:lnTo>
                  <a:pt x="88" y="1390"/>
                </a:lnTo>
                <a:lnTo>
                  <a:pt x="90" y="1389"/>
                </a:lnTo>
                <a:lnTo>
                  <a:pt x="93" y="1388"/>
                </a:lnTo>
                <a:lnTo>
                  <a:pt x="95" y="1389"/>
                </a:lnTo>
                <a:lnTo>
                  <a:pt x="99" y="1392"/>
                </a:lnTo>
                <a:lnTo>
                  <a:pt x="100" y="1394"/>
                </a:lnTo>
                <a:lnTo>
                  <a:pt x="103" y="1398"/>
                </a:lnTo>
                <a:lnTo>
                  <a:pt x="103" y="1403"/>
                </a:lnTo>
                <a:lnTo>
                  <a:pt x="105" y="1418"/>
                </a:lnTo>
                <a:lnTo>
                  <a:pt x="109" y="1435"/>
                </a:lnTo>
                <a:lnTo>
                  <a:pt x="112" y="1440"/>
                </a:lnTo>
                <a:lnTo>
                  <a:pt x="115" y="1445"/>
                </a:lnTo>
                <a:lnTo>
                  <a:pt x="119" y="1450"/>
                </a:lnTo>
                <a:lnTo>
                  <a:pt x="123" y="1454"/>
                </a:lnTo>
                <a:lnTo>
                  <a:pt x="130" y="1455"/>
                </a:lnTo>
                <a:lnTo>
                  <a:pt x="133" y="1455"/>
                </a:lnTo>
                <a:lnTo>
                  <a:pt x="133" y="1450"/>
                </a:lnTo>
                <a:lnTo>
                  <a:pt x="132" y="1442"/>
                </a:lnTo>
                <a:lnTo>
                  <a:pt x="132" y="1435"/>
                </a:lnTo>
                <a:lnTo>
                  <a:pt x="130" y="1428"/>
                </a:lnTo>
                <a:lnTo>
                  <a:pt x="133" y="1435"/>
                </a:lnTo>
                <a:lnTo>
                  <a:pt x="137" y="1446"/>
                </a:lnTo>
                <a:lnTo>
                  <a:pt x="139" y="1459"/>
                </a:lnTo>
                <a:lnTo>
                  <a:pt x="141" y="1471"/>
                </a:lnTo>
                <a:lnTo>
                  <a:pt x="142" y="1479"/>
                </a:lnTo>
                <a:lnTo>
                  <a:pt x="143" y="1490"/>
                </a:lnTo>
                <a:lnTo>
                  <a:pt x="143" y="1501"/>
                </a:lnTo>
                <a:lnTo>
                  <a:pt x="146" y="1517"/>
                </a:lnTo>
                <a:lnTo>
                  <a:pt x="147" y="1532"/>
                </a:lnTo>
                <a:lnTo>
                  <a:pt x="147" y="1542"/>
                </a:lnTo>
                <a:lnTo>
                  <a:pt x="148" y="1553"/>
                </a:lnTo>
                <a:lnTo>
                  <a:pt x="149" y="1575"/>
                </a:lnTo>
                <a:lnTo>
                  <a:pt x="151" y="1596"/>
                </a:lnTo>
                <a:lnTo>
                  <a:pt x="151" y="1614"/>
                </a:lnTo>
                <a:lnTo>
                  <a:pt x="149" y="1634"/>
                </a:lnTo>
                <a:lnTo>
                  <a:pt x="149" y="1643"/>
                </a:lnTo>
                <a:lnTo>
                  <a:pt x="149" y="1653"/>
                </a:lnTo>
                <a:lnTo>
                  <a:pt x="149" y="1673"/>
                </a:lnTo>
                <a:lnTo>
                  <a:pt x="149" y="1697"/>
                </a:lnTo>
                <a:lnTo>
                  <a:pt x="151" y="1717"/>
                </a:lnTo>
                <a:lnTo>
                  <a:pt x="151" y="1733"/>
                </a:lnTo>
                <a:lnTo>
                  <a:pt x="153" y="1749"/>
                </a:lnTo>
                <a:lnTo>
                  <a:pt x="154" y="1763"/>
                </a:lnTo>
                <a:lnTo>
                  <a:pt x="156" y="1770"/>
                </a:lnTo>
                <a:lnTo>
                  <a:pt x="156" y="1779"/>
                </a:lnTo>
                <a:lnTo>
                  <a:pt x="154" y="1798"/>
                </a:lnTo>
                <a:lnTo>
                  <a:pt x="154" y="1826"/>
                </a:lnTo>
                <a:lnTo>
                  <a:pt x="154" y="1859"/>
                </a:lnTo>
                <a:lnTo>
                  <a:pt x="154" y="1893"/>
                </a:lnTo>
                <a:lnTo>
                  <a:pt x="156" y="1926"/>
                </a:lnTo>
                <a:lnTo>
                  <a:pt x="158" y="1955"/>
                </a:lnTo>
                <a:lnTo>
                  <a:pt x="162" y="1976"/>
                </a:lnTo>
                <a:lnTo>
                  <a:pt x="167" y="1995"/>
                </a:lnTo>
                <a:lnTo>
                  <a:pt x="171" y="2018"/>
                </a:lnTo>
                <a:lnTo>
                  <a:pt x="173" y="2043"/>
                </a:lnTo>
                <a:lnTo>
                  <a:pt x="176" y="2070"/>
                </a:lnTo>
                <a:lnTo>
                  <a:pt x="180" y="2095"/>
                </a:lnTo>
                <a:lnTo>
                  <a:pt x="182" y="2118"/>
                </a:lnTo>
                <a:lnTo>
                  <a:pt x="186" y="2137"/>
                </a:lnTo>
                <a:lnTo>
                  <a:pt x="191" y="2150"/>
                </a:lnTo>
                <a:lnTo>
                  <a:pt x="201" y="2176"/>
                </a:lnTo>
                <a:lnTo>
                  <a:pt x="214" y="2210"/>
                </a:lnTo>
                <a:lnTo>
                  <a:pt x="225" y="2243"/>
                </a:lnTo>
                <a:lnTo>
                  <a:pt x="231" y="2264"/>
                </a:lnTo>
                <a:lnTo>
                  <a:pt x="234" y="2279"/>
                </a:lnTo>
                <a:lnTo>
                  <a:pt x="237" y="2294"/>
                </a:lnTo>
                <a:lnTo>
                  <a:pt x="238" y="2307"/>
                </a:lnTo>
                <a:lnTo>
                  <a:pt x="238" y="2313"/>
                </a:lnTo>
                <a:lnTo>
                  <a:pt x="235" y="2325"/>
                </a:lnTo>
                <a:lnTo>
                  <a:pt x="233" y="2347"/>
                </a:lnTo>
                <a:lnTo>
                  <a:pt x="233" y="2361"/>
                </a:lnTo>
                <a:lnTo>
                  <a:pt x="233" y="2374"/>
                </a:lnTo>
                <a:lnTo>
                  <a:pt x="234" y="2385"/>
                </a:lnTo>
                <a:lnTo>
                  <a:pt x="235" y="2394"/>
                </a:lnTo>
                <a:lnTo>
                  <a:pt x="242" y="2411"/>
                </a:lnTo>
                <a:lnTo>
                  <a:pt x="248" y="2427"/>
                </a:lnTo>
                <a:lnTo>
                  <a:pt x="253" y="2441"/>
                </a:lnTo>
                <a:lnTo>
                  <a:pt x="257" y="2451"/>
                </a:lnTo>
                <a:lnTo>
                  <a:pt x="262" y="2464"/>
                </a:lnTo>
                <a:lnTo>
                  <a:pt x="266" y="2477"/>
                </a:lnTo>
                <a:lnTo>
                  <a:pt x="269" y="2490"/>
                </a:lnTo>
                <a:lnTo>
                  <a:pt x="273" y="2496"/>
                </a:lnTo>
                <a:lnTo>
                  <a:pt x="282" y="2501"/>
                </a:lnTo>
                <a:lnTo>
                  <a:pt x="290" y="2504"/>
                </a:lnTo>
                <a:lnTo>
                  <a:pt x="287" y="2513"/>
                </a:lnTo>
                <a:lnTo>
                  <a:pt x="283" y="2527"/>
                </a:lnTo>
                <a:lnTo>
                  <a:pt x="285" y="2544"/>
                </a:lnTo>
                <a:lnTo>
                  <a:pt x="286" y="2558"/>
                </a:lnTo>
                <a:lnTo>
                  <a:pt x="287" y="2562"/>
                </a:lnTo>
                <a:lnTo>
                  <a:pt x="288" y="2568"/>
                </a:lnTo>
                <a:lnTo>
                  <a:pt x="292" y="2575"/>
                </a:lnTo>
                <a:lnTo>
                  <a:pt x="297" y="2581"/>
                </a:lnTo>
                <a:lnTo>
                  <a:pt x="302" y="2585"/>
                </a:lnTo>
                <a:lnTo>
                  <a:pt x="307" y="2587"/>
                </a:lnTo>
                <a:lnTo>
                  <a:pt x="315" y="2589"/>
                </a:lnTo>
                <a:lnTo>
                  <a:pt x="324" y="2591"/>
                </a:lnTo>
                <a:lnTo>
                  <a:pt x="341" y="2592"/>
                </a:lnTo>
                <a:lnTo>
                  <a:pt x="355" y="2594"/>
                </a:lnTo>
                <a:lnTo>
                  <a:pt x="368" y="2594"/>
                </a:lnTo>
                <a:lnTo>
                  <a:pt x="384" y="2592"/>
                </a:lnTo>
                <a:lnTo>
                  <a:pt x="398" y="2592"/>
                </a:lnTo>
                <a:lnTo>
                  <a:pt x="407" y="2592"/>
                </a:lnTo>
                <a:lnTo>
                  <a:pt x="415" y="2594"/>
                </a:lnTo>
                <a:lnTo>
                  <a:pt x="422" y="2592"/>
                </a:lnTo>
                <a:lnTo>
                  <a:pt x="425" y="2592"/>
                </a:lnTo>
                <a:lnTo>
                  <a:pt x="428" y="2591"/>
                </a:lnTo>
                <a:lnTo>
                  <a:pt x="431" y="2590"/>
                </a:lnTo>
                <a:lnTo>
                  <a:pt x="432" y="2589"/>
                </a:lnTo>
                <a:lnTo>
                  <a:pt x="436" y="2577"/>
                </a:lnTo>
                <a:lnTo>
                  <a:pt x="440" y="2567"/>
                </a:lnTo>
                <a:lnTo>
                  <a:pt x="441" y="2556"/>
                </a:lnTo>
                <a:lnTo>
                  <a:pt x="441" y="2544"/>
                </a:lnTo>
                <a:lnTo>
                  <a:pt x="439" y="2530"/>
                </a:lnTo>
                <a:lnTo>
                  <a:pt x="437" y="2519"/>
                </a:lnTo>
                <a:lnTo>
                  <a:pt x="436" y="2510"/>
                </a:lnTo>
                <a:lnTo>
                  <a:pt x="436" y="2501"/>
                </a:lnTo>
                <a:lnTo>
                  <a:pt x="436" y="2500"/>
                </a:lnTo>
                <a:lnTo>
                  <a:pt x="436" y="2501"/>
                </a:lnTo>
                <a:lnTo>
                  <a:pt x="444" y="2490"/>
                </a:lnTo>
                <a:lnTo>
                  <a:pt x="451" y="2476"/>
                </a:lnTo>
                <a:lnTo>
                  <a:pt x="454" y="2469"/>
                </a:lnTo>
                <a:lnTo>
                  <a:pt x="459" y="2455"/>
                </a:lnTo>
                <a:lnTo>
                  <a:pt x="463" y="2441"/>
                </a:lnTo>
                <a:lnTo>
                  <a:pt x="465" y="2432"/>
                </a:lnTo>
                <a:lnTo>
                  <a:pt x="469" y="2416"/>
                </a:lnTo>
                <a:lnTo>
                  <a:pt x="471" y="2404"/>
                </a:lnTo>
                <a:lnTo>
                  <a:pt x="474" y="2411"/>
                </a:lnTo>
                <a:lnTo>
                  <a:pt x="480" y="2423"/>
                </a:lnTo>
                <a:lnTo>
                  <a:pt x="484" y="2431"/>
                </a:lnTo>
                <a:lnTo>
                  <a:pt x="489" y="2438"/>
                </a:lnTo>
                <a:lnTo>
                  <a:pt x="495" y="2445"/>
                </a:lnTo>
                <a:lnTo>
                  <a:pt x="500" y="2450"/>
                </a:lnTo>
                <a:lnTo>
                  <a:pt x="511" y="2457"/>
                </a:lnTo>
                <a:lnTo>
                  <a:pt x="518" y="2462"/>
                </a:lnTo>
                <a:lnTo>
                  <a:pt x="526" y="2467"/>
                </a:lnTo>
                <a:lnTo>
                  <a:pt x="536" y="2471"/>
                </a:lnTo>
                <a:lnTo>
                  <a:pt x="551" y="2472"/>
                </a:lnTo>
                <a:lnTo>
                  <a:pt x="566" y="2474"/>
                </a:lnTo>
                <a:lnTo>
                  <a:pt x="578" y="2474"/>
                </a:lnTo>
                <a:lnTo>
                  <a:pt x="583" y="2474"/>
                </a:lnTo>
                <a:lnTo>
                  <a:pt x="608" y="2467"/>
                </a:lnTo>
                <a:lnTo>
                  <a:pt x="628" y="2461"/>
                </a:lnTo>
                <a:lnTo>
                  <a:pt x="628" y="2456"/>
                </a:lnTo>
                <a:lnTo>
                  <a:pt x="628" y="2445"/>
                </a:lnTo>
                <a:lnTo>
                  <a:pt x="628" y="2441"/>
                </a:lnTo>
                <a:lnTo>
                  <a:pt x="627" y="2437"/>
                </a:lnTo>
                <a:lnTo>
                  <a:pt x="624" y="2433"/>
                </a:lnTo>
                <a:lnTo>
                  <a:pt x="618" y="2429"/>
                </a:lnTo>
                <a:lnTo>
                  <a:pt x="605" y="2421"/>
                </a:lnTo>
                <a:lnTo>
                  <a:pt x="599" y="2416"/>
                </a:lnTo>
                <a:lnTo>
                  <a:pt x="599" y="2411"/>
                </a:lnTo>
                <a:lnTo>
                  <a:pt x="594" y="2395"/>
                </a:lnTo>
                <a:lnTo>
                  <a:pt x="586" y="2381"/>
                </a:lnTo>
                <a:lnTo>
                  <a:pt x="584" y="2376"/>
                </a:lnTo>
                <a:lnTo>
                  <a:pt x="585" y="2374"/>
                </a:lnTo>
                <a:lnTo>
                  <a:pt x="585" y="2369"/>
                </a:lnTo>
                <a:lnTo>
                  <a:pt x="586" y="2360"/>
                </a:lnTo>
                <a:lnTo>
                  <a:pt x="584" y="2350"/>
                </a:lnTo>
                <a:lnTo>
                  <a:pt x="578" y="2332"/>
                </a:lnTo>
                <a:lnTo>
                  <a:pt x="575" y="2327"/>
                </a:lnTo>
                <a:lnTo>
                  <a:pt x="575" y="2318"/>
                </a:lnTo>
                <a:lnTo>
                  <a:pt x="574" y="2307"/>
                </a:lnTo>
                <a:lnTo>
                  <a:pt x="570" y="2302"/>
                </a:lnTo>
                <a:lnTo>
                  <a:pt x="567" y="2298"/>
                </a:lnTo>
                <a:lnTo>
                  <a:pt x="579" y="2283"/>
                </a:lnTo>
                <a:lnTo>
                  <a:pt x="595" y="2264"/>
                </a:lnTo>
                <a:lnTo>
                  <a:pt x="599" y="2260"/>
                </a:lnTo>
                <a:lnTo>
                  <a:pt x="603" y="2256"/>
                </a:lnTo>
                <a:lnTo>
                  <a:pt x="604" y="2254"/>
                </a:lnTo>
                <a:lnTo>
                  <a:pt x="607" y="2251"/>
                </a:lnTo>
                <a:lnTo>
                  <a:pt x="608" y="2248"/>
                </a:lnTo>
                <a:lnTo>
                  <a:pt x="608" y="2243"/>
                </a:lnTo>
                <a:lnTo>
                  <a:pt x="609" y="2232"/>
                </a:lnTo>
                <a:lnTo>
                  <a:pt x="609" y="2222"/>
                </a:lnTo>
                <a:lnTo>
                  <a:pt x="610" y="2212"/>
                </a:lnTo>
                <a:lnTo>
                  <a:pt x="613" y="2201"/>
                </a:lnTo>
                <a:lnTo>
                  <a:pt x="619" y="2183"/>
                </a:lnTo>
                <a:lnTo>
                  <a:pt x="629" y="2158"/>
                </a:lnTo>
                <a:lnTo>
                  <a:pt x="639" y="2133"/>
                </a:lnTo>
                <a:lnTo>
                  <a:pt x="644" y="2114"/>
                </a:lnTo>
                <a:lnTo>
                  <a:pt x="647" y="2101"/>
                </a:lnTo>
                <a:lnTo>
                  <a:pt x="651" y="2087"/>
                </a:lnTo>
                <a:lnTo>
                  <a:pt x="653" y="2076"/>
                </a:lnTo>
                <a:lnTo>
                  <a:pt x="655" y="2065"/>
                </a:lnTo>
                <a:lnTo>
                  <a:pt x="655" y="2049"/>
                </a:lnTo>
                <a:lnTo>
                  <a:pt x="656" y="2042"/>
                </a:lnTo>
                <a:lnTo>
                  <a:pt x="658" y="2030"/>
                </a:lnTo>
                <a:lnTo>
                  <a:pt x="662" y="2013"/>
                </a:lnTo>
                <a:lnTo>
                  <a:pt x="663" y="1999"/>
                </a:lnTo>
                <a:lnTo>
                  <a:pt x="663" y="1993"/>
                </a:lnTo>
                <a:lnTo>
                  <a:pt x="668" y="1984"/>
                </a:lnTo>
                <a:lnTo>
                  <a:pt x="675" y="1967"/>
                </a:lnTo>
                <a:lnTo>
                  <a:pt x="679" y="1950"/>
                </a:lnTo>
                <a:lnTo>
                  <a:pt x="684" y="1935"/>
                </a:lnTo>
                <a:lnTo>
                  <a:pt x="686" y="1928"/>
                </a:lnTo>
                <a:lnTo>
                  <a:pt x="690" y="1922"/>
                </a:lnTo>
                <a:lnTo>
                  <a:pt x="691" y="1914"/>
                </a:lnTo>
                <a:lnTo>
                  <a:pt x="691" y="1908"/>
                </a:lnTo>
                <a:lnTo>
                  <a:pt x="687" y="1897"/>
                </a:lnTo>
                <a:lnTo>
                  <a:pt x="686" y="1890"/>
                </a:lnTo>
                <a:lnTo>
                  <a:pt x="692" y="1876"/>
                </a:lnTo>
                <a:lnTo>
                  <a:pt x="700" y="1866"/>
                </a:lnTo>
                <a:lnTo>
                  <a:pt x="714" y="1851"/>
                </a:lnTo>
                <a:lnTo>
                  <a:pt x="720" y="1844"/>
                </a:lnTo>
                <a:lnTo>
                  <a:pt x="724" y="1835"/>
                </a:lnTo>
                <a:lnTo>
                  <a:pt x="728" y="1827"/>
                </a:lnTo>
                <a:lnTo>
                  <a:pt x="729" y="1825"/>
                </a:lnTo>
                <a:lnTo>
                  <a:pt x="737" y="1836"/>
                </a:lnTo>
                <a:lnTo>
                  <a:pt x="745" y="1852"/>
                </a:lnTo>
                <a:lnTo>
                  <a:pt x="759" y="1868"/>
                </a:lnTo>
                <a:lnTo>
                  <a:pt x="771" y="1879"/>
                </a:lnTo>
                <a:lnTo>
                  <a:pt x="862" y="1869"/>
                </a:lnTo>
                <a:lnTo>
                  <a:pt x="892" y="1431"/>
                </a:lnTo>
                <a:lnTo>
                  <a:pt x="809" y="1369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2" name="Freeform 37"/>
          <p:cNvSpPr>
            <a:spLocks noEditPoints="1"/>
          </p:cNvSpPr>
          <p:nvPr/>
        </p:nvSpPr>
        <p:spPr bwMode="auto">
          <a:xfrm>
            <a:off x="4057515" y="866753"/>
            <a:ext cx="408602" cy="1121280"/>
          </a:xfrm>
          <a:custGeom>
            <a:avLst/>
            <a:gdLst>
              <a:gd name="T0" fmla="*/ 2147483647 w 903"/>
              <a:gd name="T1" fmla="*/ 2147483647 h 2478"/>
              <a:gd name="T2" fmla="*/ 2147483647 w 903"/>
              <a:gd name="T3" fmla="*/ 2147483647 h 2478"/>
              <a:gd name="T4" fmla="*/ 2147483647 w 903"/>
              <a:gd name="T5" fmla="*/ 2147483647 h 2478"/>
              <a:gd name="T6" fmla="*/ 2147483647 w 903"/>
              <a:gd name="T7" fmla="*/ 2147483647 h 2478"/>
              <a:gd name="T8" fmla="*/ 2147483647 w 903"/>
              <a:gd name="T9" fmla="*/ 2147483647 h 2478"/>
              <a:gd name="T10" fmla="*/ 2147483647 w 903"/>
              <a:gd name="T11" fmla="*/ 2147483647 h 2478"/>
              <a:gd name="T12" fmla="*/ 2147483647 w 903"/>
              <a:gd name="T13" fmla="*/ 2147483647 h 2478"/>
              <a:gd name="T14" fmla="*/ 2147483647 w 903"/>
              <a:gd name="T15" fmla="*/ 2147483647 h 2478"/>
              <a:gd name="T16" fmla="*/ 2147483647 w 903"/>
              <a:gd name="T17" fmla="*/ 2147483647 h 2478"/>
              <a:gd name="T18" fmla="*/ 2147483647 w 903"/>
              <a:gd name="T19" fmla="*/ 2147483647 h 2478"/>
              <a:gd name="T20" fmla="*/ 2147483647 w 903"/>
              <a:gd name="T21" fmla="*/ 2147483647 h 2478"/>
              <a:gd name="T22" fmla="*/ 2147483647 w 903"/>
              <a:gd name="T23" fmla="*/ 2147483647 h 2478"/>
              <a:gd name="T24" fmla="*/ 2147483647 w 903"/>
              <a:gd name="T25" fmla="*/ 2147483647 h 2478"/>
              <a:gd name="T26" fmla="*/ 2147483647 w 903"/>
              <a:gd name="T27" fmla="*/ 2147483647 h 2478"/>
              <a:gd name="T28" fmla="*/ 2147483647 w 903"/>
              <a:gd name="T29" fmla="*/ 2147483647 h 2478"/>
              <a:gd name="T30" fmla="*/ 2147483647 w 903"/>
              <a:gd name="T31" fmla="*/ 2147483647 h 2478"/>
              <a:gd name="T32" fmla="*/ 2147483647 w 903"/>
              <a:gd name="T33" fmla="*/ 2147483647 h 2478"/>
              <a:gd name="T34" fmla="*/ 2147483647 w 903"/>
              <a:gd name="T35" fmla="*/ 2147483647 h 2478"/>
              <a:gd name="T36" fmla="*/ 2147483647 w 903"/>
              <a:gd name="T37" fmla="*/ 2147483647 h 2478"/>
              <a:gd name="T38" fmla="*/ 2147483647 w 903"/>
              <a:gd name="T39" fmla="*/ 2147483647 h 2478"/>
              <a:gd name="T40" fmla="*/ 2147483647 w 903"/>
              <a:gd name="T41" fmla="*/ 2147483647 h 2478"/>
              <a:gd name="T42" fmla="*/ 2147483647 w 903"/>
              <a:gd name="T43" fmla="*/ 2147483647 h 2478"/>
              <a:gd name="T44" fmla="*/ 2147483647 w 903"/>
              <a:gd name="T45" fmla="*/ 2147483647 h 2478"/>
              <a:gd name="T46" fmla="*/ 2147483647 w 903"/>
              <a:gd name="T47" fmla="*/ 2147483647 h 2478"/>
              <a:gd name="T48" fmla="*/ 2147483647 w 903"/>
              <a:gd name="T49" fmla="*/ 2147483647 h 2478"/>
              <a:gd name="T50" fmla="*/ 2147483647 w 903"/>
              <a:gd name="T51" fmla="*/ 2147483647 h 2478"/>
              <a:gd name="T52" fmla="*/ 2147483647 w 903"/>
              <a:gd name="T53" fmla="*/ 2147483647 h 2478"/>
              <a:gd name="T54" fmla="*/ 2147483647 w 903"/>
              <a:gd name="T55" fmla="*/ 0 h 2478"/>
              <a:gd name="T56" fmla="*/ 2147483647 w 903"/>
              <a:gd name="T57" fmla="*/ 2147483647 h 2478"/>
              <a:gd name="T58" fmla="*/ 2147483647 w 903"/>
              <a:gd name="T59" fmla="*/ 2147483647 h 2478"/>
              <a:gd name="T60" fmla="*/ 2147483647 w 903"/>
              <a:gd name="T61" fmla="*/ 2147483647 h 2478"/>
              <a:gd name="T62" fmla="*/ 2147483647 w 903"/>
              <a:gd name="T63" fmla="*/ 2147483647 h 2478"/>
              <a:gd name="T64" fmla="*/ 2147483647 w 903"/>
              <a:gd name="T65" fmla="*/ 2147483647 h 2478"/>
              <a:gd name="T66" fmla="*/ 2147483647 w 903"/>
              <a:gd name="T67" fmla="*/ 2147483647 h 2478"/>
              <a:gd name="T68" fmla="*/ 2147483647 w 903"/>
              <a:gd name="T69" fmla="*/ 2147483647 h 2478"/>
              <a:gd name="T70" fmla="*/ 2147483647 w 903"/>
              <a:gd name="T71" fmla="*/ 2147483647 h 2478"/>
              <a:gd name="T72" fmla="*/ 2147483647 w 903"/>
              <a:gd name="T73" fmla="*/ 2147483647 h 2478"/>
              <a:gd name="T74" fmla="*/ 2147483647 w 903"/>
              <a:gd name="T75" fmla="*/ 2147483647 h 2478"/>
              <a:gd name="T76" fmla="*/ 2147483647 w 903"/>
              <a:gd name="T77" fmla="*/ 2147483647 h 2478"/>
              <a:gd name="T78" fmla="*/ 2147483647 w 903"/>
              <a:gd name="T79" fmla="*/ 2147483647 h 2478"/>
              <a:gd name="T80" fmla="*/ 2147483647 w 903"/>
              <a:gd name="T81" fmla="*/ 2147483647 h 2478"/>
              <a:gd name="T82" fmla="*/ 2147483647 w 903"/>
              <a:gd name="T83" fmla="*/ 2147483647 h 2478"/>
              <a:gd name="T84" fmla="*/ 2147483647 w 903"/>
              <a:gd name="T85" fmla="*/ 2147483647 h 2478"/>
              <a:gd name="T86" fmla="*/ 2147483647 w 903"/>
              <a:gd name="T87" fmla="*/ 2147483647 h 2478"/>
              <a:gd name="T88" fmla="*/ 2147483647 w 903"/>
              <a:gd name="T89" fmla="*/ 2147483647 h 2478"/>
              <a:gd name="T90" fmla="*/ 2147483647 w 903"/>
              <a:gd name="T91" fmla="*/ 2147483647 h 2478"/>
              <a:gd name="T92" fmla="*/ 2147483647 w 903"/>
              <a:gd name="T93" fmla="*/ 2147483647 h 2478"/>
              <a:gd name="T94" fmla="*/ 2147483647 w 903"/>
              <a:gd name="T95" fmla="*/ 2147483647 h 2478"/>
              <a:gd name="T96" fmla="*/ 2147483647 w 903"/>
              <a:gd name="T97" fmla="*/ 2147483647 h 2478"/>
              <a:gd name="T98" fmla="*/ 2147483647 w 903"/>
              <a:gd name="T99" fmla="*/ 2147483647 h 2478"/>
              <a:gd name="T100" fmla="*/ 2147483647 w 903"/>
              <a:gd name="T101" fmla="*/ 2147483647 h 2478"/>
              <a:gd name="T102" fmla="*/ 2147483647 w 903"/>
              <a:gd name="T103" fmla="*/ 2147483647 h 2478"/>
              <a:gd name="T104" fmla="*/ 2147483647 w 903"/>
              <a:gd name="T105" fmla="*/ 2147483647 h 2478"/>
              <a:gd name="T106" fmla="*/ 2147483647 w 903"/>
              <a:gd name="T107" fmla="*/ 2147483647 h 2478"/>
              <a:gd name="T108" fmla="*/ 2147483647 w 903"/>
              <a:gd name="T109" fmla="*/ 2147483647 h 2478"/>
              <a:gd name="T110" fmla="*/ 2147483647 w 903"/>
              <a:gd name="T111" fmla="*/ 2147483647 h 2478"/>
              <a:gd name="T112" fmla="*/ 2147483647 w 903"/>
              <a:gd name="T113" fmla="*/ 2147483647 h 2478"/>
              <a:gd name="T114" fmla="*/ 2147483647 w 903"/>
              <a:gd name="T115" fmla="*/ 2147483647 h 2478"/>
              <a:gd name="T116" fmla="*/ 2147483647 w 903"/>
              <a:gd name="T117" fmla="*/ 2147483647 h 24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03"/>
              <a:gd name="T178" fmla="*/ 0 h 2478"/>
              <a:gd name="T179" fmla="*/ 903 w 903"/>
              <a:gd name="T180" fmla="*/ 2478 h 24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03" h="2478">
                <a:moveTo>
                  <a:pt x="755" y="1409"/>
                </a:moveTo>
                <a:lnTo>
                  <a:pt x="747" y="1409"/>
                </a:lnTo>
                <a:lnTo>
                  <a:pt x="742" y="1410"/>
                </a:lnTo>
                <a:lnTo>
                  <a:pt x="743" y="1386"/>
                </a:lnTo>
                <a:lnTo>
                  <a:pt x="754" y="1375"/>
                </a:lnTo>
                <a:lnTo>
                  <a:pt x="754" y="1377"/>
                </a:lnTo>
                <a:lnTo>
                  <a:pt x="755" y="1381"/>
                </a:lnTo>
                <a:lnTo>
                  <a:pt x="763" y="1396"/>
                </a:lnTo>
                <a:lnTo>
                  <a:pt x="768" y="1406"/>
                </a:lnTo>
                <a:lnTo>
                  <a:pt x="764" y="1407"/>
                </a:lnTo>
                <a:lnTo>
                  <a:pt x="755" y="1409"/>
                </a:lnTo>
                <a:close/>
                <a:moveTo>
                  <a:pt x="723" y="1402"/>
                </a:moveTo>
                <a:lnTo>
                  <a:pt x="719" y="1410"/>
                </a:lnTo>
                <a:lnTo>
                  <a:pt x="718" y="1415"/>
                </a:lnTo>
                <a:lnTo>
                  <a:pt x="699" y="1418"/>
                </a:lnTo>
                <a:lnTo>
                  <a:pt x="699" y="1414"/>
                </a:lnTo>
                <a:lnTo>
                  <a:pt x="697" y="1406"/>
                </a:lnTo>
                <a:lnTo>
                  <a:pt x="697" y="1391"/>
                </a:lnTo>
                <a:lnTo>
                  <a:pt x="702" y="1386"/>
                </a:lnTo>
                <a:lnTo>
                  <a:pt x="706" y="1388"/>
                </a:lnTo>
                <a:lnTo>
                  <a:pt x="714" y="1390"/>
                </a:lnTo>
                <a:lnTo>
                  <a:pt x="720" y="1390"/>
                </a:lnTo>
                <a:lnTo>
                  <a:pt x="723" y="1390"/>
                </a:lnTo>
                <a:lnTo>
                  <a:pt x="723" y="1395"/>
                </a:lnTo>
                <a:lnTo>
                  <a:pt x="723" y="1402"/>
                </a:lnTo>
                <a:close/>
                <a:moveTo>
                  <a:pt x="688" y="1337"/>
                </a:moveTo>
                <a:lnTo>
                  <a:pt x="686" y="1339"/>
                </a:lnTo>
                <a:lnTo>
                  <a:pt x="685" y="1340"/>
                </a:lnTo>
                <a:lnTo>
                  <a:pt x="683" y="1342"/>
                </a:lnTo>
                <a:lnTo>
                  <a:pt x="683" y="1346"/>
                </a:lnTo>
                <a:lnTo>
                  <a:pt x="680" y="1349"/>
                </a:lnTo>
                <a:lnTo>
                  <a:pt x="675" y="1353"/>
                </a:lnTo>
                <a:lnTo>
                  <a:pt x="675" y="1357"/>
                </a:lnTo>
                <a:lnTo>
                  <a:pt x="673" y="1361"/>
                </a:lnTo>
                <a:lnTo>
                  <a:pt x="673" y="1364"/>
                </a:lnTo>
                <a:lnTo>
                  <a:pt x="675" y="1368"/>
                </a:lnTo>
                <a:lnTo>
                  <a:pt x="678" y="1377"/>
                </a:lnTo>
                <a:lnTo>
                  <a:pt x="682" y="1383"/>
                </a:lnTo>
                <a:lnTo>
                  <a:pt x="686" y="1388"/>
                </a:lnTo>
                <a:lnTo>
                  <a:pt x="687" y="1390"/>
                </a:lnTo>
                <a:lnTo>
                  <a:pt x="686" y="1397"/>
                </a:lnTo>
                <a:lnTo>
                  <a:pt x="685" y="1407"/>
                </a:lnTo>
                <a:lnTo>
                  <a:pt x="685" y="1416"/>
                </a:lnTo>
                <a:lnTo>
                  <a:pt x="668" y="1420"/>
                </a:lnTo>
                <a:lnTo>
                  <a:pt x="668" y="1406"/>
                </a:lnTo>
                <a:lnTo>
                  <a:pt x="668" y="1377"/>
                </a:lnTo>
                <a:lnTo>
                  <a:pt x="667" y="1347"/>
                </a:lnTo>
                <a:lnTo>
                  <a:pt x="667" y="1332"/>
                </a:lnTo>
                <a:lnTo>
                  <a:pt x="671" y="1324"/>
                </a:lnTo>
                <a:lnTo>
                  <a:pt x="673" y="1318"/>
                </a:lnTo>
                <a:lnTo>
                  <a:pt x="675" y="1315"/>
                </a:lnTo>
                <a:lnTo>
                  <a:pt x="682" y="1313"/>
                </a:lnTo>
                <a:lnTo>
                  <a:pt x="687" y="1310"/>
                </a:lnTo>
                <a:lnTo>
                  <a:pt x="686" y="1313"/>
                </a:lnTo>
                <a:lnTo>
                  <a:pt x="686" y="1318"/>
                </a:lnTo>
                <a:lnTo>
                  <a:pt x="688" y="1324"/>
                </a:lnTo>
                <a:lnTo>
                  <a:pt x="691" y="1327"/>
                </a:lnTo>
                <a:lnTo>
                  <a:pt x="695" y="1333"/>
                </a:lnTo>
                <a:lnTo>
                  <a:pt x="692" y="1333"/>
                </a:lnTo>
                <a:lnTo>
                  <a:pt x="688" y="1337"/>
                </a:lnTo>
                <a:close/>
                <a:moveTo>
                  <a:pt x="455" y="1758"/>
                </a:moveTo>
                <a:lnTo>
                  <a:pt x="454" y="1782"/>
                </a:lnTo>
                <a:lnTo>
                  <a:pt x="452" y="1803"/>
                </a:lnTo>
                <a:lnTo>
                  <a:pt x="452" y="1819"/>
                </a:lnTo>
                <a:lnTo>
                  <a:pt x="452" y="1833"/>
                </a:lnTo>
                <a:lnTo>
                  <a:pt x="449" y="1866"/>
                </a:lnTo>
                <a:lnTo>
                  <a:pt x="442" y="1920"/>
                </a:lnTo>
                <a:lnTo>
                  <a:pt x="436" y="1973"/>
                </a:lnTo>
                <a:lnTo>
                  <a:pt x="433" y="2000"/>
                </a:lnTo>
                <a:lnTo>
                  <a:pt x="432" y="2013"/>
                </a:lnTo>
                <a:lnTo>
                  <a:pt x="431" y="2036"/>
                </a:lnTo>
                <a:lnTo>
                  <a:pt x="428" y="2056"/>
                </a:lnTo>
                <a:lnTo>
                  <a:pt x="428" y="2065"/>
                </a:lnTo>
                <a:lnTo>
                  <a:pt x="423" y="2049"/>
                </a:lnTo>
                <a:lnTo>
                  <a:pt x="416" y="2013"/>
                </a:lnTo>
                <a:lnTo>
                  <a:pt x="406" y="1976"/>
                </a:lnTo>
                <a:lnTo>
                  <a:pt x="401" y="1953"/>
                </a:lnTo>
                <a:lnTo>
                  <a:pt x="397" y="1944"/>
                </a:lnTo>
                <a:lnTo>
                  <a:pt x="392" y="1934"/>
                </a:lnTo>
                <a:lnTo>
                  <a:pt x="387" y="1924"/>
                </a:lnTo>
                <a:lnTo>
                  <a:pt x="383" y="1912"/>
                </a:lnTo>
                <a:lnTo>
                  <a:pt x="379" y="1891"/>
                </a:lnTo>
                <a:lnTo>
                  <a:pt x="374" y="1854"/>
                </a:lnTo>
                <a:lnTo>
                  <a:pt x="369" y="1816"/>
                </a:lnTo>
                <a:lnTo>
                  <a:pt x="368" y="1790"/>
                </a:lnTo>
                <a:lnTo>
                  <a:pt x="368" y="1776"/>
                </a:lnTo>
                <a:lnTo>
                  <a:pt x="368" y="1765"/>
                </a:lnTo>
                <a:lnTo>
                  <a:pt x="368" y="1755"/>
                </a:lnTo>
                <a:lnTo>
                  <a:pt x="369" y="1747"/>
                </a:lnTo>
                <a:lnTo>
                  <a:pt x="370" y="1728"/>
                </a:lnTo>
                <a:lnTo>
                  <a:pt x="371" y="1697"/>
                </a:lnTo>
                <a:lnTo>
                  <a:pt x="373" y="1665"/>
                </a:lnTo>
                <a:lnTo>
                  <a:pt x="374" y="1643"/>
                </a:lnTo>
                <a:lnTo>
                  <a:pt x="377" y="1621"/>
                </a:lnTo>
                <a:lnTo>
                  <a:pt x="384" y="1584"/>
                </a:lnTo>
                <a:lnTo>
                  <a:pt x="392" y="1546"/>
                </a:lnTo>
                <a:lnTo>
                  <a:pt x="397" y="1521"/>
                </a:lnTo>
                <a:lnTo>
                  <a:pt x="398" y="1497"/>
                </a:lnTo>
                <a:lnTo>
                  <a:pt x="398" y="1465"/>
                </a:lnTo>
                <a:lnTo>
                  <a:pt x="398" y="1435"/>
                </a:lnTo>
                <a:lnTo>
                  <a:pt x="399" y="1418"/>
                </a:lnTo>
                <a:lnTo>
                  <a:pt x="403" y="1405"/>
                </a:lnTo>
                <a:lnTo>
                  <a:pt x="406" y="1400"/>
                </a:lnTo>
                <a:lnTo>
                  <a:pt x="408" y="1407"/>
                </a:lnTo>
                <a:lnTo>
                  <a:pt x="414" y="1424"/>
                </a:lnTo>
                <a:lnTo>
                  <a:pt x="419" y="1436"/>
                </a:lnTo>
                <a:lnTo>
                  <a:pt x="426" y="1448"/>
                </a:lnTo>
                <a:lnTo>
                  <a:pt x="431" y="1462"/>
                </a:lnTo>
                <a:lnTo>
                  <a:pt x="437" y="1484"/>
                </a:lnTo>
                <a:lnTo>
                  <a:pt x="446" y="1508"/>
                </a:lnTo>
                <a:lnTo>
                  <a:pt x="451" y="1530"/>
                </a:lnTo>
                <a:lnTo>
                  <a:pt x="454" y="1546"/>
                </a:lnTo>
                <a:lnTo>
                  <a:pt x="455" y="1560"/>
                </a:lnTo>
                <a:lnTo>
                  <a:pt x="455" y="1573"/>
                </a:lnTo>
                <a:lnTo>
                  <a:pt x="456" y="1585"/>
                </a:lnTo>
                <a:lnTo>
                  <a:pt x="457" y="1616"/>
                </a:lnTo>
                <a:lnTo>
                  <a:pt x="459" y="1666"/>
                </a:lnTo>
                <a:lnTo>
                  <a:pt x="457" y="1719"/>
                </a:lnTo>
                <a:lnTo>
                  <a:pt x="455" y="1758"/>
                </a:lnTo>
                <a:close/>
                <a:moveTo>
                  <a:pt x="181" y="834"/>
                </a:moveTo>
                <a:lnTo>
                  <a:pt x="181" y="844"/>
                </a:lnTo>
                <a:lnTo>
                  <a:pt x="180" y="856"/>
                </a:lnTo>
                <a:lnTo>
                  <a:pt x="177" y="846"/>
                </a:lnTo>
                <a:lnTo>
                  <a:pt x="174" y="833"/>
                </a:lnTo>
                <a:lnTo>
                  <a:pt x="172" y="830"/>
                </a:lnTo>
                <a:lnTo>
                  <a:pt x="168" y="824"/>
                </a:lnTo>
                <a:lnTo>
                  <a:pt x="163" y="817"/>
                </a:lnTo>
                <a:lnTo>
                  <a:pt x="159" y="811"/>
                </a:lnTo>
                <a:lnTo>
                  <a:pt x="158" y="808"/>
                </a:lnTo>
                <a:lnTo>
                  <a:pt x="157" y="801"/>
                </a:lnTo>
                <a:lnTo>
                  <a:pt x="171" y="729"/>
                </a:lnTo>
                <a:lnTo>
                  <a:pt x="171" y="737"/>
                </a:lnTo>
                <a:lnTo>
                  <a:pt x="173" y="758"/>
                </a:lnTo>
                <a:lnTo>
                  <a:pt x="176" y="788"/>
                </a:lnTo>
                <a:lnTo>
                  <a:pt x="181" y="819"/>
                </a:lnTo>
                <a:lnTo>
                  <a:pt x="181" y="828"/>
                </a:lnTo>
                <a:lnTo>
                  <a:pt x="181" y="834"/>
                </a:lnTo>
                <a:close/>
                <a:moveTo>
                  <a:pt x="873" y="1532"/>
                </a:moveTo>
                <a:lnTo>
                  <a:pt x="869" y="1500"/>
                </a:lnTo>
                <a:lnTo>
                  <a:pt x="864" y="1468"/>
                </a:lnTo>
                <a:lnTo>
                  <a:pt x="859" y="1443"/>
                </a:lnTo>
                <a:lnTo>
                  <a:pt x="856" y="1430"/>
                </a:lnTo>
                <a:lnTo>
                  <a:pt x="855" y="1423"/>
                </a:lnTo>
                <a:lnTo>
                  <a:pt x="854" y="1418"/>
                </a:lnTo>
                <a:lnTo>
                  <a:pt x="848" y="1415"/>
                </a:lnTo>
                <a:lnTo>
                  <a:pt x="835" y="1411"/>
                </a:lnTo>
                <a:lnTo>
                  <a:pt x="820" y="1407"/>
                </a:lnTo>
                <a:lnTo>
                  <a:pt x="808" y="1405"/>
                </a:lnTo>
                <a:lnTo>
                  <a:pt x="783" y="1405"/>
                </a:lnTo>
                <a:lnTo>
                  <a:pt x="767" y="1358"/>
                </a:lnTo>
                <a:lnTo>
                  <a:pt x="772" y="1356"/>
                </a:lnTo>
                <a:lnTo>
                  <a:pt x="778" y="1349"/>
                </a:lnTo>
                <a:lnTo>
                  <a:pt x="781" y="1342"/>
                </a:lnTo>
                <a:lnTo>
                  <a:pt x="781" y="1337"/>
                </a:lnTo>
                <a:lnTo>
                  <a:pt x="781" y="1324"/>
                </a:lnTo>
                <a:lnTo>
                  <a:pt x="789" y="1318"/>
                </a:lnTo>
                <a:lnTo>
                  <a:pt x="788" y="1306"/>
                </a:lnTo>
                <a:lnTo>
                  <a:pt x="786" y="1284"/>
                </a:lnTo>
                <a:lnTo>
                  <a:pt x="784" y="1262"/>
                </a:lnTo>
                <a:lnTo>
                  <a:pt x="782" y="1231"/>
                </a:lnTo>
                <a:lnTo>
                  <a:pt x="779" y="1198"/>
                </a:lnTo>
                <a:lnTo>
                  <a:pt x="778" y="1176"/>
                </a:lnTo>
                <a:lnTo>
                  <a:pt x="778" y="1160"/>
                </a:lnTo>
                <a:lnTo>
                  <a:pt x="778" y="1137"/>
                </a:lnTo>
                <a:lnTo>
                  <a:pt x="778" y="1116"/>
                </a:lnTo>
                <a:lnTo>
                  <a:pt x="777" y="1098"/>
                </a:lnTo>
                <a:lnTo>
                  <a:pt x="774" y="1079"/>
                </a:lnTo>
                <a:lnTo>
                  <a:pt x="771" y="1053"/>
                </a:lnTo>
                <a:lnTo>
                  <a:pt x="768" y="1027"/>
                </a:lnTo>
                <a:lnTo>
                  <a:pt x="764" y="1008"/>
                </a:lnTo>
                <a:lnTo>
                  <a:pt x="763" y="997"/>
                </a:lnTo>
                <a:lnTo>
                  <a:pt x="762" y="988"/>
                </a:lnTo>
                <a:lnTo>
                  <a:pt x="760" y="979"/>
                </a:lnTo>
                <a:lnTo>
                  <a:pt x="760" y="969"/>
                </a:lnTo>
                <a:lnTo>
                  <a:pt x="760" y="957"/>
                </a:lnTo>
                <a:lnTo>
                  <a:pt x="758" y="939"/>
                </a:lnTo>
                <a:lnTo>
                  <a:pt x="757" y="923"/>
                </a:lnTo>
                <a:lnTo>
                  <a:pt x="754" y="907"/>
                </a:lnTo>
                <a:lnTo>
                  <a:pt x="752" y="895"/>
                </a:lnTo>
                <a:lnTo>
                  <a:pt x="749" y="883"/>
                </a:lnTo>
                <a:lnTo>
                  <a:pt x="747" y="873"/>
                </a:lnTo>
                <a:lnTo>
                  <a:pt x="745" y="862"/>
                </a:lnTo>
                <a:lnTo>
                  <a:pt x="747" y="847"/>
                </a:lnTo>
                <a:lnTo>
                  <a:pt x="748" y="828"/>
                </a:lnTo>
                <a:lnTo>
                  <a:pt x="748" y="808"/>
                </a:lnTo>
                <a:lnTo>
                  <a:pt x="747" y="790"/>
                </a:lnTo>
                <a:lnTo>
                  <a:pt x="744" y="770"/>
                </a:lnTo>
                <a:lnTo>
                  <a:pt x="739" y="745"/>
                </a:lnTo>
                <a:lnTo>
                  <a:pt x="735" y="722"/>
                </a:lnTo>
                <a:lnTo>
                  <a:pt x="733" y="708"/>
                </a:lnTo>
                <a:lnTo>
                  <a:pt x="734" y="698"/>
                </a:lnTo>
                <a:lnTo>
                  <a:pt x="735" y="685"/>
                </a:lnTo>
                <a:lnTo>
                  <a:pt x="736" y="674"/>
                </a:lnTo>
                <a:lnTo>
                  <a:pt x="736" y="664"/>
                </a:lnTo>
                <a:lnTo>
                  <a:pt x="733" y="647"/>
                </a:lnTo>
                <a:lnTo>
                  <a:pt x="733" y="636"/>
                </a:lnTo>
                <a:lnTo>
                  <a:pt x="734" y="631"/>
                </a:lnTo>
                <a:lnTo>
                  <a:pt x="738" y="622"/>
                </a:lnTo>
                <a:lnTo>
                  <a:pt x="740" y="611"/>
                </a:lnTo>
                <a:lnTo>
                  <a:pt x="740" y="599"/>
                </a:lnTo>
                <a:lnTo>
                  <a:pt x="739" y="578"/>
                </a:lnTo>
                <a:lnTo>
                  <a:pt x="738" y="569"/>
                </a:lnTo>
                <a:lnTo>
                  <a:pt x="739" y="564"/>
                </a:lnTo>
                <a:lnTo>
                  <a:pt x="740" y="553"/>
                </a:lnTo>
                <a:lnTo>
                  <a:pt x="742" y="539"/>
                </a:lnTo>
                <a:lnTo>
                  <a:pt x="742" y="527"/>
                </a:lnTo>
                <a:lnTo>
                  <a:pt x="742" y="520"/>
                </a:lnTo>
                <a:lnTo>
                  <a:pt x="742" y="515"/>
                </a:lnTo>
                <a:lnTo>
                  <a:pt x="740" y="510"/>
                </a:lnTo>
                <a:lnTo>
                  <a:pt x="738" y="501"/>
                </a:lnTo>
                <a:lnTo>
                  <a:pt x="735" y="492"/>
                </a:lnTo>
                <a:lnTo>
                  <a:pt x="731" y="486"/>
                </a:lnTo>
                <a:lnTo>
                  <a:pt x="729" y="482"/>
                </a:lnTo>
                <a:lnTo>
                  <a:pt x="726" y="481"/>
                </a:lnTo>
                <a:lnTo>
                  <a:pt x="720" y="479"/>
                </a:lnTo>
                <a:lnTo>
                  <a:pt x="716" y="479"/>
                </a:lnTo>
                <a:lnTo>
                  <a:pt x="705" y="472"/>
                </a:lnTo>
                <a:lnTo>
                  <a:pt x="686" y="461"/>
                </a:lnTo>
                <a:lnTo>
                  <a:pt x="676" y="455"/>
                </a:lnTo>
                <a:lnTo>
                  <a:pt x="659" y="447"/>
                </a:lnTo>
                <a:lnTo>
                  <a:pt x="643" y="437"/>
                </a:lnTo>
                <a:lnTo>
                  <a:pt x="633" y="430"/>
                </a:lnTo>
                <a:lnTo>
                  <a:pt x="623" y="425"/>
                </a:lnTo>
                <a:lnTo>
                  <a:pt x="611" y="416"/>
                </a:lnTo>
                <a:lnTo>
                  <a:pt x="601" y="410"/>
                </a:lnTo>
                <a:lnTo>
                  <a:pt x="594" y="407"/>
                </a:lnTo>
                <a:lnTo>
                  <a:pt x="580" y="402"/>
                </a:lnTo>
                <a:lnTo>
                  <a:pt x="570" y="397"/>
                </a:lnTo>
                <a:lnTo>
                  <a:pt x="565" y="390"/>
                </a:lnTo>
                <a:lnTo>
                  <a:pt x="555" y="381"/>
                </a:lnTo>
                <a:lnTo>
                  <a:pt x="542" y="368"/>
                </a:lnTo>
                <a:lnTo>
                  <a:pt x="533" y="357"/>
                </a:lnTo>
                <a:lnTo>
                  <a:pt x="536" y="354"/>
                </a:lnTo>
                <a:lnTo>
                  <a:pt x="541" y="349"/>
                </a:lnTo>
                <a:lnTo>
                  <a:pt x="547" y="348"/>
                </a:lnTo>
                <a:lnTo>
                  <a:pt x="553" y="348"/>
                </a:lnTo>
                <a:lnTo>
                  <a:pt x="558" y="347"/>
                </a:lnTo>
                <a:lnTo>
                  <a:pt x="562" y="346"/>
                </a:lnTo>
                <a:lnTo>
                  <a:pt x="566" y="344"/>
                </a:lnTo>
                <a:lnTo>
                  <a:pt x="568" y="341"/>
                </a:lnTo>
                <a:lnTo>
                  <a:pt x="574" y="334"/>
                </a:lnTo>
                <a:lnTo>
                  <a:pt x="576" y="327"/>
                </a:lnTo>
                <a:lnTo>
                  <a:pt x="579" y="319"/>
                </a:lnTo>
                <a:lnTo>
                  <a:pt x="579" y="314"/>
                </a:lnTo>
                <a:lnTo>
                  <a:pt x="582" y="301"/>
                </a:lnTo>
                <a:lnTo>
                  <a:pt x="589" y="286"/>
                </a:lnTo>
                <a:lnTo>
                  <a:pt x="594" y="271"/>
                </a:lnTo>
                <a:lnTo>
                  <a:pt x="598" y="255"/>
                </a:lnTo>
                <a:lnTo>
                  <a:pt x="600" y="242"/>
                </a:lnTo>
                <a:lnTo>
                  <a:pt x="601" y="227"/>
                </a:lnTo>
                <a:lnTo>
                  <a:pt x="600" y="214"/>
                </a:lnTo>
                <a:lnTo>
                  <a:pt x="598" y="205"/>
                </a:lnTo>
                <a:lnTo>
                  <a:pt x="595" y="195"/>
                </a:lnTo>
                <a:lnTo>
                  <a:pt x="596" y="188"/>
                </a:lnTo>
                <a:lnTo>
                  <a:pt x="600" y="179"/>
                </a:lnTo>
                <a:lnTo>
                  <a:pt x="604" y="174"/>
                </a:lnTo>
                <a:lnTo>
                  <a:pt x="606" y="169"/>
                </a:lnTo>
                <a:lnTo>
                  <a:pt x="609" y="165"/>
                </a:lnTo>
                <a:lnTo>
                  <a:pt x="609" y="163"/>
                </a:lnTo>
                <a:lnTo>
                  <a:pt x="610" y="156"/>
                </a:lnTo>
                <a:lnTo>
                  <a:pt x="608" y="151"/>
                </a:lnTo>
                <a:lnTo>
                  <a:pt x="606" y="149"/>
                </a:lnTo>
                <a:lnTo>
                  <a:pt x="605" y="136"/>
                </a:lnTo>
                <a:lnTo>
                  <a:pt x="604" y="116"/>
                </a:lnTo>
                <a:lnTo>
                  <a:pt x="603" y="103"/>
                </a:lnTo>
                <a:lnTo>
                  <a:pt x="601" y="94"/>
                </a:lnTo>
                <a:lnTo>
                  <a:pt x="598" y="86"/>
                </a:lnTo>
                <a:lnTo>
                  <a:pt x="592" y="79"/>
                </a:lnTo>
                <a:lnTo>
                  <a:pt x="591" y="78"/>
                </a:lnTo>
                <a:lnTo>
                  <a:pt x="590" y="75"/>
                </a:lnTo>
                <a:lnTo>
                  <a:pt x="591" y="72"/>
                </a:lnTo>
                <a:lnTo>
                  <a:pt x="592" y="69"/>
                </a:lnTo>
                <a:lnTo>
                  <a:pt x="596" y="64"/>
                </a:lnTo>
                <a:lnTo>
                  <a:pt x="598" y="60"/>
                </a:lnTo>
                <a:lnTo>
                  <a:pt x="594" y="56"/>
                </a:lnTo>
                <a:lnTo>
                  <a:pt x="591" y="55"/>
                </a:lnTo>
                <a:lnTo>
                  <a:pt x="591" y="49"/>
                </a:lnTo>
                <a:lnTo>
                  <a:pt x="586" y="46"/>
                </a:lnTo>
                <a:lnTo>
                  <a:pt x="584" y="40"/>
                </a:lnTo>
                <a:lnTo>
                  <a:pt x="579" y="38"/>
                </a:lnTo>
                <a:lnTo>
                  <a:pt x="577" y="38"/>
                </a:lnTo>
                <a:lnTo>
                  <a:pt x="579" y="34"/>
                </a:lnTo>
                <a:lnTo>
                  <a:pt x="579" y="31"/>
                </a:lnTo>
                <a:lnTo>
                  <a:pt x="577" y="29"/>
                </a:lnTo>
                <a:lnTo>
                  <a:pt x="577" y="27"/>
                </a:lnTo>
                <a:lnTo>
                  <a:pt x="575" y="27"/>
                </a:lnTo>
                <a:lnTo>
                  <a:pt x="572" y="27"/>
                </a:lnTo>
                <a:lnTo>
                  <a:pt x="571" y="27"/>
                </a:lnTo>
                <a:lnTo>
                  <a:pt x="570" y="27"/>
                </a:lnTo>
                <a:lnTo>
                  <a:pt x="567" y="24"/>
                </a:lnTo>
                <a:lnTo>
                  <a:pt x="565" y="17"/>
                </a:lnTo>
                <a:lnTo>
                  <a:pt x="562" y="14"/>
                </a:lnTo>
                <a:lnTo>
                  <a:pt x="558" y="10"/>
                </a:lnTo>
                <a:lnTo>
                  <a:pt x="557" y="9"/>
                </a:lnTo>
                <a:lnTo>
                  <a:pt x="553" y="10"/>
                </a:lnTo>
                <a:lnTo>
                  <a:pt x="551" y="10"/>
                </a:lnTo>
                <a:lnTo>
                  <a:pt x="545" y="9"/>
                </a:lnTo>
                <a:lnTo>
                  <a:pt x="537" y="6"/>
                </a:lnTo>
                <a:lnTo>
                  <a:pt x="532" y="5"/>
                </a:lnTo>
                <a:lnTo>
                  <a:pt x="527" y="5"/>
                </a:lnTo>
                <a:lnTo>
                  <a:pt x="527" y="3"/>
                </a:lnTo>
                <a:lnTo>
                  <a:pt x="527" y="2"/>
                </a:lnTo>
                <a:lnTo>
                  <a:pt x="527" y="1"/>
                </a:lnTo>
                <a:lnTo>
                  <a:pt x="523" y="1"/>
                </a:lnTo>
                <a:lnTo>
                  <a:pt x="513" y="2"/>
                </a:lnTo>
                <a:lnTo>
                  <a:pt x="509" y="1"/>
                </a:lnTo>
                <a:lnTo>
                  <a:pt x="508" y="0"/>
                </a:lnTo>
                <a:lnTo>
                  <a:pt x="505" y="0"/>
                </a:lnTo>
                <a:lnTo>
                  <a:pt x="500" y="0"/>
                </a:lnTo>
                <a:lnTo>
                  <a:pt x="495" y="0"/>
                </a:lnTo>
                <a:lnTo>
                  <a:pt x="488" y="1"/>
                </a:lnTo>
                <a:lnTo>
                  <a:pt x="486" y="2"/>
                </a:lnTo>
                <a:lnTo>
                  <a:pt x="484" y="3"/>
                </a:lnTo>
                <a:lnTo>
                  <a:pt x="483" y="3"/>
                </a:lnTo>
                <a:lnTo>
                  <a:pt x="483" y="2"/>
                </a:lnTo>
                <a:lnTo>
                  <a:pt x="481" y="1"/>
                </a:lnTo>
                <a:lnTo>
                  <a:pt x="476" y="2"/>
                </a:lnTo>
                <a:lnTo>
                  <a:pt x="475" y="3"/>
                </a:lnTo>
                <a:lnTo>
                  <a:pt x="470" y="2"/>
                </a:lnTo>
                <a:lnTo>
                  <a:pt x="467" y="1"/>
                </a:lnTo>
                <a:lnTo>
                  <a:pt x="464" y="1"/>
                </a:lnTo>
                <a:lnTo>
                  <a:pt x="461" y="0"/>
                </a:lnTo>
                <a:lnTo>
                  <a:pt x="459" y="1"/>
                </a:lnTo>
                <a:lnTo>
                  <a:pt x="459" y="3"/>
                </a:lnTo>
                <a:lnTo>
                  <a:pt x="456" y="3"/>
                </a:lnTo>
                <a:lnTo>
                  <a:pt x="451" y="5"/>
                </a:lnTo>
                <a:lnTo>
                  <a:pt x="450" y="6"/>
                </a:lnTo>
                <a:lnTo>
                  <a:pt x="446" y="7"/>
                </a:lnTo>
                <a:lnTo>
                  <a:pt x="441" y="7"/>
                </a:lnTo>
                <a:lnTo>
                  <a:pt x="436" y="9"/>
                </a:lnTo>
                <a:lnTo>
                  <a:pt x="427" y="10"/>
                </a:lnTo>
                <a:lnTo>
                  <a:pt x="418" y="15"/>
                </a:lnTo>
                <a:lnTo>
                  <a:pt x="407" y="20"/>
                </a:lnTo>
                <a:lnTo>
                  <a:pt x="402" y="21"/>
                </a:lnTo>
                <a:lnTo>
                  <a:pt x="395" y="25"/>
                </a:lnTo>
                <a:lnTo>
                  <a:pt x="389" y="29"/>
                </a:lnTo>
                <a:lnTo>
                  <a:pt x="385" y="33"/>
                </a:lnTo>
                <a:lnTo>
                  <a:pt x="382" y="40"/>
                </a:lnTo>
                <a:lnTo>
                  <a:pt x="382" y="44"/>
                </a:lnTo>
                <a:lnTo>
                  <a:pt x="379" y="41"/>
                </a:lnTo>
                <a:lnTo>
                  <a:pt x="378" y="39"/>
                </a:lnTo>
                <a:lnTo>
                  <a:pt x="378" y="33"/>
                </a:lnTo>
                <a:lnTo>
                  <a:pt x="375" y="35"/>
                </a:lnTo>
                <a:lnTo>
                  <a:pt x="375" y="41"/>
                </a:lnTo>
                <a:lnTo>
                  <a:pt x="377" y="46"/>
                </a:lnTo>
                <a:lnTo>
                  <a:pt x="377" y="49"/>
                </a:lnTo>
                <a:lnTo>
                  <a:pt x="374" y="48"/>
                </a:lnTo>
                <a:lnTo>
                  <a:pt x="371" y="44"/>
                </a:lnTo>
                <a:lnTo>
                  <a:pt x="369" y="44"/>
                </a:lnTo>
                <a:lnTo>
                  <a:pt x="368" y="46"/>
                </a:lnTo>
                <a:lnTo>
                  <a:pt x="368" y="55"/>
                </a:lnTo>
                <a:lnTo>
                  <a:pt x="365" y="53"/>
                </a:lnTo>
                <a:lnTo>
                  <a:pt x="363" y="54"/>
                </a:lnTo>
                <a:lnTo>
                  <a:pt x="360" y="58"/>
                </a:lnTo>
                <a:lnTo>
                  <a:pt x="358" y="59"/>
                </a:lnTo>
                <a:lnTo>
                  <a:pt x="355" y="60"/>
                </a:lnTo>
                <a:lnTo>
                  <a:pt x="350" y="70"/>
                </a:lnTo>
                <a:lnTo>
                  <a:pt x="344" y="82"/>
                </a:lnTo>
                <a:lnTo>
                  <a:pt x="341" y="94"/>
                </a:lnTo>
                <a:lnTo>
                  <a:pt x="340" y="110"/>
                </a:lnTo>
                <a:lnTo>
                  <a:pt x="337" y="121"/>
                </a:lnTo>
                <a:lnTo>
                  <a:pt x="335" y="137"/>
                </a:lnTo>
                <a:lnTo>
                  <a:pt x="334" y="147"/>
                </a:lnTo>
                <a:lnTo>
                  <a:pt x="334" y="158"/>
                </a:lnTo>
                <a:lnTo>
                  <a:pt x="335" y="166"/>
                </a:lnTo>
                <a:lnTo>
                  <a:pt x="336" y="174"/>
                </a:lnTo>
                <a:lnTo>
                  <a:pt x="340" y="189"/>
                </a:lnTo>
                <a:lnTo>
                  <a:pt x="344" y="203"/>
                </a:lnTo>
                <a:lnTo>
                  <a:pt x="348" y="216"/>
                </a:lnTo>
                <a:lnTo>
                  <a:pt x="353" y="226"/>
                </a:lnTo>
                <a:lnTo>
                  <a:pt x="363" y="238"/>
                </a:lnTo>
                <a:lnTo>
                  <a:pt x="369" y="250"/>
                </a:lnTo>
                <a:lnTo>
                  <a:pt x="373" y="264"/>
                </a:lnTo>
                <a:lnTo>
                  <a:pt x="374" y="271"/>
                </a:lnTo>
                <a:lnTo>
                  <a:pt x="374" y="284"/>
                </a:lnTo>
                <a:lnTo>
                  <a:pt x="374" y="288"/>
                </a:lnTo>
                <a:lnTo>
                  <a:pt x="375" y="289"/>
                </a:lnTo>
                <a:lnTo>
                  <a:pt x="377" y="282"/>
                </a:lnTo>
                <a:lnTo>
                  <a:pt x="379" y="289"/>
                </a:lnTo>
                <a:lnTo>
                  <a:pt x="378" y="295"/>
                </a:lnTo>
                <a:lnTo>
                  <a:pt x="377" y="305"/>
                </a:lnTo>
                <a:lnTo>
                  <a:pt x="374" y="313"/>
                </a:lnTo>
                <a:lnTo>
                  <a:pt x="370" y="319"/>
                </a:lnTo>
                <a:lnTo>
                  <a:pt x="370" y="320"/>
                </a:lnTo>
                <a:lnTo>
                  <a:pt x="369" y="320"/>
                </a:lnTo>
                <a:lnTo>
                  <a:pt x="365" y="319"/>
                </a:lnTo>
                <a:lnTo>
                  <a:pt x="361" y="320"/>
                </a:lnTo>
                <a:lnTo>
                  <a:pt x="358" y="322"/>
                </a:lnTo>
                <a:lnTo>
                  <a:pt x="355" y="323"/>
                </a:lnTo>
                <a:lnTo>
                  <a:pt x="354" y="325"/>
                </a:lnTo>
                <a:lnTo>
                  <a:pt x="346" y="332"/>
                </a:lnTo>
                <a:lnTo>
                  <a:pt x="336" y="339"/>
                </a:lnTo>
                <a:lnTo>
                  <a:pt x="329" y="347"/>
                </a:lnTo>
                <a:lnTo>
                  <a:pt x="322" y="353"/>
                </a:lnTo>
                <a:lnTo>
                  <a:pt x="317" y="360"/>
                </a:lnTo>
                <a:lnTo>
                  <a:pt x="315" y="361"/>
                </a:lnTo>
                <a:lnTo>
                  <a:pt x="305" y="362"/>
                </a:lnTo>
                <a:lnTo>
                  <a:pt x="288" y="367"/>
                </a:lnTo>
                <a:lnTo>
                  <a:pt x="274" y="375"/>
                </a:lnTo>
                <a:lnTo>
                  <a:pt x="262" y="381"/>
                </a:lnTo>
                <a:lnTo>
                  <a:pt x="250" y="386"/>
                </a:lnTo>
                <a:lnTo>
                  <a:pt x="229" y="392"/>
                </a:lnTo>
                <a:lnTo>
                  <a:pt x="205" y="399"/>
                </a:lnTo>
                <a:lnTo>
                  <a:pt x="186" y="402"/>
                </a:lnTo>
                <a:lnTo>
                  <a:pt x="166" y="404"/>
                </a:lnTo>
                <a:lnTo>
                  <a:pt x="157" y="405"/>
                </a:lnTo>
                <a:lnTo>
                  <a:pt x="152" y="404"/>
                </a:lnTo>
                <a:lnTo>
                  <a:pt x="143" y="405"/>
                </a:lnTo>
                <a:lnTo>
                  <a:pt x="137" y="410"/>
                </a:lnTo>
                <a:lnTo>
                  <a:pt x="129" y="421"/>
                </a:lnTo>
                <a:lnTo>
                  <a:pt x="121" y="434"/>
                </a:lnTo>
                <a:lnTo>
                  <a:pt x="116" y="449"/>
                </a:lnTo>
                <a:lnTo>
                  <a:pt x="110" y="466"/>
                </a:lnTo>
                <a:lnTo>
                  <a:pt x="106" y="473"/>
                </a:lnTo>
                <a:lnTo>
                  <a:pt x="99" y="493"/>
                </a:lnTo>
                <a:lnTo>
                  <a:pt x="84" y="535"/>
                </a:lnTo>
                <a:lnTo>
                  <a:pt x="67" y="583"/>
                </a:lnTo>
                <a:lnTo>
                  <a:pt x="56" y="623"/>
                </a:lnTo>
                <a:lnTo>
                  <a:pt x="49" y="649"/>
                </a:lnTo>
                <a:lnTo>
                  <a:pt x="44" y="665"/>
                </a:lnTo>
                <a:lnTo>
                  <a:pt x="41" y="680"/>
                </a:lnTo>
                <a:lnTo>
                  <a:pt x="34" y="700"/>
                </a:lnTo>
                <a:lnTo>
                  <a:pt x="28" y="722"/>
                </a:lnTo>
                <a:lnTo>
                  <a:pt x="24" y="736"/>
                </a:lnTo>
                <a:lnTo>
                  <a:pt x="22" y="745"/>
                </a:lnTo>
                <a:lnTo>
                  <a:pt x="20" y="751"/>
                </a:lnTo>
                <a:lnTo>
                  <a:pt x="15" y="758"/>
                </a:lnTo>
                <a:lnTo>
                  <a:pt x="13" y="765"/>
                </a:lnTo>
                <a:lnTo>
                  <a:pt x="12" y="774"/>
                </a:lnTo>
                <a:lnTo>
                  <a:pt x="10" y="780"/>
                </a:lnTo>
                <a:lnTo>
                  <a:pt x="8" y="784"/>
                </a:lnTo>
                <a:lnTo>
                  <a:pt x="5" y="789"/>
                </a:lnTo>
                <a:lnTo>
                  <a:pt x="1" y="795"/>
                </a:lnTo>
                <a:lnTo>
                  <a:pt x="0" y="803"/>
                </a:lnTo>
                <a:lnTo>
                  <a:pt x="1" y="822"/>
                </a:lnTo>
                <a:lnTo>
                  <a:pt x="5" y="838"/>
                </a:lnTo>
                <a:lnTo>
                  <a:pt x="9" y="848"/>
                </a:lnTo>
                <a:lnTo>
                  <a:pt x="18" y="867"/>
                </a:lnTo>
                <a:lnTo>
                  <a:pt x="28" y="882"/>
                </a:lnTo>
                <a:lnTo>
                  <a:pt x="34" y="890"/>
                </a:lnTo>
                <a:lnTo>
                  <a:pt x="38" y="900"/>
                </a:lnTo>
                <a:lnTo>
                  <a:pt x="47" y="915"/>
                </a:lnTo>
                <a:lnTo>
                  <a:pt x="51" y="923"/>
                </a:lnTo>
                <a:lnTo>
                  <a:pt x="56" y="930"/>
                </a:lnTo>
                <a:lnTo>
                  <a:pt x="61" y="936"/>
                </a:lnTo>
                <a:lnTo>
                  <a:pt x="66" y="940"/>
                </a:lnTo>
                <a:lnTo>
                  <a:pt x="87" y="957"/>
                </a:lnTo>
                <a:lnTo>
                  <a:pt x="103" y="968"/>
                </a:lnTo>
                <a:lnTo>
                  <a:pt x="105" y="971"/>
                </a:lnTo>
                <a:lnTo>
                  <a:pt x="106" y="972"/>
                </a:lnTo>
                <a:lnTo>
                  <a:pt x="111" y="981"/>
                </a:lnTo>
                <a:lnTo>
                  <a:pt x="115" y="991"/>
                </a:lnTo>
                <a:lnTo>
                  <a:pt x="128" y="1002"/>
                </a:lnTo>
                <a:lnTo>
                  <a:pt x="138" y="1011"/>
                </a:lnTo>
                <a:lnTo>
                  <a:pt x="158" y="1024"/>
                </a:lnTo>
                <a:lnTo>
                  <a:pt x="154" y="1030"/>
                </a:lnTo>
                <a:lnTo>
                  <a:pt x="149" y="1044"/>
                </a:lnTo>
                <a:lnTo>
                  <a:pt x="142" y="1061"/>
                </a:lnTo>
                <a:lnTo>
                  <a:pt x="138" y="1078"/>
                </a:lnTo>
                <a:lnTo>
                  <a:pt x="134" y="1097"/>
                </a:lnTo>
                <a:lnTo>
                  <a:pt x="129" y="1121"/>
                </a:lnTo>
                <a:lnTo>
                  <a:pt x="124" y="1145"/>
                </a:lnTo>
                <a:lnTo>
                  <a:pt x="121" y="1162"/>
                </a:lnTo>
                <a:lnTo>
                  <a:pt x="120" y="1178"/>
                </a:lnTo>
                <a:lnTo>
                  <a:pt x="119" y="1194"/>
                </a:lnTo>
                <a:lnTo>
                  <a:pt x="118" y="1209"/>
                </a:lnTo>
                <a:lnTo>
                  <a:pt x="116" y="1221"/>
                </a:lnTo>
                <a:lnTo>
                  <a:pt x="114" y="1234"/>
                </a:lnTo>
                <a:lnTo>
                  <a:pt x="110" y="1257"/>
                </a:lnTo>
                <a:lnTo>
                  <a:pt x="106" y="1280"/>
                </a:lnTo>
                <a:lnTo>
                  <a:pt x="106" y="1291"/>
                </a:lnTo>
                <a:lnTo>
                  <a:pt x="109" y="1295"/>
                </a:lnTo>
                <a:lnTo>
                  <a:pt x="115" y="1298"/>
                </a:lnTo>
                <a:lnTo>
                  <a:pt x="121" y="1299"/>
                </a:lnTo>
                <a:lnTo>
                  <a:pt x="124" y="1299"/>
                </a:lnTo>
                <a:lnTo>
                  <a:pt x="139" y="1300"/>
                </a:lnTo>
                <a:lnTo>
                  <a:pt x="140" y="1310"/>
                </a:lnTo>
                <a:lnTo>
                  <a:pt x="143" y="1339"/>
                </a:lnTo>
                <a:lnTo>
                  <a:pt x="148" y="1388"/>
                </a:lnTo>
                <a:lnTo>
                  <a:pt x="154" y="1459"/>
                </a:lnTo>
                <a:lnTo>
                  <a:pt x="159" y="1498"/>
                </a:lnTo>
                <a:lnTo>
                  <a:pt x="162" y="1536"/>
                </a:lnTo>
                <a:lnTo>
                  <a:pt x="164" y="1570"/>
                </a:lnTo>
                <a:lnTo>
                  <a:pt x="166" y="1602"/>
                </a:lnTo>
                <a:lnTo>
                  <a:pt x="167" y="1628"/>
                </a:lnTo>
                <a:lnTo>
                  <a:pt x="168" y="1651"/>
                </a:lnTo>
                <a:lnTo>
                  <a:pt x="169" y="1666"/>
                </a:lnTo>
                <a:lnTo>
                  <a:pt x="169" y="1676"/>
                </a:lnTo>
                <a:lnTo>
                  <a:pt x="171" y="1693"/>
                </a:lnTo>
                <a:lnTo>
                  <a:pt x="172" y="1721"/>
                </a:lnTo>
                <a:lnTo>
                  <a:pt x="174" y="1757"/>
                </a:lnTo>
                <a:lnTo>
                  <a:pt x="177" y="1803"/>
                </a:lnTo>
                <a:lnTo>
                  <a:pt x="181" y="1853"/>
                </a:lnTo>
                <a:lnTo>
                  <a:pt x="186" y="1901"/>
                </a:lnTo>
                <a:lnTo>
                  <a:pt x="191" y="1940"/>
                </a:lnTo>
                <a:lnTo>
                  <a:pt x="196" y="1963"/>
                </a:lnTo>
                <a:lnTo>
                  <a:pt x="198" y="1987"/>
                </a:lnTo>
                <a:lnTo>
                  <a:pt x="201" y="2026"/>
                </a:lnTo>
                <a:lnTo>
                  <a:pt x="205" y="2070"/>
                </a:lnTo>
                <a:lnTo>
                  <a:pt x="210" y="2112"/>
                </a:lnTo>
                <a:lnTo>
                  <a:pt x="216" y="2149"/>
                </a:lnTo>
                <a:lnTo>
                  <a:pt x="222" y="2179"/>
                </a:lnTo>
                <a:lnTo>
                  <a:pt x="226" y="2203"/>
                </a:lnTo>
                <a:lnTo>
                  <a:pt x="230" y="2214"/>
                </a:lnTo>
                <a:lnTo>
                  <a:pt x="238" y="2232"/>
                </a:lnTo>
                <a:lnTo>
                  <a:pt x="245" y="2251"/>
                </a:lnTo>
                <a:lnTo>
                  <a:pt x="253" y="2263"/>
                </a:lnTo>
                <a:lnTo>
                  <a:pt x="258" y="2271"/>
                </a:lnTo>
                <a:lnTo>
                  <a:pt x="264" y="2275"/>
                </a:lnTo>
                <a:lnTo>
                  <a:pt x="277" y="2277"/>
                </a:lnTo>
                <a:lnTo>
                  <a:pt x="282" y="2279"/>
                </a:lnTo>
                <a:lnTo>
                  <a:pt x="286" y="2281"/>
                </a:lnTo>
                <a:lnTo>
                  <a:pt x="288" y="2284"/>
                </a:lnTo>
                <a:lnTo>
                  <a:pt x="289" y="2285"/>
                </a:lnTo>
                <a:lnTo>
                  <a:pt x="282" y="2299"/>
                </a:lnTo>
                <a:lnTo>
                  <a:pt x="272" y="2320"/>
                </a:lnTo>
                <a:lnTo>
                  <a:pt x="265" y="2332"/>
                </a:lnTo>
                <a:lnTo>
                  <a:pt x="257" y="2342"/>
                </a:lnTo>
                <a:lnTo>
                  <a:pt x="248" y="2351"/>
                </a:lnTo>
                <a:lnTo>
                  <a:pt x="239" y="2358"/>
                </a:lnTo>
                <a:lnTo>
                  <a:pt x="233" y="2364"/>
                </a:lnTo>
                <a:lnTo>
                  <a:pt x="228" y="2369"/>
                </a:lnTo>
                <a:lnTo>
                  <a:pt x="226" y="2373"/>
                </a:lnTo>
                <a:lnTo>
                  <a:pt x="224" y="2376"/>
                </a:lnTo>
                <a:lnTo>
                  <a:pt x="224" y="2380"/>
                </a:lnTo>
                <a:lnTo>
                  <a:pt x="222" y="2383"/>
                </a:lnTo>
                <a:lnTo>
                  <a:pt x="224" y="2391"/>
                </a:lnTo>
                <a:lnTo>
                  <a:pt x="225" y="2397"/>
                </a:lnTo>
                <a:lnTo>
                  <a:pt x="228" y="2400"/>
                </a:lnTo>
                <a:lnTo>
                  <a:pt x="229" y="2402"/>
                </a:lnTo>
                <a:lnTo>
                  <a:pt x="233" y="2404"/>
                </a:lnTo>
                <a:lnTo>
                  <a:pt x="236" y="2405"/>
                </a:lnTo>
                <a:lnTo>
                  <a:pt x="252" y="2406"/>
                </a:lnTo>
                <a:lnTo>
                  <a:pt x="273" y="2407"/>
                </a:lnTo>
                <a:lnTo>
                  <a:pt x="294" y="2407"/>
                </a:lnTo>
                <a:lnTo>
                  <a:pt x="308" y="2410"/>
                </a:lnTo>
                <a:lnTo>
                  <a:pt x="312" y="2410"/>
                </a:lnTo>
                <a:lnTo>
                  <a:pt x="320" y="2411"/>
                </a:lnTo>
                <a:lnTo>
                  <a:pt x="327" y="2410"/>
                </a:lnTo>
                <a:lnTo>
                  <a:pt x="336" y="2409"/>
                </a:lnTo>
                <a:lnTo>
                  <a:pt x="344" y="2406"/>
                </a:lnTo>
                <a:lnTo>
                  <a:pt x="351" y="2404"/>
                </a:lnTo>
                <a:lnTo>
                  <a:pt x="358" y="2400"/>
                </a:lnTo>
                <a:lnTo>
                  <a:pt x="363" y="2395"/>
                </a:lnTo>
                <a:lnTo>
                  <a:pt x="369" y="2385"/>
                </a:lnTo>
                <a:lnTo>
                  <a:pt x="378" y="2375"/>
                </a:lnTo>
                <a:lnTo>
                  <a:pt x="385" y="2367"/>
                </a:lnTo>
                <a:lnTo>
                  <a:pt x="393" y="2362"/>
                </a:lnTo>
                <a:lnTo>
                  <a:pt x="399" y="2358"/>
                </a:lnTo>
                <a:lnTo>
                  <a:pt x="407" y="2356"/>
                </a:lnTo>
                <a:lnTo>
                  <a:pt x="417" y="2343"/>
                </a:lnTo>
                <a:lnTo>
                  <a:pt x="423" y="2348"/>
                </a:lnTo>
                <a:lnTo>
                  <a:pt x="442" y="2339"/>
                </a:lnTo>
                <a:lnTo>
                  <a:pt x="445" y="2323"/>
                </a:lnTo>
                <a:lnTo>
                  <a:pt x="449" y="2368"/>
                </a:lnTo>
                <a:lnTo>
                  <a:pt x="449" y="2373"/>
                </a:lnTo>
                <a:lnTo>
                  <a:pt x="447" y="2386"/>
                </a:lnTo>
                <a:lnTo>
                  <a:pt x="447" y="2395"/>
                </a:lnTo>
                <a:lnTo>
                  <a:pt x="449" y="2404"/>
                </a:lnTo>
                <a:lnTo>
                  <a:pt x="451" y="2414"/>
                </a:lnTo>
                <a:lnTo>
                  <a:pt x="455" y="2425"/>
                </a:lnTo>
                <a:lnTo>
                  <a:pt x="457" y="2428"/>
                </a:lnTo>
                <a:lnTo>
                  <a:pt x="460" y="2431"/>
                </a:lnTo>
                <a:lnTo>
                  <a:pt x="461" y="2435"/>
                </a:lnTo>
                <a:lnTo>
                  <a:pt x="462" y="2440"/>
                </a:lnTo>
                <a:lnTo>
                  <a:pt x="464" y="2448"/>
                </a:lnTo>
                <a:lnTo>
                  <a:pt x="464" y="2452"/>
                </a:lnTo>
                <a:lnTo>
                  <a:pt x="465" y="2459"/>
                </a:lnTo>
                <a:lnTo>
                  <a:pt x="466" y="2467"/>
                </a:lnTo>
                <a:lnTo>
                  <a:pt x="469" y="2469"/>
                </a:lnTo>
                <a:lnTo>
                  <a:pt x="471" y="2473"/>
                </a:lnTo>
                <a:lnTo>
                  <a:pt x="476" y="2474"/>
                </a:lnTo>
                <a:lnTo>
                  <a:pt x="484" y="2477"/>
                </a:lnTo>
                <a:lnTo>
                  <a:pt x="499" y="2478"/>
                </a:lnTo>
                <a:lnTo>
                  <a:pt x="512" y="2478"/>
                </a:lnTo>
                <a:lnTo>
                  <a:pt x="523" y="2478"/>
                </a:lnTo>
                <a:lnTo>
                  <a:pt x="534" y="2477"/>
                </a:lnTo>
                <a:lnTo>
                  <a:pt x="547" y="2473"/>
                </a:lnTo>
                <a:lnTo>
                  <a:pt x="562" y="2465"/>
                </a:lnTo>
                <a:lnTo>
                  <a:pt x="572" y="2462"/>
                </a:lnTo>
                <a:lnTo>
                  <a:pt x="582" y="2457"/>
                </a:lnTo>
                <a:lnTo>
                  <a:pt x="595" y="2453"/>
                </a:lnTo>
                <a:lnTo>
                  <a:pt x="609" y="2450"/>
                </a:lnTo>
                <a:lnTo>
                  <a:pt x="616" y="2449"/>
                </a:lnTo>
                <a:lnTo>
                  <a:pt x="627" y="2446"/>
                </a:lnTo>
                <a:lnTo>
                  <a:pt x="638" y="2443"/>
                </a:lnTo>
                <a:lnTo>
                  <a:pt x="651" y="2438"/>
                </a:lnTo>
                <a:lnTo>
                  <a:pt x="663" y="2431"/>
                </a:lnTo>
                <a:lnTo>
                  <a:pt x="675" y="2422"/>
                </a:lnTo>
                <a:lnTo>
                  <a:pt x="680" y="2417"/>
                </a:lnTo>
                <a:lnTo>
                  <a:pt x="685" y="2411"/>
                </a:lnTo>
                <a:lnTo>
                  <a:pt x="690" y="2405"/>
                </a:lnTo>
                <a:lnTo>
                  <a:pt x="694" y="2398"/>
                </a:lnTo>
                <a:lnTo>
                  <a:pt x="700" y="2386"/>
                </a:lnTo>
                <a:lnTo>
                  <a:pt x="702" y="2377"/>
                </a:lnTo>
                <a:lnTo>
                  <a:pt x="705" y="2371"/>
                </a:lnTo>
                <a:lnTo>
                  <a:pt x="705" y="2366"/>
                </a:lnTo>
                <a:lnTo>
                  <a:pt x="702" y="2361"/>
                </a:lnTo>
                <a:lnTo>
                  <a:pt x="699" y="2353"/>
                </a:lnTo>
                <a:lnTo>
                  <a:pt x="695" y="2344"/>
                </a:lnTo>
                <a:lnTo>
                  <a:pt x="692" y="2338"/>
                </a:lnTo>
                <a:lnTo>
                  <a:pt x="688" y="2334"/>
                </a:lnTo>
                <a:lnTo>
                  <a:pt x="683" y="2329"/>
                </a:lnTo>
                <a:lnTo>
                  <a:pt x="676" y="2325"/>
                </a:lnTo>
                <a:lnTo>
                  <a:pt x="670" y="2321"/>
                </a:lnTo>
                <a:lnTo>
                  <a:pt x="663" y="2319"/>
                </a:lnTo>
                <a:lnTo>
                  <a:pt x="658" y="2319"/>
                </a:lnTo>
                <a:lnTo>
                  <a:pt x="646" y="2323"/>
                </a:lnTo>
                <a:lnTo>
                  <a:pt x="639" y="2324"/>
                </a:lnTo>
                <a:lnTo>
                  <a:pt x="643" y="2315"/>
                </a:lnTo>
                <a:lnTo>
                  <a:pt x="652" y="2295"/>
                </a:lnTo>
                <a:lnTo>
                  <a:pt x="657" y="2282"/>
                </a:lnTo>
                <a:lnTo>
                  <a:pt x="661" y="2271"/>
                </a:lnTo>
                <a:lnTo>
                  <a:pt x="664" y="2258"/>
                </a:lnTo>
                <a:lnTo>
                  <a:pt x="667" y="2250"/>
                </a:lnTo>
                <a:lnTo>
                  <a:pt x="668" y="2226"/>
                </a:lnTo>
                <a:lnTo>
                  <a:pt x="667" y="2191"/>
                </a:lnTo>
                <a:lnTo>
                  <a:pt x="666" y="2157"/>
                </a:lnTo>
                <a:lnTo>
                  <a:pt x="664" y="2132"/>
                </a:lnTo>
                <a:lnTo>
                  <a:pt x="666" y="2106"/>
                </a:lnTo>
                <a:lnTo>
                  <a:pt x="667" y="2065"/>
                </a:lnTo>
                <a:lnTo>
                  <a:pt x="670" y="2022"/>
                </a:lnTo>
                <a:lnTo>
                  <a:pt x="670" y="1988"/>
                </a:lnTo>
                <a:lnTo>
                  <a:pt x="670" y="1952"/>
                </a:lnTo>
                <a:lnTo>
                  <a:pt x="672" y="1905"/>
                </a:lnTo>
                <a:lnTo>
                  <a:pt x="673" y="1862"/>
                </a:lnTo>
                <a:lnTo>
                  <a:pt x="673" y="1840"/>
                </a:lnTo>
                <a:lnTo>
                  <a:pt x="672" y="1834"/>
                </a:lnTo>
                <a:lnTo>
                  <a:pt x="673" y="1832"/>
                </a:lnTo>
                <a:lnTo>
                  <a:pt x="675" y="1832"/>
                </a:lnTo>
                <a:lnTo>
                  <a:pt x="685" y="1830"/>
                </a:lnTo>
                <a:lnTo>
                  <a:pt x="707" y="1829"/>
                </a:lnTo>
                <a:lnTo>
                  <a:pt x="733" y="1827"/>
                </a:lnTo>
                <a:lnTo>
                  <a:pt x="749" y="1825"/>
                </a:lnTo>
                <a:lnTo>
                  <a:pt x="768" y="1824"/>
                </a:lnTo>
                <a:lnTo>
                  <a:pt x="798" y="1823"/>
                </a:lnTo>
                <a:lnTo>
                  <a:pt x="826" y="1822"/>
                </a:lnTo>
                <a:lnTo>
                  <a:pt x="839" y="1820"/>
                </a:lnTo>
                <a:lnTo>
                  <a:pt x="849" y="1816"/>
                </a:lnTo>
                <a:lnTo>
                  <a:pt x="870" y="1806"/>
                </a:lnTo>
                <a:lnTo>
                  <a:pt x="892" y="1796"/>
                </a:lnTo>
                <a:lnTo>
                  <a:pt x="903" y="1790"/>
                </a:lnTo>
                <a:lnTo>
                  <a:pt x="902" y="1780"/>
                </a:lnTo>
                <a:lnTo>
                  <a:pt x="898" y="1755"/>
                </a:lnTo>
                <a:lnTo>
                  <a:pt x="894" y="1718"/>
                </a:lnTo>
                <a:lnTo>
                  <a:pt x="889" y="1675"/>
                </a:lnTo>
                <a:lnTo>
                  <a:pt x="884" y="1631"/>
                </a:lnTo>
                <a:lnTo>
                  <a:pt x="879" y="1589"/>
                </a:lnTo>
                <a:lnTo>
                  <a:pt x="875" y="1554"/>
                </a:lnTo>
                <a:lnTo>
                  <a:pt x="873" y="1532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3" name="Freeform 38"/>
          <p:cNvSpPr>
            <a:spLocks noEditPoints="1"/>
          </p:cNvSpPr>
          <p:nvPr/>
        </p:nvSpPr>
        <p:spPr bwMode="auto">
          <a:xfrm>
            <a:off x="4793271" y="603402"/>
            <a:ext cx="739827" cy="1490515"/>
          </a:xfrm>
          <a:custGeom>
            <a:avLst/>
            <a:gdLst>
              <a:gd name="T0" fmla="*/ 2147483647 w 1636"/>
              <a:gd name="T1" fmla="*/ 2147483647 h 3292"/>
              <a:gd name="T2" fmla="*/ 2147483647 w 1636"/>
              <a:gd name="T3" fmla="*/ 2147483647 h 3292"/>
              <a:gd name="T4" fmla="*/ 2147483647 w 1636"/>
              <a:gd name="T5" fmla="*/ 2147483647 h 3292"/>
              <a:gd name="T6" fmla="*/ 2147483647 w 1636"/>
              <a:gd name="T7" fmla="*/ 2147483647 h 3292"/>
              <a:gd name="T8" fmla="*/ 2147483647 w 1636"/>
              <a:gd name="T9" fmla="*/ 2147483647 h 3292"/>
              <a:gd name="T10" fmla="*/ 2147483647 w 1636"/>
              <a:gd name="T11" fmla="*/ 2147483647 h 3292"/>
              <a:gd name="T12" fmla="*/ 2147483647 w 1636"/>
              <a:gd name="T13" fmla="*/ 2147483647 h 3292"/>
              <a:gd name="T14" fmla="*/ 2147483647 w 1636"/>
              <a:gd name="T15" fmla="*/ 2147483647 h 3292"/>
              <a:gd name="T16" fmla="*/ 2147483647 w 1636"/>
              <a:gd name="T17" fmla="*/ 2147483647 h 3292"/>
              <a:gd name="T18" fmla="*/ 2147483647 w 1636"/>
              <a:gd name="T19" fmla="*/ 2147483647 h 3292"/>
              <a:gd name="T20" fmla="*/ 2147483647 w 1636"/>
              <a:gd name="T21" fmla="*/ 2147483647 h 3292"/>
              <a:gd name="T22" fmla="*/ 2147483647 w 1636"/>
              <a:gd name="T23" fmla="*/ 2147483647 h 3292"/>
              <a:gd name="T24" fmla="*/ 2147483647 w 1636"/>
              <a:gd name="T25" fmla="*/ 2147483647 h 3292"/>
              <a:gd name="T26" fmla="*/ 2147483647 w 1636"/>
              <a:gd name="T27" fmla="*/ 2147483647 h 3292"/>
              <a:gd name="T28" fmla="*/ 2147483647 w 1636"/>
              <a:gd name="T29" fmla="*/ 2147483647 h 3292"/>
              <a:gd name="T30" fmla="*/ 2147483647 w 1636"/>
              <a:gd name="T31" fmla="*/ 2147483647 h 3292"/>
              <a:gd name="T32" fmla="*/ 2147483647 w 1636"/>
              <a:gd name="T33" fmla="*/ 2147483647 h 3292"/>
              <a:gd name="T34" fmla="*/ 2147483647 w 1636"/>
              <a:gd name="T35" fmla="*/ 2147483647 h 3292"/>
              <a:gd name="T36" fmla="*/ 2147483647 w 1636"/>
              <a:gd name="T37" fmla="*/ 2147483647 h 3292"/>
              <a:gd name="T38" fmla="*/ 2147483647 w 1636"/>
              <a:gd name="T39" fmla="*/ 2147483647 h 3292"/>
              <a:gd name="T40" fmla="*/ 2147483647 w 1636"/>
              <a:gd name="T41" fmla="*/ 2147483647 h 3292"/>
              <a:gd name="T42" fmla="*/ 2147483647 w 1636"/>
              <a:gd name="T43" fmla="*/ 2147483647 h 3292"/>
              <a:gd name="T44" fmla="*/ 2147483647 w 1636"/>
              <a:gd name="T45" fmla="*/ 2147483647 h 3292"/>
              <a:gd name="T46" fmla="*/ 2147483647 w 1636"/>
              <a:gd name="T47" fmla="*/ 2147483647 h 3292"/>
              <a:gd name="T48" fmla="*/ 2147483647 w 1636"/>
              <a:gd name="T49" fmla="*/ 2147483647 h 3292"/>
              <a:gd name="T50" fmla="*/ 2147483647 w 1636"/>
              <a:gd name="T51" fmla="*/ 2147483647 h 3292"/>
              <a:gd name="T52" fmla="*/ 2147483647 w 1636"/>
              <a:gd name="T53" fmla="*/ 2147483647 h 3292"/>
              <a:gd name="T54" fmla="*/ 2147483647 w 1636"/>
              <a:gd name="T55" fmla="*/ 2147483647 h 3292"/>
              <a:gd name="T56" fmla="*/ 2147483647 w 1636"/>
              <a:gd name="T57" fmla="*/ 2147483647 h 3292"/>
              <a:gd name="T58" fmla="*/ 2147483647 w 1636"/>
              <a:gd name="T59" fmla="*/ 2147483647 h 3292"/>
              <a:gd name="T60" fmla="*/ 2147483647 w 1636"/>
              <a:gd name="T61" fmla="*/ 2147483647 h 3292"/>
              <a:gd name="T62" fmla="*/ 2147483647 w 1636"/>
              <a:gd name="T63" fmla="*/ 2147483647 h 3292"/>
              <a:gd name="T64" fmla="*/ 2147483647 w 1636"/>
              <a:gd name="T65" fmla="*/ 2147483647 h 3292"/>
              <a:gd name="T66" fmla="*/ 2147483647 w 1636"/>
              <a:gd name="T67" fmla="*/ 2147483647 h 3292"/>
              <a:gd name="T68" fmla="*/ 2147483647 w 1636"/>
              <a:gd name="T69" fmla="*/ 2147483647 h 3292"/>
              <a:gd name="T70" fmla="*/ 2147483647 w 1636"/>
              <a:gd name="T71" fmla="*/ 2147483647 h 3292"/>
              <a:gd name="T72" fmla="*/ 2147483647 w 1636"/>
              <a:gd name="T73" fmla="*/ 2147483647 h 3292"/>
              <a:gd name="T74" fmla="*/ 2147483647 w 1636"/>
              <a:gd name="T75" fmla="*/ 2147483647 h 3292"/>
              <a:gd name="T76" fmla="*/ 2147483647 w 1636"/>
              <a:gd name="T77" fmla="*/ 2147483647 h 3292"/>
              <a:gd name="T78" fmla="*/ 2147483647 w 1636"/>
              <a:gd name="T79" fmla="*/ 2147483647 h 3292"/>
              <a:gd name="T80" fmla="*/ 2147483647 w 1636"/>
              <a:gd name="T81" fmla="*/ 2147483647 h 3292"/>
              <a:gd name="T82" fmla="*/ 2147483647 w 1636"/>
              <a:gd name="T83" fmla="*/ 2147483647 h 3292"/>
              <a:gd name="T84" fmla="*/ 2147483647 w 1636"/>
              <a:gd name="T85" fmla="*/ 2147483647 h 3292"/>
              <a:gd name="T86" fmla="*/ 2147483647 w 1636"/>
              <a:gd name="T87" fmla="*/ 2147483647 h 3292"/>
              <a:gd name="T88" fmla="*/ 2147483647 w 1636"/>
              <a:gd name="T89" fmla="*/ 2147483647 h 3292"/>
              <a:gd name="T90" fmla="*/ 2147483647 w 1636"/>
              <a:gd name="T91" fmla="*/ 2147483647 h 3292"/>
              <a:gd name="T92" fmla="*/ 2147483647 w 1636"/>
              <a:gd name="T93" fmla="*/ 2147483647 h 3292"/>
              <a:gd name="T94" fmla="*/ 2147483647 w 1636"/>
              <a:gd name="T95" fmla="*/ 2147483647 h 3292"/>
              <a:gd name="T96" fmla="*/ 2147483647 w 1636"/>
              <a:gd name="T97" fmla="*/ 2147483647 h 3292"/>
              <a:gd name="T98" fmla="*/ 2147483647 w 1636"/>
              <a:gd name="T99" fmla="*/ 2147483647 h 3292"/>
              <a:gd name="T100" fmla="*/ 2147483647 w 1636"/>
              <a:gd name="T101" fmla="*/ 2147483647 h 3292"/>
              <a:gd name="T102" fmla="*/ 2147483647 w 1636"/>
              <a:gd name="T103" fmla="*/ 2147483647 h 3292"/>
              <a:gd name="T104" fmla="*/ 2147483647 w 1636"/>
              <a:gd name="T105" fmla="*/ 2147483647 h 3292"/>
              <a:gd name="T106" fmla="*/ 2147483647 w 1636"/>
              <a:gd name="T107" fmla="*/ 2147483647 h 3292"/>
              <a:gd name="T108" fmla="*/ 2147483647 w 1636"/>
              <a:gd name="T109" fmla="*/ 2147483647 h 3292"/>
              <a:gd name="T110" fmla="*/ 2147483647 w 1636"/>
              <a:gd name="T111" fmla="*/ 2147483647 h 3292"/>
              <a:gd name="T112" fmla="*/ 2147483647 w 1636"/>
              <a:gd name="T113" fmla="*/ 2147483647 h 3292"/>
              <a:gd name="T114" fmla="*/ 2147483647 w 1636"/>
              <a:gd name="T115" fmla="*/ 2147483647 h 3292"/>
              <a:gd name="T116" fmla="*/ 2147483647 w 1636"/>
              <a:gd name="T117" fmla="*/ 2147483647 h 3292"/>
              <a:gd name="T118" fmla="*/ 2147483647 w 1636"/>
              <a:gd name="T119" fmla="*/ 2147483647 h 3292"/>
              <a:gd name="T120" fmla="*/ 2147483647 w 1636"/>
              <a:gd name="T121" fmla="*/ 2147483647 h 32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36"/>
              <a:gd name="T184" fmla="*/ 0 h 3292"/>
              <a:gd name="T185" fmla="*/ 1636 w 1636"/>
              <a:gd name="T186" fmla="*/ 3292 h 32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36" h="3292">
                <a:moveTo>
                  <a:pt x="853" y="3152"/>
                </a:moveTo>
                <a:lnTo>
                  <a:pt x="850" y="3152"/>
                </a:lnTo>
                <a:lnTo>
                  <a:pt x="845" y="3150"/>
                </a:lnTo>
                <a:lnTo>
                  <a:pt x="843" y="3147"/>
                </a:lnTo>
                <a:lnTo>
                  <a:pt x="843" y="3146"/>
                </a:lnTo>
                <a:lnTo>
                  <a:pt x="846" y="3145"/>
                </a:lnTo>
                <a:lnTo>
                  <a:pt x="848" y="3142"/>
                </a:lnTo>
                <a:lnTo>
                  <a:pt x="852" y="3142"/>
                </a:lnTo>
                <a:lnTo>
                  <a:pt x="853" y="3142"/>
                </a:lnTo>
                <a:lnTo>
                  <a:pt x="855" y="3145"/>
                </a:lnTo>
                <a:lnTo>
                  <a:pt x="853" y="3152"/>
                </a:lnTo>
                <a:close/>
                <a:moveTo>
                  <a:pt x="535" y="3099"/>
                </a:moveTo>
                <a:lnTo>
                  <a:pt x="534" y="3099"/>
                </a:lnTo>
                <a:lnTo>
                  <a:pt x="531" y="3098"/>
                </a:lnTo>
                <a:lnTo>
                  <a:pt x="529" y="3097"/>
                </a:lnTo>
                <a:lnTo>
                  <a:pt x="526" y="3093"/>
                </a:lnTo>
                <a:lnTo>
                  <a:pt x="528" y="3092"/>
                </a:lnTo>
                <a:lnTo>
                  <a:pt x="529" y="3090"/>
                </a:lnTo>
                <a:lnTo>
                  <a:pt x="530" y="3090"/>
                </a:lnTo>
                <a:lnTo>
                  <a:pt x="531" y="3092"/>
                </a:lnTo>
                <a:lnTo>
                  <a:pt x="535" y="3093"/>
                </a:lnTo>
                <a:lnTo>
                  <a:pt x="538" y="3094"/>
                </a:lnTo>
                <a:lnTo>
                  <a:pt x="541" y="3098"/>
                </a:lnTo>
                <a:lnTo>
                  <a:pt x="543" y="3099"/>
                </a:lnTo>
                <a:lnTo>
                  <a:pt x="535" y="3099"/>
                </a:lnTo>
                <a:close/>
                <a:moveTo>
                  <a:pt x="1581" y="142"/>
                </a:moveTo>
                <a:lnTo>
                  <a:pt x="1585" y="139"/>
                </a:lnTo>
                <a:lnTo>
                  <a:pt x="1586" y="136"/>
                </a:lnTo>
                <a:lnTo>
                  <a:pt x="1592" y="132"/>
                </a:lnTo>
                <a:lnTo>
                  <a:pt x="1601" y="126"/>
                </a:lnTo>
                <a:lnTo>
                  <a:pt x="1610" y="116"/>
                </a:lnTo>
                <a:lnTo>
                  <a:pt x="1616" y="107"/>
                </a:lnTo>
                <a:lnTo>
                  <a:pt x="1617" y="103"/>
                </a:lnTo>
                <a:lnTo>
                  <a:pt x="1620" y="102"/>
                </a:lnTo>
                <a:lnTo>
                  <a:pt x="1621" y="98"/>
                </a:lnTo>
                <a:lnTo>
                  <a:pt x="1626" y="92"/>
                </a:lnTo>
                <a:lnTo>
                  <a:pt x="1632" y="84"/>
                </a:lnTo>
                <a:lnTo>
                  <a:pt x="1636" y="77"/>
                </a:lnTo>
                <a:lnTo>
                  <a:pt x="1636" y="73"/>
                </a:lnTo>
                <a:lnTo>
                  <a:pt x="1635" y="70"/>
                </a:lnTo>
                <a:lnTo>
                  <a:pt x="1631" y="68"/>
                </a:lnTo>
                <a:lnTo>
                  <a:pt x="1629" y="68"/>
                </a:lnTo>
                <a:lnTo>
                  <a:pt x="1624" y="68"/>
                </a:lnTo>
                <a:lnTo>
                  <a:pt x="1620" y="72"/>
                </a:lnTo>
                <a:lnTo>
                  <a:pt x="1616" y="78"/>
                </a:lnTo>
                <a:lnTo>
                  <a:pt x="1612" y="83"/>
                </a:lnTo>
                <a:lnTo>
                  <a:pt x="1609" y="88"/>
                </a:lnTo>
                <a:lnTo>
                  <a:pt x="1606" y="91"/>
                </a:lnTo>
                <a:lnTo>
                  <a:pt x="1601" y="94"/>
                </a:lnTo>
                <a:lnTo>
                  <a:pt x="1596" y="98"/>
                </a:lnTo>
                <a:lnTo>
                  <a:pt x="1590" y="104"/>
                </a:lnTo>
                <a:lnTo>
                  <a:pt x="1582" y="113"/>
                </a:lnTo>
                <a:lnTo>
                  <a:pt x="1576" y="118"/>
                </a:lnTo>
                <a:lnTo>
                  <a:pt x="1571" y="121"/>
                </a:lnTo>
                <a:lnTo>
                  <a:pt x="1561" y="128"/>
                </a:lnTo>
                <a:lnTo>
                  <a:pt x="1544" y="141"/>
                </a:lnTo>
                <a:lnTo>
                  <a:pt x="1539" y="144"/>
                </a:lnTo>
                <a:lnTo>
                  <a:pt x="1534" y="139"/>
                </a:lnTo>
                <a:lnTo>
                  <a:pt x="1540" y="127"/>
                </a:lnTo>
                <a:lnTo>
                  <a:pt x="1550" y="112"/>
                </a:lnTo>
                <a:lnTo>
                  <a:pt x="1558" y="101"/>
                </a:lnTo>
                <a:lnTo>
                  <a:pt x="1562" y="94"/>
                </a:lnTo>
                <a:lnTo>
                  <a:pt x="1564" y="91"/>
                </a:lnTo>
                <a:lnTo>
                  <a:pt x="1567" y="88"/>
                </a:lnTo>
                <a:lnTo>
                  <a:pt x="1576" y="78"/>
                </a:lnTo>
                <a:lnTo>
                  <a:pt x="1585" y="68"/>
                </a:lnTo>
                <a:lnTo>
                  <a:pt x="1596" y="53"/>
                </a:lnTo>
                <a:lnTo>
                  <a:pt x="1603" y="43"/>
                </a:lnTo>
                <a:lnTo>
                  <a:pt x="1611" y="32"/>
                </a:lnTo>
                <a:lnTo>
                  <a:pt x="1611" y="30"/>
                </a:lnTo>
                <a:lnTo>
                  <a:pt x="1610" y="26"/>
                </a:lnTo>
                <a:lnTo>
                  <a:pt x="1607" y="24"/>
                </a:lnTo>
                <a:lnTo>
                  <a:pt x="1603" y="21"/>
                </a:lnTo>
                <a:lnTo>
                  <a:pt x="1597" y="21"/>
                </a:lnTo>
                <a:lnTo>
                  <a:pt x="1595" y="22"/>
                </a:lnTo>
                <a:lnTo>
                  <a:pt x="1592" y="25"/>
                </a:lnTo>
                <a:lnTo>
                  <a:pt x="1588" y="29"/>
                </a:lnTo>
                <a:lnTo>
                  <a:pt x="1585" y="36"/>
                </a:lnTo>
                <a:lnTo>
                  <a:pt x="1578" y="43"/>
                </a:lnTo>
                <a:lnTo>
                  <a:pt x="1576" y="45"/>
                </a:lnTo>
                <a:lnTo>
                  <a:pt x="1574" y="46"/>
                </a:lnTo>
                <a:lnTo>
                  <a:pt x="1569" y="50"/>
                </a:lnTo>
                <a:lnTo>
                  <a:pt x="1559" y="60"/>
                </a:lnTo>
                <a:lnTo>
                  <a:pt x="1554" y="68"/>
                </a:lnTo>
                <a:lnTo>
                  <a:pt x="1552" y="72"/>
                </a:lnTo>
                <a:lnTo>
                  <a:pt x="1547" y="75"/>
                </a:lnTo>
                <a:lnTo>
                  <a:pt x="1544" y="78"/>
                </a:lnTo>
                <a:lnTo>
                  <a:pt x="1542" y="82"/>
                </a:lnTo>
                <a:lnTo>
                  <a:pt x="1537" y="87"/>
                </a:lnTo>
                <a:lnTo>
                  <a:pt x="1529" y="96"/>
                </a:lnTo>
                <a:lnTo>
                  <a:pt x="1524" y="103"/>
                </a:lnTo>
                <a:lnTo>
                  <a:pt x="1520" y="107"/>
                </a:lnTo>
                <a:lnTo>
                  <a:pt x="1518" y="111"/>
                </a:lnTo>
                <a:lnTo>
                  <a:pt x="1514" y="115"/>
                </a:lnTo>
                <a:lnTo>
                  <a:pt x="1511" y="116"/>
                </a:lnTo>
                <a:lnTo>
                  <a:pt x="1509" y="116"/>
                </a:lnTo>
                <a:lnTo>
                  <a:pt x="1505" y="111"/>
                </a:lnTo>
                <a:lnTo>
                  <a:pt x="1509" y="101"/>
                </a:lnTo>
                <a:lnTo>
                  <a:pt x="1518" y="87"/>
                </a:lnTo>
                <a:lnTo>
                  <a:pt x="1524" y="75"/>
                </a:lnTo>
                <a:lnTo>
                  <a:pt x="1525" y="70"/>
                </a:lnTo>
                <a:lnTo>
                  <a:pt x="1526" y="69"/>
                </a:lnTo>
                <a:lnTo>
                  <a:pt x="1529" y="68"/>
                </a:lnTo>
                <a:lnTo>
                  <a:pt x="1533" y="63"/>
                </a:lnTo>
                <a:lnTo>
                  <a:pt x="1534" y="62"/>
                </a:lnTo>
                <a:lnTo>
                  <a:pt x="1537" y="55"/>
                </a:lnTo>
                <a:lnTo>
                  <a:pt x="1539" y="49"/>
                </a:lnTo>
                <a:lnTo>
                  <a:pt x="1545" y="40"/>
                </a:lnTo>
                <a:lnTo>
                  <a:pt x="1549" y="31"/>
                </a:lnTo>
                <a:lnTo>
                  <a:pt x="1553" y="25"/>
                </a:lnTo>
                <a:lnTo>
                  <a:pt x="1559" y="16"/>
                </a:lnTo>
                <a:lnTo>
                  <a:pt x="1564" y="5"/>
                </a:lnTo>
                <a:lnTo>
                  <a:pt x="1563" y="2"/>
                </a:lnTo>
                <a:lnTo>
                  <a:pt x="1559" y="0"/>
                </a:lnTo>
                <a:lnTo>
                  <a:pt x="1555" y="0"/>
                </a:lnTo>
                <a:lnTo>
                  <a:pt x="1550" y="0"/>
                </a:lnTo>
                <a:lnTo>
                  <a:pt x="1547" y="2"/>
                </a:lnTo>
                <a:lnTo>
                  <a:pt x="1543" y="5"/>
                </a:lnTo>
                <a:lnTo>
                  <a:pt x="1539" y="8"/>
                </a:lnTo>
                <a:lnTo>
                  <a:pt x="1535" y="12"/>
                </a:lnTo>
                <a:lnTo>
                  <a:pt x="1530" y="20"/>
                </a:lnTo>
                <a:lnTo>
                  <a:pt x="1524" y="31"/>
                </a:lnTo>
                <a:lnTo>
                  <a:pt x="1521" y="38"/>
                </a:lnTo>
                <a:lnTo>
                  <a:pt x="1520" y="39"/>
                </a:lnTo>
                <a:lnTo>
                  <a:pt x="1518" y="45"/>
                </a:lnTo>
                <a:lnTo>
                  <a:pt x="1515" y="46"/>
                </a:lnTo>
                <a:lnTo>
                  <a:pt x="1511" y="50"/>
                </a:lnTo>
                <a:lnTo>
                  <a:pt x="1510" y="54"/>
                </a:lnTo>
                <a:lnTo>
                  <a:pt x="1509" y="55"/>
                </a:lnTo>
                <a:lnTo>
                  <a:pt x="1502" y="62"/>
                </a:lnTo>
                <a:lnTo>
                  <a:pt x="1496" y="68"/>
                </a:lnTo>
                <a:lnTo>
                  <a:pt x="1485" y="78"/>
                </a:lnTo>
                <a:lnTo>
                  <a:pt x="1478" y="87"/>
                </a:lnTo>
                <a:lnTo>
                  <a:pt x="1475" y="92"/>
                </a:lnTo>
                <a:lnTo>
                  <a:pt x="1467" y="99"/>
                </a:lnTo>
                <a:lnTo>
                  <a:pt x="1456" y="111"/>
                </a:lnTo>
                <a:lnTo>
                  <a:pt x="1443" y="123"/>
                </a:lnTo>
                <a:lnTo>
                  <a:pt x="1433" y="133"/>
                </a:lnTo>
                <a:lnTo>
                  <a:pt x="1427" y="141"/>
                </a:lnTo>
                <a:lnTo>
                  <a:pt x="1423" y="145"/>
                </a:lnTo>
                <a:lnTo>
                  <a:pt x="1413" y="150"/>
                </a:lnTo>
                <a:lnTo>
                  <a:pt x="1403" y="157"/>
                </a:lnTo>
                <a:lnTo>
                  <a:pt x="1395" y="150"/>
                </a:lnTo>
                <a:lnTo>
                  <a:pt x="1384" y="137"/>
                </a:lnTo>
                <a:lnTo>
                  <a:pt x="1380" y="128"/>
                </a:lnTo>
                <a:lnTo>
                  <a:pt x="1377" y="122"/>
                </a:lnTo>
                <a:lnTo>
                  <a:pt x="1376" y="117"/>
                </a:lnTo>
                <a:lnTo>
                  <a:pt x="1376" y="112"/>
                </a:lnTo>
                <a:lnTo>
                  <a:pt x="1376" y="104"/>
                </a:lnTo>
                <a:lnTo>
                  <a:pt x="1376" y="102"/>
                </a:lnTo>
                <a:lnTo>
                  <a:pt x="1375" y="97"/>
                </a:lnTo>
                <a:lnTo>
                  <a:pt x="1374" y="93"/>
                </a:lnTo>
                <a:lnTo>
                  <a:pt x="1369" y="84"/>
                </a:lnTo>
                <a:lnTo>
                  <a:pt x="1364" y="79"/>
                </a:lnTo>
                <a:lnTo>
                  <a:pt x="1357" y="75"/>
                </a:lnTo>
                <a:lnTo>
                  <a:pt x="1350" y="73"/>
                </a:lnTo>
                <a:lnTo>
                  <a:pt x="1343" y="73"/>
                </a:lnTo>
                <a:lnTo>
                  <a:pt x="1338" y="74"/>
                </a:lnTo>
                <a:lnTo>
                  <a:pt x="1336" y="77"/>
                </a:lnTo>
                <a:lnTo>
                  <a:pt x="1333" y="78"/>
                </a:lnTo>
                <a:lnTo>
                  <a:pt x="1333" y="80"/>
                </a:lnTo>
                <a:lnTo>
                  <a:pt x="1333" y="84"/>
                </a:lnTo>
                <a:lnTo>
                  <a:pt x="1334" y="86"/>
                </a:lnTo>
                <a:lnTo>
                  <a:pt x="1341" y="94"/>
                </a:lnTo>
                <a:lnTo>
                  <a:pt x="1346" y="101"/>
                </a:lnTo>
                <a:lnTo>
                  <a:pt x="1346" y="104"/>
                </a:lnTo>
                <a:lnTo>
                  <a:pt x="1346" y="109"/>
                </a:lnTo>
                <a:lnTo>
                  <a:pt x="1346" y="113"/>
                </a:lnTo>
                <a:lnTo>
                  <a:pt x="1347" y="117"/>
                </a:lnTo>
                <a:lnTo>
                  <a:pt x="1348" y="122"/>
                </a:lnTo>
                <a:lnTo>
                  <a:pt x="1348" y="123"/>
                </a:lnTo>
                <a:lnTo>
                  <a:pt x="1350" y="127"/>
                </a:lnTo>
                <a:lnTo>
                  <a:pt x="1350" y="136"/>
                </a:lnTo>
                <a:lnTo>
                  <a:pt x="1350" y="150"/>
                </a:lnTo>
                <a:lnTo>
                  <a:pt x="1352" y="166"/>
                </a:lnTo>
                <a:lnTo>
                  <a:pt x="1353" y="181"/>
                </a:lnTo>
                <a:lnTo>
                  <a:pt x="1352" y="192"/>
                </a:lnTo>
                <a:lnTo>
                  <a:pt x="1351" y="200"/>
                </a:lnTo>
                <a:lnTo>
                  <a:pt x="1350" y="211"/>
                </a:lnTo>
                <a:lnTo>
                  <a:pt x="1351" y="221"/>
                </a:lnTo>
                <a:lnTo>
                  <a:pt x="1353" y="231"/>
                </a:lnTo>
                <a:lnTo>
                  <a:pt x="1357" y="238"/>
                </a:lnTo>
                <a:lnTo>
                  <a:pt x="1361" y="245"/>
                </a:lnTo>
                <a:lnTo>
                  <a:pt x="1362" y="248"/>
                </a:lnTo>
                <a:lnTo>
                  <a:pt x="1362" y="257"/>
                </a:lnTo>
                <a:lnTo>
                  <a:pt x="1364" y="265"/>
                </a:lnTo>
                <a:lnTo>
                  <a:pt x="1362" y="265"/>
                </a:lnTo>
                <a:lnTo>
                  <a:pt x="1357" y="269"/>
                </a:lnTo>
                <a:lnTo>
                  <a:pt x="1353" y="279"/>
                </a:lnTo>
                <a:lnTo>
                  <a:pt x="1347" y="296"/>
                </a:lnTo>
                <a:lnTo>
                  <a:pt x="1340" y="318"/>
                </a:lnTo>
                <a:lnTo>
                  <a:pt x="1331" y="337"/>
                </a:lnTo>
                <a:lnTo>
                  <a:pt x="1317" y="357"/>
                </a:lnTo>
                <a:lnTo>
                  <a:pt x="1298" y="381"/>
                </a:lnTo>
                <a:lnTo>
                  <a:pt x="1280" y="402"/>
                </a:lnTo>
                <a:lnTo>
                  <a:pt x="1269" y="414"/>
                </a:lnTo>
                <a:lnTo>
                  <a:pt x="1251" y="433"/>
                </a:lnTo>
                <a:lnTo>
                  <a:pt x="1236" y="450"/>
                </a:lnTo>
                <a:lnTo>
                  <a:pt x="1225" y="466"/>
                </a:lnTo>
                <a:lnTo>
                  <a:pt x="1217" y="474"/>
                </a:lnTo>
                <a:lnTo>
                  <a:pt x="1203" y="495"/>
                </a:lnTo>
                <a:lnTo>
                  <a:pt x="1192" y="512"/>
                </a:lnTo>
                <a:lnTo>
                  <a:pt x="1179" y="535"/>
                </a:lnTo>
                <a:lnTo>
                  <a:pt x="1169" y="553"/>
                </a:lnTo>
                <a:lnTo>
                  <a:pt x="1163" y="565"/>
                </a:lnTo>
                <a:lnTo>
                  <a:pt x="1161" y="569"/>
                </a:lnTo>
                <a:lnTo>
                  <a:pt x="1155" y="577"/>
                </a:lnTo>
                <a:lnTo>
                  <a:pt x="1140" y="593"/>
                </a:lnTo>
                <a:lnTo>
                  <a:pt x="1130" y="603"/>
                </a:lnTo>
                <a:lnTo>
                  <a:pt x="1117" y="613"/>
                </a:lnTo>
                <a:lnTo>
                  <a:pt x="1103" y="622"/>
                </a:lnTo>
                <a:lnTo>
                  <a:pt x="1088" y="630"/>
                </a:lnTo>
                <a:lnTo>
                  <a:pt x="1082" y="632"/>
                </a:lnTo>
                <a:lnTo>
                  <a:pt x="1076" y="636"/>
                </a:lnTo>
                <a:lnTo>
                  <a:pt x="1072" y="640"/>
                </a:lnTo>
                <a:lnTo>
                  <a:pt x="1068" y="644"/>
                </a:lnTo>
                <a:lnTo>
                  <a:pt x="1064" y="650"/>
                </a:lnTo>
                <a:lnTo>
                  <a:pt x="1063" y="652"/>
                </a:lnTo>
                <a:lnTo>
                  <a:pt x="1062" y="655"/>
                </a:lnTo>
                <a:lnTo>
                  <a:pt x="1057" y="661"/>
                </a:lnTo>
                <a:lnTo>
                  <a:pt x="1049" y="668"/>
                </a:lnTo>
                <a:lnTo>
                  <a:pt x="1042" y="673"/>
                </a:lnTo>
                <a:lnTo>
                  <a:pt x="1038" y="675"/>
                </a:lnTo>
                <a:lnTo>
                  <a:pt x="1035" y="679"/>
                </a:lnTo>
                <a:lnTo>
                  <a:pt x="1034" y="683"/>
                </a:lnTo>
                <a:lnTo>
                  <a:pt x="1033" y="685"/>
                </a:lnTo>
                <a:lnTo>
                  <a:pt x="1030" y="689"/>
                </a:lnTo>
                <a:lnTo>
                  <a:pt x="1026" y="694"/>
                </a:lnTo>
                <a:lnTo>
                  <a:pt x="1025" y="695"/>
                </a:lnTo>
                <a:lnTo>
                  <a:pt x="1025" y="694"/>
                </a:lnTo>
                <a:lnTo>
                  <a:pt x="1024" y="693"/>
                </a:lnTo>
                <a:lnTo>
                  <a:pt x="1023" y="692"/>
                </a:lnTo>
                <a:lnTo>
                  <a:pt x="1023" y="690"/>
                </a:lnTo>
                <a:lnTo>
                  <a:pt x="1023" y="689"/>
                </a:lnTo>
                <a:lnTo>
                  <a:pt x="1023" y="686"/>
                </a:lnTo>
                <a:lnTo>
                  <a:pt x="1021" y="685"/>
                </a:lnTo>
                <a:lnTo>
                  <a:pt x="1020" y="685"/>
                </a:lnTo>
                <a:lnTo>
                  <a:pt x="1019" y="683"/>
                </a:lnTo>
                <a:lnTo>
                  <a:pt x="1018" y="681"/>
                </a:lnTo>
                <a:lnTo>
                  <a:pt x="1016" y="680"/>
                </a:lnTo>
                <a:lnTo>
                  <a:pt x="1015" y="679"/>
                </a:lnTo>
                <a:lnTo>
                  <a:pt x="1010" y="679"/>
                </a:lnTo>
                <a:lnTo>
                  <a:pt x="1007" y="680"/>
                </a:lnTo>
                <a:lnTo>
                  <a:pt x="1006" y="679"/>
                </a:lnTo>
                <a:lnTo>
                  <a:pt x="1002" y="676"/>
                </a:lnTo>
                <a:lnTo>
                  <a:pt x="1000" y="676"/>
                </a:lnTo>
                <a:lnTo>
                  <a:pt x="997" y="678"/>
                </a:lnTo>
                <a:lnTo>
                  <a:pt x="995" y="675"/>
                </a:lnTo>
                <a:lnTo>
                  <a:pt x="994" y="675"/>
                </a:lnTo>
                <a:lnTo>
                  <a:pt x="992" y="674"/>
                </a:lnTo>
                <a:lnTo>
                  <a:pt x="990" y="674"/>
                </a:lnTo>
                <a:lnTo>
                  <a:pt x="986" y="675"/>
                </a:lnTo>
                <a:lnTo>
                  <a:pt x="985" y="675"/>
                </a:lnTo>
                <a:lnTo>
                  <a:pt x="982" y="675"/>
                </a:lnTo>
                <a:lnTo>
                  <a:pt x="980" y="674"/>
                </a:lnTo>
                <a:lnTo>
                  <a:pt x="973" y="673"/>
                </a:lnTo>
                <a:lnTo>
                  <a:pt x="970" y="673"/>
                </a:lnTo>
                <a:lnTo>
                  <a:pt x="966" y="673"/>
                </a:lnTo>
                <a:lnTo>
                  <a:pt x="959" y="676"/>
                </a:lnTo>
                <a:lnTo>
                  <a:pt x="956" y="680"/>
                </a:lnTo>
                <a:lnTo>
                  <a:pt x="954" y="681"/>
                </a:lnTo>
                <a:lnTo>
                  <a:pt x="949" y="685"/>
                </a:lnTo>
                <a:lnTo>
                  <a:pt x="944" y="688"/>
                </a:lnTo>
                <a:lnTo>
                  <a:pt x="942" y="686"/>
                </a:lnTo>
                <a:lnTo>
                  <a:pt x="937" y="685"/>
                </a:lnTo>
                <a:lnTo>
                  <a:pt x="937" y="683"/>
                </a:lnTo>
                <a:lnTo>
                  <a:pt x="937" y="681"/>
                </a:lnTo>
                <a:lnTo>
                  <a:pt x="935" y="683"/>
                </a:lnTo>
                <a:lnTo>
                  <a:pt x="934" y="684"/>
                </a:lnTo>
                <a:lnTo>
                  <a:pt x="934" y="685"/>
                </a:lnTo>
                <a:lnTo>
                  <a:pt x="934" y="686"/>
                </a:lnTo>
                <a:lnTo>
                  <a:pt x="933" y="686"/>
                </a:lnTo>
                <a:lnTo>
                  <a:pt x="933" y="681"/>
                </a:lnTo>
                <a:lnTo>
                  <a:pt x="933" y="680"/>
                </a:lnTo>
                <a:lnTo>
                  <a:pt x="932" y="681"/>
                </a:lnTo>
                <a:lnTo>
                  <a:pt x="930" y="684"/>
                </a:lnTo>
                <a:lnTo>
                  <a:pt x="928" y="688"/>
                </a:lnTo>
                <a:lnTo>
                  <a:pt x="925" y="690"/>
                </a:lnTo>
                <a:lnTo>
                  <a:pt x="922" y="692"/>
                </a:lnTo>
                <a:lnTo>
                  <a:pt x="918" y="693"/>
                </a:lnTo>
                <a:lnTo>
                  <a:pt x="911" y="692"/>
                </a:lnTo>
                <a:lnTo>
                  <a:pt x="905" y="689"/>
                </a:lnTo>
                <a:lnTo>
                  <a:pt x="887" y="681"/>
                </a:lnTo>
                <a:lnTo>
                  <a:pt x="874" y="678"/>
                </a:lnTo>
                <a:lnTo>
                  <a:pt x="866" y="674"/>
                </a:lnTo>
                <a:lnTo>
                  <a:pt x="853" y="669"/>
                </a:lnTo>
                <a:lnTo>
                  <a:pt x="847" y="668"/>
                </a:lnTo>
                <a:lnTo>
                  <a:pt x="841" y="668"/>
                </a:lnTo>
                <a:lnTo>
                  <a:pt x="838" y="669"/>
                </a:lnTo>
                <a:lnTo>
                  <a:pt x="837" y="670"/>
                </a:lnTo>
                <a:lnTo>
                  <a:pt x="836" y="673"/>
                </a:lnTo>
                <a:lnTo>
                  <a:pt x="834" y="675"/>
                </a:lnTo>
                <a:lnTo>
                  <a:pt x="831" y="685"/>
                </a:lnTo>
                <a:lnTo>
                  <a:pt x="829" y="690"/>
                </a:lnTo>
                <a:lnTo>
                  <a:pt x="829" y="695"/>
                </a:lnTo>
                <a:lnTo>
                  <a:pt x="829" y="698"/>
                </a:lnTo>
                <a:lnTo>
                  <a:pt x="826" y="700"/>
                </a:lnTo>
                <a:lnTo>
                  <a:pt x="818" y="702"/>
                </a:lnTo>
                <a:lnTo>
                  <a:pt x="814" y="702"/>
                </a:lnTo>
                <a:lnTo>
                  <a:pt x="812" y="703"/>
                </a:lnTo>
                <a:lnTo>
                  <a:pt x="809" y="704"/>
                </a:lnTo>
                <a:lnTo>
                  <a:pt x="807" y="707"/>
                </a:lnTo>
                <a:lnTo>
                  <a:pt x="804" y="709"/>
                </a:lnTo>
                <a:lnTo>
                  <a:pt x="803" y="713"/>
                </a:lnTo>
                <a:lnTo>
                  <a:pt x="802" y="718"/>
                </a:lnTo>
                <a:lnTo>
                  <a:pt x="802" y="723"/>
                </a:lnTo>
                <a:lnTo>
                  <a:pt x="791" y="728"/>
                </a:lnTo>
                <a:lnTo>
                  <a:pt x="774" y="737"/>
                </a:lnTo>
                <a:lnTo>
                  <a:pt x="769" y="741"/>
                </a:lnTo>
                <a:lnTo>
                  <a:pt x="766" y="742"/>
                </a:lnTo>
                <a:lnTo>
                  <a:pt x="762" y="742"/>
                </a:lnTo>
                <a:lnTo>
                  <a:pt x="750" y="743"/>
                </a:lnTo>
                <a:lnTo>
                  <a:pt x="747" y="746"/>
                </a:lnTo>
                <a:lnTo>
                  <a:pt x="743" y="748"/>
                </a:lnTo>
                <a:lnTo>
                  <a:pt x="738" y="752"/>
                </a:lnTo>
                <a:lnTo>
                  <a:pt x="735" y="757"/>
                </a:lnTo>
                <a:lnTo>
                  <a:pt x="731" y="765"/>
                </a:lnTo>
                <a:lnTo>
                  <a:pt x="730" y="771"/>
                </a:lnTo>
                <a:lnTo>
                  <a:pt x="730" y="777"/>
                </a:lnTo>
                <a:lnTo>
                  <a:pt x="731" y="781"/>
                </a:lnTo>
                <a:lnTo>
                  <a:pt x="735" y="793"/>
                </a:lnTo>
                <a:lnTo>
                  <a:pt x="737" y="805"/>
                </a:lnTo>
                <a:lnTo>
                  <a:pt x="738" y="815"/>
                </a:lnTo>
                <a:lnTo>
                  <a:pt x="741" y="824"/>
                </a:lnTo>
                <a:lnTo>
                  <a:pt x="745" y="838"/>
                </a:lnTo>
                <a:lnTo>
                  <a:pt x="750" y="846"/>
                </a:lnTo>
                <a:lnTo>
                  <a:pt x="752" y="849"/>
                </a:lnTo>
                <a:lnTo>
                  <a:pt x="754" y="851"/>
                </a:lnTo>
                <a:lnTo>
                  <a:pt x="746" y="856"/>
                </a:lnTo>
                <a:lnTo>
                  <a:pt x="737" y="864"/>
                </a:lnTo>
                <a:lnTo>
                  <a:pt x="728" y="870"/>
                </a:lnTo>
                <a:lnTo>
                  <a:pt x="718" y="877"/>
                </a:lnTo>
                <a:lnTo>
                  <a:pt x="714" y="882"/>
                </a:lnTo>
                <a:lnTo>
                  <a:pt x="711" y="887"/>
                </a:lnTo>
                <a:lnTo>
                  <a:pt x="707" y="894"/>
                </a:lnTo>
                <a:lnTo>
                  <a:pt x="704" y="896"/>
                </a:lnTo>
                <a:lnTo>
                  <a:pt x="697" y="896"/>
                </a:lnTo>
                <a:lnTo>
                  <a:pt x="688" y="896"/>
                </a:lnTo>
                <a:lnTo>
                  <a:pt x="670" y="897"/>
                </a:lnTo>
                <a:lnTo>
                  <a:pt x="653" y="900"/>
                </a:lnTo>
                <a:lnTo>
                  <a:pt x="644" y="904"/>
                </a:lnTo>
                <a:lnTo>
                  <a:pt x="637" y="905"/>
                </a:lnTo>
                <a:lnTo>
                  <a:pt x="634" y="906"/>
                </a:lnTo>
                <a:lnTo>
                  <a:pt x="629" y="909"/>
                </a:lnTo>
                <a:lnTo>
                  <a:pt x="626" y="910"/>
                </a:lnTo>
                <a:lnTo>
                  <a:pt x="622" y="910"/>
                </a:lnTo>
                <a:lnTo>
                  <a:pt x="620" y="910"/>
                </a:lnTo>
                <a:lnTo>
                  <a:pt x="617" y="909"/>
                </a:lnTo>
                <a:lnTo>
                  <a:pt x="608" y="904"/>
                </a:lnTo>
                <a:lnTo>
                  <a:pt x="601" y="900"/>
                </a:lnTo>
                <a:lnTo>
                  <a:pt x="592" y="896"/>
                </a:lnTo>
                <a:lnTo>
                  <a:pt x="583" y="895"/>
                </a:lnTo>
                <a:lnTo>
                  <a:pt x="567" y="892"/>
                </a:lnTo>
                <a:lnTo>
                  <a:pt x="552" y="892"/>
                </a:lnTo>
                <a:lnTo>
                  <a:pt x="543" y="895"/>
                </a:lnTo>
                <a:lnTo>
                  <a:pt x="539" y="896"/>
                </a:lnTo>
                <a:lnTo>
                  <a:pt x="534" y="895"/>
                </a:lnTo>
                <a:lnTo>
                  <a:pt x="528" y="894"/>
                </a:lnTo>
                <a:lnTo>
                  <a:pt x="524" y="895"/>
                </a:lnTo>
                <a:lnTo>
                  <a:pt x="520" y="895"/>
                </a:lnTo>
                <a:lnTo>
                  <a:pt x="516" y="897"/>
                </a:lnTo>
                <a:lnTo>
                  <a:pt x="514" y="897"/>
                </a:lnTo>
                <a:lnTo>
                  <a:pt x="507" y="896"/>
                </a:lnTo>
                <a:lnTo>
                  <a:pt x="505" y="896"/>
                </a:lnTo>
                <a:lnTo>
                  <a:pt x="501" y="896"/>
                </a:lnTo>
                <a:lnTo>
                  <a:pt x="497" y="897"/>
                </a:lnTo>
                <a:lnTo>
                  <a:pt x="492" y="897"/>
                </a:lnTo>
                <a:lnTo>
                  <a:pt x="488" y="895"/>
                </a:lnTo>
                <a:lnTo>
                  <a:pt x="485" y="895"/>
                </a:lnTo>
                <a:lnTo>
                  <a:pt x="482" y="895"/>
                </a:lnTo>
                <a:lnTo>
                  <a:pt x="481" y="894"/>
                </a:lnTo>
                <a:lnTo>
                  <a:pt x="478" y="888"/>
                </a:lnTo>
                <a:lnTo>
                  <a:pt x="473" y="885"/>
                </a:lnTo>
                <a:lnTo>
                  <a:pt x="471" y="885"/>
                </a:lnTo>
                <a:lnTo>
                  <a:pt x="466" y="885"/>
                </a:lnTo>
                <a:lnTo>
                  <a:pt x="456" y="876"/>
                </a:lnTo>
                <a:lnTo>
                  <a:pt x="444" y="863"/>
                </a:lnTo>
                <a:lnTo>
                  <a:pt x="434" y="856"/>
                </a:lnTo>
                <a:lnTo>
                  <a:pt x="425" y="851"/>
                </a:lnTo>
                <a:lnTo>
                  <a:pt x="404" y="843"/>
                </a:lnTo>
                <a:lnTo>
                  <a:pt x="390" y="839"/>
                </a:lnTo>
                <a:lnTo>
                  <a:pt x="367" y="825"/>
                </a:lnTo>
                <a:lnTo>
                  <a:pt x="365" y="818"/>
                </a:lnTo>
                <a:lnTo>
                  <a:pt x="360" y="806"/>
                </a:lnTo>
                <a:lnTo>
                  <a:pt x="355" y="799"/>
                </a:lnTo>
                <a:lnTo>
                  <a:pt x="344" y="790"/>
                </a:lnTo>
                <a:lnTo>
                  <a:pt x="333" y="780"/>
                </a:lnTo>
                <a:lnTo>
                  <a:pt x="323" y="772"/>
                </a:lnTo>
                <a:lnTo>
                  <a:pt x="304" y="763"/>
                </a:lnTo>
                <a:lnTo>
                  <a:pt x="285" y="756"/>
                </a:lnTo>
                <a:lnTo>
                  <a:pt x="269" y="751"/>
                </a:lnTo>
                <a:lnTo>
                  <a:pt x="259" y="746"/>
                </a:lnTo>
                <a:lnTo>
                  <a:pt x="248" y="740"/>
                </a:lnTo>
                <a:lnTo>
                  <a:pt x="235" y="729"/>
                </a:lnTo>
                <a:lnTo>
                  <a:pt x="219" y="717"/>
                </a:lnTo>
                <a:lnTo>
                  <a:pt x="206" y="705"/>
                </a:lnTo>
                <a:lnTo>
                  <a:pt x="194" y="693"/>
                </a:lnTo>
                <a:lnTo>
                  <a:pt x="182" y="679"/>
                </a:lnTo>
                <a:lnTo>
                  <a:pt x="170" y="666"/>
                </a:lnTo>
                <a:lnTo>
                  <a:pt x="165" y="660"/>
                </a:lnTo>
                <a:lnTo>
                  <a:pt x="159" y="652"/>
                </a:lnTo>
                <a:lnTo>
                  <a:pt x="154" y="647"/>
                </a:lnTo>
                <a:lnTo>
                  <a:pt x="152" y="636"/>
                </a:lnTo>
                <a:lnTo>
                  <a:pt x="151" y="621"/>
                </a:lnTo>
                <a:lnTo>
                  <a:pt x="152" y="612"/>
                </a:lnTo>
                <a:lnTo>
                  <a:pt x="152" y="598"/>
                </a:lnTo>
                <a:lnTo>
                  <a:pt x="152" y="584"/>
                </a:lnTo>
                <a:lnTo>
                  <a:pt x="152" y="575"/>
                </a:lnTo>
                <a:lnTo>
                  <a:pt x="150" y="565"/>
                </a:lnTo>
                <a:lnTo>
                  <a:pt x="147" y="556"/>
                </a:lnTo>
                <a:lnTo>
                  <a:pt x="144" y="546"/>
                </a:lnTo>
                <a:lnTo>
                  <a:pt x="140" y="541"/>
                </a:lnTo>
                <a:lnTo>
                  <a:pt x="140" y="537"/>
                </a:lnTo>
                <a:lnTo>
                  <a:pt x="141" y="534"/>
                </a:lnTo>
                <a:lnTo>
                  <a:pt x="140" y="531"/>
                </a:lnTo>
                <a:lnTo>
                  <a:pt x="140" y="529"/>
                </a:lnTo>
                <a:lnTo>
                  <a:pt x="139" y="522"/>
                </a:lnTo>
                <a:lnTo>
                  <a:pt x="137" y="520"/>
                </a:lnTo>
                <a:lnTo>
                  <a:pt x="136" y="514"/>
                </a:lnTo>
                <a:lnTo>
                  <a:pt x="135" y="506"/>
                </a:lnTo>
                <a:lnTo>
                  <a:pt x="136" y="498"/>
                </a:lnTo>
                <a:lnTo>
                  <a:pt x="136" y="492"/>
                </a:lnTo>
                <a:lnTo>
                  <a:pt x="137" y="484"/>
                </a:lnTo>
                <a:lnTo>
                  <a:pt x="139" y="482"/>
                </a:lnTo>
                <a:lnTo>
                  <a:pt x="139" y="478"/>
                </a:lnTo>
                <a:lnTo>
                  <a:pt x="136" y="477"/>
                </a:lnTo>
                <a:lnTo>
                  <a:pt x="132" y="476"/>
                </a:lnTo>
                <a:lnTo>
                  <a:pt x="130" y="476"/>
                </a:lnTo>
                <a:lnTo>
                  <a:pt x="127" y="477"/>
                </a:lnTo>
                <a:lnTo>
                  <a:pt x="123" y="478"/>
                </a:lnTo>
                <a:lnTo>
                  <a:pt x="121" y="482"/>
                </a:lnTo>
                <a:lnTo>
                  <a:pt x="117" y="488"/>
                </a:lnTo>
                <a:lnTo>
                  <a:pt x="116" y="495"/>
                </a:lnTo>
                <a:lnTo>
                  <a:pt x="116" y="503"/>
                </a:lnTo>
                <a:lnTo>
                  <a:pt x="117" y="508"/>
                </a:lnTo>
                <a:lnTo>
                  <a:pt x="117" y="512"/>
                </a:lnTo>
                <a:lnTo>
                  <a:pt x="117" y="516"/>
                </a:lnTo>
                <a:lnTo>
                  <a:pt x="116" y="520"/>
                </a:lnTo>
                <a:lnTo>
                  <a:pt x="116" y="535"/>
                </a:lnTo>
                <a:lnTo>
                  <a:pt x="116" y="539"/>
                </a:lnTo>
                <a:lnTo>
                  <a:pt x="115" y="543"/>
                </a:lnTo>
                <a:lnTo>
                  <a:pt x="111" y="536"/>
                </a:lnTo>
                <a:lnTo>
                  <a:pt x="107" y="527"/>
                </a:lnTo>
                <a:lnTo>
                  <a:pt x="107" y="525"/>
                </a:lnTo>
                <a:lnTo>
                  <a:pt x="106" y="521"/>
                </a:lnTo>
                <a:lnTo>
                  <a:pt x="104" y="519"/>
                </a:lnTo>
                <a:lnTo>
                  <a:pt x="103" y="519"/>
                </a:lnTo>
                <a:lnTo>
                  <a:pt x="102" y="517"/>
                </a:lnTo>
                <a:lnTo>
                  <a:pt x="98" y="512"/>
                </a:lnTo>
                <a:lnTo>
                  <a:pt x="96" y="506"/>
                </a:lnTo>
                <a:lnTo>
                  <a:pt x="91" y="498"/>
                </a:lnTo>
                <a:lnTo>
                  <a:pt x="86" y="493"/>
                </a:lnTo>
                <a:lnTo>
                  <a:pt x="83" y="491"/>
                </a:lnTo>
                <a:lnTo>
                  <a:pt x="81" y="487"/>
                </a:lnTo>
                <a:lnTo>
                  <a:pt x="78" y="483"/>
                </a:lnTo>
                <a:lnTo>
                  <a:pt x="77" y="482"/>
                </a:lnTo>
                <a:lnTo>
                  <a:pt x="74" y="481"/>
                </a:lnTo>
                <a:lnTo>
                  <a:pt x="70" y="481"/>
                </a:lnTo>
                <a:lnTo>
                  <a:pt x="68" y="482"/>
                </a:lnTo>
                <a:lnTo>
                  <a:pt x="67" y="483"/>
                </a:lnTo>
                <a:lnTo>
                  <a:pt x="64" y="484"/>
                </a:lnTo>
                <a:lnTo>
                  <a:pt x="64" y="487"/>
                </a:lnTo>
                <a:lnTo>
                  <a:pt x="64" y="492"/>
                </a:lnTo>
                <a:lnTo>
                  <a:pt x="65" y="496"/>
                </a:lnTo>
                <a:lnTo>
                  <a:pt x="67" y="498"/>
                </a:lnTo>
                <a:lnTo>
                  <a:pt x="68" y="501"/>
                </a:lnTo>
                <a:lnTo>
                  <a:pt x="70" y="505"/>
                </a:lnTo>
                <a:lnTo>
                  <a:pt x="73" y="507"/>
                </a:lnTo>
                <a:lnTo>
                  <a:pt x="75" y="512"/>
                </a:lnTo>
                <a:lnTo>
                  <a:pt x="77" y="516"/>
                </a:lnTo>
                <a:lnTo>
                  <a:pt x="79" y="522"/>
                </a:lnTo>
                <a:lnTo>
                  <a:pt x="82" y="530"/>
                </a:lnTo>
                <a:lnTo>
                  <a:pt x="84" y="534"/>
                </a:lnTo>
                <a:lnTo>
                  <a:pt x="84" y="537"/>
                </a:lnTo>
                <a:lnTo>
                  <a:pt x="84" y="545"/>
                </a:lnTo>
                <a:lnTo>
                  <a:pt x="84" y="549"/>
                </a:lnTo>
                <a:lnTo>
                  <a:pt x="84" y="553"/>
                </a:lnTo>
                <a:lnTo>
                  <a:pt x="75" y="544"/>
                </a:lnTo>
                <a:lnTo>
                  <a:pt x="75" y="543"/>
                </a:lnTo>
                <a:lnTo>
                  <a:pt x="73" y="540"/>
                </a:lnTo>
                <a:lnTo>
                  <a:pt x="70" y="536"/>
                </a:lnTo>
                <a:lnTo>
                  <a:pt x="68" y="536"/>
                </a:lnTo>
                <a:lnTo>
                  <a:pt x="55" y="520"/>
                </a:lnTo>
                <a:lnTo>
                  <a:pt x="49" y="514"/>
                </a:lnTo>
                <a:lnTo>
                  <a:pt x="41" y="506"/>
                </a:lnTo>
                <a:lnTo>
                  <a:pt x="39" y="505"/>
                </a:lnTo>
                <a:lnTo>
                  <a:pt x="36" y="505"/>
                </a:lnTo>
                <a:lnTo>
                  <a:pt x="33" y="506"/>
                </a:lnTo>
                <a:lnTo>
                  <a:pt x="30" y="508"/>
                </a:lnTo>
                <a:lnTo>
                  <a:pt x="27" y="512"/>
                </a:lnTo>
                <a:lnTo>
                  <a:pt x="27" y="516"/>
                </a:lnTo>
                <a:lnTo>
                  <a:pt x="29" y="519"/>
                </a:lnTo>
                <a:lnTo>
                  <a:pt x="31" y="522"/>
                </a:lnTo>
                <a:lnTo>
                  <a:pt x="36" y="529"/>
                </a:lnTo>
                <a:lnTo>
                  <a:pt x="39" y="532"/>
                </a:lnTo>
                <a:lnTo>
                  <a:pt x="43" y="535"/>
                </a:lnTo>
                <a:lnTo>
                  <a:pt x="46" y="539"/>
                </a:lnTo>
                <a:lnTo>
                  <a:pt x="50" y="545"/>
                </a:lnTo>
                <a:lnTo>
                  <a:pt x="54" y="553"/>
                </a:lnTo>
                <a:lnTo>
                  <a:pt x="59" y="559"/>
                </a:lnTo>
                <a:lnTo>
                  <a:pt x="60" y="563"/>
                </a:lnTo>
                <a:lnTo>
                  <a:pt x="62" y="565"/>
                </a:lnTo>
                <a:lnTo>
                  <a:pt x="64" y="570"/>
                </a:lnTo>
                <a:lnTo>
                  <a:pt x="67" y="575"/>
                </a:lnTo>
                <a:lnTo>
                  <a:pt x="68" y="580"/>
                </a:lnTo>
                <a:lnTo>
                  <a:pt x="67" y="584"/>
                </a:lnTo>
                <a:lnTo>
                  <a:pt x="67" y="587"/>
                </a:lnTo>
                <a:lnTo>
                  <a:pt x="63" y="592"/>
                </a:lnTo>
                <a:lnTo>
                  <a:pt x="57" y="589"/>
                </a:lnTo>
                <a:lnTo>
                  <a:pt x="48" y="584"/>
                </a:lnTo>
                <a:lnTo>
                  <a:pt x="43" y="579"/>
                </a:lnTo>
                <a:lnTo>
                  <a:pt x="40" y="575"/>
                </a:lnTo>
                <a:lnTo>
                  <a:pt x="33" y="569"/>
                </a:lnTo>
                <a:lnTo>
                  <a:pt x="30" y="565"/>
                </a:lnTo>
                <a:lnTo>
                  <a:pt x="21" y="559"/>
                </a:lnTo>
                <a:lnTo>
                  <a:pt x="19" y="558"/>
                </a:lnTo>
                <a:lnTo>
                  <a:pt x="16" y="558"/>
                </a:lnTo>
                <a:lnTo>
                  <a:pt x="15" y="558"/>
                </a:lnTo>
                <a:lnTo>
                  <a:pt x="14" y="559"/>
                </a:lnTo>
                <a:lnTo>
                  <a:pt x="11" y="561"/>
                </a:lnTo>
                <a:lnTo>
                  <a:pt x="10" y="564"/>
                </a:lnTo>
                <a:lnTo>
                  <a:pt x="10" y="567"/>
                </a:lnTo>
                <a:lnTo>
                  <a:pt x="10" y="569"/>
                </a:lnTo>
                <a:lnTo>
                  <a:pt x="12" y="575"/>
                </a:lnTo>
                <a:lnTo>
                  <a:pt x="16" y="580"/>
                </a:lnTo>
                <a:lnTo>
                  <a:pt x="20" y="584"/>
                </a:lnTo>
                <a:lnTo>
                  <a:pt x="21" y="587"/>
                </a:lnTo>
                <a:lnTo>
                  <a:pt x="22" y="589"/>
                </a:lnTo>
                <a:lnTo>
                  <a:pt x="27" y="596"/>
                </a:lnTo>
                <a:lnTo>
                  <a:pt x="31" y="599"/>
                </a:lnTo>
                <a:lnTo>
                  <a:pt x="33" y="599"/>
                </a:lnTo>
                <a:lnTo>
                  <a:pt x="34" y="602"/>
                </a:lnTo>
                <a:lnTo>
                  <a:pt x="36" y="606"/>
                </a:lnTo>
                <a:lnTo>
                  <a:pt x="41" y="612"/>
                </a:lnTo>
                <a:lnTo>
                  <a:pt x="46" y="617"/>
                </a:lnTo>
                <a:lnTo>
                  <a:pt x="48" y="618"/>
                </a:lnTo>
                <a:lnTo>
                  <a:pt x="51" y="622"/>
                </a:lnTo>
                <a:lnTo>
                  <a:pt x="50" y="625"/>
                </a:lnTo>
                <a:lnTo>
                  <a:pt x="49" y="628"/>
                </a:lnTo>
                <a:lnTo>
                  <a:pt x="48" y="633"/>
                </a:lnTo>
                <a:lnTo>
                  <a:pt x="46" y="636"/>
                </a:lnTo>
                <a:lnTo>
                  <a:pt x="45" y="636"/>
                </a:lnTo>
                <a:lnTo>
                  <a:pt x="39" y="637"/>
                </a:lnTo>
                <a:lnTo>
                  <a:pt x="33" y="641"/>
                </a:lnTo>
                <a:lnTo>
                  <a:pt x="31" y="642"/>
                </a:lnTo>
                <a:lnTo>
                  <a:pt x="29" y="642"/>
                </a:lnTo>
                <a:lnTo>
                  <a:pt x="27" y="641"/>
                </a:lnTo>
                <a:lnTo>
                  <a:pt x="25" y="641"/>
                </a:lnTo>
                <a:lnTo>
                  <a:pt x="24" y="641"/>
                </a:lnTo>
                <a:lnTo>
                  <a:pt x="21" y="641"/>
                </a:lnTo>
                <a:lnTo>
                  <a:pt x="17" y="640"/>
                </a:lnTo>
                <a:lnTo>
                  <a:pt x="15" y="638"/>
                </a:lnTo>
                <a:lnTo>
                  <a:pt x="10" y="637"/>
                </a:lnTo>
                <a:lnTo>
                  <a:pt x="7" y="637"/>
                </a:lnTo>
                <a:lnTo>
                  <a:pt x="5" y="637"/>
                </a:lnTo>
                <a:lnTo>
                  <a:pt x="2" y="638"/>
                </a:lnTo>
                <a:lnTo>
                  <a:pt x="1" y="641"/>
                </a:lnTo>
                <a:lnTo>
                  <a:pt x="0" y="645"/>
                </a:lnTo>
                <a:lnTo>
                  <a:pt x="0" y="647"/>
                </a:lnTo>
                <a:lnTo>
                  <a:pt x="2" y="649"/>
                </a:lnTo>
                <a:lnTo>
                  <a:pt x="3" y="651"/>
                </a:lnTo>
                <a:lnTo>
                  <a:pt x="11" y="655"/>
                </a:lnTo>
                <a:lnTo>
                  <a:pt x="15" y="655"/>
                </a:lnTo>
                <a:lnTo>
                  <a:pt x="17" y="656"/>
                </a:lnTo>
                <a:lnTo>
                  <a:pt x="21" y="657"/>
                </a:lnTo>
                <a:lnTo>
                  <a:pt x="22" y="659"/>
                </a:lnTo>
                <a:lnTo>
                  <a:pt x="24" y="659"/>
                </a:lnTo>
                <a:lnTo>
                  <a:pt x="25" y="660"/>
                </a:lnTo>
                <a:lnTo>
                  <a:pt x="27" y="660"/>
                </a:lnTo>
                <a:lnTo>
                  <a:pt x="29" y="660"/>
                </a:lnTo>
                <a:lnTo>
                  <a:pt x="33" y="661"/>
                </a:lnTo>
                <a:lnTo>
                  <a:pt x="40" y="664"/>
                </a:lnTo>
                <a:lnTo>
                  <a:pt x="49" y="666"/>
                </a:lnTo>
                <a:lnTo>
                  <a:pt x="54" y="668"/>
                </a:lnTo>
                <a:lnTo>
                  <a:pt x="59" y="675"/>
                </a:lnTo>
                <a:lnTo>
                  <a:pt x="67" y="685"/>
                </a:lnTo>
                <a:lnTo>
                  <a:pt x="73" y="690"/>
                </a:lnTo>
                <a:lnTo>
                  <a:pt x="77" y="693"/>
                </a:lnTo>
                <a:lnTo>
                  <a:pt x="81" y="697"/>
                </a:lnTo>
                <a:lnTo>
                  <a:pt x="84" y="702"/>
                </a:lnTo>
                <a:lnTo>
                  <a:pt x="94" y="708"/>
                </a:lnTo>
                <a:lnTo>
                  <a:pt x="106" y="713"/>
                </a:lnTo>
                <a:lnTo>
                  <a:pt x="113" y="716"/>
                </a:lnTo>
                <a:lnTo>
                  <a:pt x="117" y="717"/>
                </a:lnTo>
                <a:lnTo>
                  <a:pt x="123" y="726"/>
                </a:lnTo>
                <a:lnTo>
                  <a:pt x="135" y="745"/>
                </a:lnTo>
                <a:lnTo>
                  <a:pt x="128" y="752"/>
                </a:lnTo>
                <a:lnTo>
                  <a:pt x="125" y="757"/>
                </a:lnTo>
                <a:lnTo>
                  <a:pt x="123" y="763"/>
                </a:lnTo>
                <a:lnTo>
                  <a:pt x="121" y="769"/>
                </a:lnTo>
                <a:lnTo>
                  <a:pt x="115" y="772"/>
                </a:lnTo>
                <a:lnTo>
                  <a:pt x="110" y="776"/>
                </a:lnTo>
                <a:lnTo>
                  <a:pt x="111" y="779"/>
                </a:lnTo>
                <a:lnTo>
                  <a:pt x="116" y="782"/>
                </a:lnTo>
                <a:lnTo>
                  <a:pt x="122" y="786"/>
                </a:lnTo>
                <a:lnTo>
                  <a:pt x="131" y="789"/>
                </a:lnTo>
                <a:lnTo>
                  <a:pt x="137" y="791"/>
                </a:lnTo>
                <a:lnTo>
                  <a:pt x="144" y="794"/>
                </a:lnTo>
                <a:lnTo>
                  <a:pt x="149" y="799"/>
                </a:lnTo>
                <a:lnTo>
                  <a:pt x="152" y="801"/>
                </a:lnTo>
                <a:lnTo>
                  <a:pt x="164" y="811"/>
                </a:lnTo>
                <a:lnTo>
                  <a:pt x="178" y="820"/>
                </a:lnTo>
                <a:lnTo>
                  <a:pt x="182" y="823"/>
                </a:lnTo>
                <a:lnTo>
                  <a:pt x="188" y="827"/>
                </a:lnTo>
                <a:lnTo>
                  <a:pt x="199" y="842"/>
                </a:lnTo>
                <a:lnTo>
                  <a:pt x="206" y="851"/>
                </a:lnTo>
                <a:lnTo>
                  <a:pt x="221" y="864"/>
                </a:lnTo>
                <a:lnTo>
                  <a:pt x="235" y="878"/>
                </a:lnTo>
                <a:lnTo>
                  <a:pt x="241" y="883"/>
                </a:lnTo>
                <a:lnTo>
                  <a:pt x="245" y="886"/>
                </a:lnTo>
                <a:lnTo>
                  <a:pt x="250" y="891"/>
                </a:lnTo>
                <a:lnTo>
                  <a:pt x="254" y="895"/>
                </a:lnTo>
                <a:lnTo>
                  <a:pt x="259" y="901"/>
                </a:lnTo>
                <a:lnTo>
                  <a:pt x="271" y="912"/>
                </a:lnTo>
                <a:lnTo>
                  <a:pt x="284" y="926"/>
                </a:lnTo>
                <a:lnTo>
                  <a:pt x="293" y="934"/>
                </a:lnTo>
                <a:lnTo>
                  <a:pt x="308" y="945"/>
                </a:lnTo>
                <a:lnTo>
                  <a:pt x="319" y="954"/>
                </a:lnTo>
                <a:lnTo>
                  <a:pt x="334" y="971"/>
                </a:lnTo>
                <a:lnTo>
                  <a:pt x="336" y="982"/>
                </a:lnTo>
                <a:lnTo>
                  <a:pt x="339" y="1001"/>
                </a:lnTo>
                <a:lnTo>
                  <a:pt x="342" y="1007"/>
                </a:lnTo>
                <a:lnTo>
                  <a:pt x="344" y="1011"/>
                </a:lnTo>
                <a:lnTo>
                  <a:pt x="344" y="1013"/>
                </a:lnTo>
                <a:lnTo>
                  <a:pt x="348" y="1019"/>
                </a:lnTo>
                <a:lnTo>
                  <a:pt x="349" y="1021"/>
                </a:lnTo>
                <a:lnTo>
                  <a:pt x="353" y="1025"/>
                </a:lnTo>
                <a:lnTo>
                  <a:pt x="357" y="1027"/>
                </a:lnTo>
                <a:lnTo>
                  <a:pt x="362" y="1029"/>
                </a:lnTo>
                <a:lnTo>
                  <a:pt x="379" y="1031"/>
                </a:lnTo>
                <a:lnTo>
                  <a:pt x="385" y="1030"/>
                </a:lnTo>
                <a:lnTo>
                  <a:pt x="390" y="1027"/>
                </a:lnTo>
                <a:lnTo>
                  <a:pt x="391" y="1026"/>
                </a:lnTo>
                <a:lnTo>
                  <a:pt x="394" y="1027"/>
                </a:lnTo>
                <a:lnTo>
                  <a:pt x="395" y="1029"/>
                </a:lnTo>
                <a:lnTo>
                  <a:pt x="399" y="1035"/>
                </a:lnTo>
                <a:lnTo>
                  <a:pt x="401" y="1036"/>
                </a:lnTo>
                <a:lnTo>
                  <a:pt x="408" y="1043"/>
                </a:lnTo>
                <a:lnTo>
                  <a:pt x="409" y="1046"/>
                </a:lnTo>
                <a:lnTo>
                  <a:pt x="413" y="1051"/>
                </a:lnTo>
                <a:lnTo>
                  <a:pt x="415" y="1054"/>
                </a:lnTo>
                <a:lnTo>
                  <a:pt x="419" y="1058"/>
                </a:lnTo>
                <a:lnTo>
                  <a:pt x="428" y="1063"/>
                </a:lnTo>
                <a:lnTo>
                  <a:pt x="433" y="1066"/>
                </a:lnTo>
                <a:lnTo>
                  <a:pt x="461" y="1077"/>
                </a:lnTo>
                <a:lnTo>
                  <a:pt x="456" y="1082"/>
                </a:lnTo>
                <a:lnTo>
                  <a:pt x="447" y="1092"/>
                </a:lnTo>
                <a:lnTo>
                  <a:pt x="439" y="1103"/>
                </a:lnTo>
                <a:lnTo>
                  <a:pt x="435" y="1109"/>
                </a:lnTo>
                <a:lnTo>
                  <a:pt x="432" y="1118"/>
                </a:lnTo>
                <a:lnTo>
                  <a:pt x="421" y="1140"/>
                </a:lnTo>
                <a:lnTo>
                  <a:pt x="413" y="1161"/>
                </a:lnTo>
                <a:lnTo>
                  <a:pt x="406" y="1174"/>
                </a:lnTo>
                <a:lnTo>
                  <a:pt x="403" y="1181"/>
                </a:lnTo>
                <a:lnTo>
                  <a:pt x="397" y="1191"/>
                </a:lnTo>
                <a:lnTo>
                  <a:pt x="390" y="1207"/>
                </a:lnTo>
                <a:lnTo>
                  <a:pt x="381" y="1223"/>
                </a:lnTo>
                <a:lnTo>
                  <a:pt x="377" y="1234"/>
                </a:lnTo>
                <a:lnTo>
                  <a:pt x="371" y="1255"/>
                </a:lnTo>
                <a:lnTo>
                  <a:pt x="365" y="1272"/>
                </a:lnTo>
                <a:lnTo>
                  <a:pt x="362" y="1280"/>
                </a:lnTo>
                <a:lnTo>
                  <a:pt x="358" y="1289"/>
                </a:lnTo>
                <a:lnTo>
                  <a:pt x="353" y="1299"/>
                </a:lnTo>
                <a:lnTo>
                  <a:pt x="351" y="1308"/>
                </a:lnTo>
                <a:lnTo>
                  <a:pt x="344" y="1318"/>
                </a:lnTo>
                <a:lnTo>
                  <a:pt x="342" y="1327"/>
                </a:lnTo>
                <a:lnTo>
                  <a:pt x="341" y="1330"/>
                </a:lnTo>
                <a:lnTo>
                  <a:pt x="351" y="1330"/>
                </a:lnTo>
                <a:lnTo>
                  <a:pt x="370" y="1332"/>
                </a:lnTo>
                <a:lnTo>
                  <a:pt x="380" y="1333"/>
                </a:lnTo>
                <a:lnTo>
                  <a:pt x="391" y="1330"/>
                </a:lnTo>
                <a:lnTo>
                  <a:pt x="401" y="1328"/>
                </a:lnTo>
                <a:lnTo>
                  <a:pt x="409" y="1325"/>
                </a:lnTo>
                <a:lnTo>
                  <a:pt x="425" y="1316"/>
                </a:lnTo>
                <a:lnTo>
                  <a:pt x="439" y="1308"/>
                </a:lnTo>
                <a:lnTo>
                  <a:pt x="448" y="1300"/>
                </a:lnTo>
                <a:lnTo>
                  <a:pt x="453" y="1296"/>
                </a:lnTo>
                <a:lnTo>
                  <a:pt x="452" y="1303"/>
                </a:lnTo>
                <a:lnTo>
                  <a:pt x="447" y="1320"/>
                </a:lnTo>
                <a:lnTo>
                  <a:pt x="440" y="1347"/>
                </a:lnTo>
                <a:lnTo>
                  <a:pt x="435" y="1380"/>
                </a:lnTo>
                <a:lnTo>
                  <a:pt x="432" y="1421"/>
                </a:lnTo>
                <a:lnTo>
                  <a:pt x="430" y="1467"/>
                </a:lnTo>
                <a:lnTo>
                  <a:pt x="429" y="1507"/>
                </a:lnTo>
                <a:lnTo>
                  <a:pt x="428" y="1527"/>
                </a:lnTo>
                <a:lnTo>
                  <a:pt x="427" y="1536"/>
                </a:lnTo>
                <a:lnTo>
                  <a:pt x="425" y="1548"/>
                </a:lnTo>
                <a:lnTo>
                  <a:pt x="425" y="1556"/>
                </a:lnTo>
                <a:lnTo>
                  <a:pt x="427" y="1564"/>
                </a:lnTo>
                <a:lnTo>
                  <a:pt x="433" y="1577"/>
                </a:lnTo>
                <a:lnTo>
                  <a:pt x="435" y="1580"/>
                </a:lnTo>
                <a:lnTo>
                  <a:pt x="437" y="1590"/>
                </a:lnTo>
                <a:lnTo>
                  <a:pt x="438" y="1607"/>
                </a:lnTo>
                <a:lnTo>
                  <a:pt x="442" y="1621"/>
                </a:lnTo>
                <a:lnTo>
                  <a:pt x="444" y="1628"/>
                </a:lnTo>
                <a:lnTo>
                  <a:pt x="443" y="1652"/>
                </a:lnTo>
                <a:lnTo>
                  <a:pt x="439" y="1655"/>
                </a:lnTo>
                <a:lnTo>
                  <a:pt x="434" y="1661"/>
                </a:lnTo>
                <a:lnTo>
                  <a:pt x="432" y="1671"/>
                </a:lnTo>
                <a:lnTo>
                  <a:pt x="429" y="1680"/>
                </a:lnTo>
                <a:lnTo>
                  <a:pt x="427" y="1690"/>
                </a:lnTo>
                <a:lnTo>
                  <a:pt x="423" y="1708"/>
                </a:lnTo>
                <a:lnTo>
                  <a:pt x="421" y="1724"/>
                </a:lnTo>
                <a:lnTo>
                  <a:pt x="421" y="1746"/>
                </a:lnTo>
                <a:lnTo>
                  <a:pt x="420" y="1766"/>
                </a:lnTo>
                <a:lnTo>
                  <a:pt x="420" y="1777"/>
                </a:lnTo>
                <a:lnTo>
                  <a:pt x="418" y="1789"/>
                </a:lnTo>
                <a:lnTo>
                  <a:pt x="414" y="1806"/>
                </a:lnTo>
                <a:lnTo>
                  <a:pt x="410" y="1827"/>
                </a:lnTo>
                <a:lnTo>
                  <a:pt x="409" y="1840"/>
                </a:lnTo>
                <a:lnTo>
                  <a:pt x="406" y="1851"/>
                </a:lnTo>
                <a:lnTo>
                  <a:pt x="405" y="1862"/>
                </a:lnTo>
                <a:lnTo>
                  <a:pt x="403" y="1873"/>
                </a:lnTo>
                <a:lnTo>
                  <a:pt x="403" y="1885"/>
                </a:lnTo>
                <a:lnTo>
                  <a:pt x="406" y="1939"/>
                </a:lnTo>
                <a:lnTo>
                  <a:pt x="411" y="1983"/>
                </a:lnTo>
                <a:lnTo>
                  <a:pt x="416" y="2018"/>
                </a:lnTo>
                <a:lnTo>
                  <a:pt x="421" y="2046"/>
                </a:lnTo>
                <a:lnTo>
                  <a:pt x="428" y="2069"/>
                </a:lnTo>
                <a:lnTo>
                  <a:pt x="433" y="2087"/>
                </a:lnTo>
                <a:lnTo>
                  <a:pt x="437" y="2103"/>
                </a:lnTo>
                <a:lnTo>
                  <a:pt x="439" y="2118"/>
                </a:lnTo>
                <a:lnTo>
                  <a:pt x="447" y="2159"/>
                </a:lnTo>
                <a:lnTo>
                  <a:pt x="457" y="2209"/>
                </a:lnTo>
                <a:lnTo>
                  <a:pt x="467" y="2253"/>
                </a:lnTo>
                <a:lnTo>
                  <a:pt x="471" y="2277"/>
                </a:lnTo>
                <a:lnTo>
                  <a:pt x="471" y="2296"/>
                </a:lnTo>
                <a:lnTo>
                  <a:pt x="472" y="2328"/>
                </a:lnTo>
                <a:lnTo>
                  <a:pt x="473" y="2361"/>
                </a:lnTo>
                <a:lnTo>
                  <a:pt x="475" y="2380"/>
                </a:lnTo>
                <a:lnTo>
                  <a:pt x="477" y="2390"/>
                </a:lnTo>
                <a:lnTo>
                  <a:pt x="481" y="2405"/>
                </a:lnTo>
                <a:lnTo>
                  <a:pt x="485" y="2416"/>
                </a:lnTo>
                <a:lnTo>
                  <a:pt x="486" y="2422"/>
                </a:lnTo>
                <a:lnTo>
                  <a:pt x="486" y="2431"/>
                </a:lnTo>
                <a:lnTo>
                  <a:pt x="485" y="2453"/>
                </a:lnTo>
                <a:lnTo>
                  <a:pt x="485" y="2467"/>
                </a:lnTo>
                <a:lnTo>
                  <a:pt x="485" y="2482"/>
                </a:lnTo>
                <a:lnTo>
                  <a:pt x="487" y="2498"/>
                </a:lnTo>
                <a:lnTo>
                  <a:pt x="490" y="2513"/>
                </a:lnTo>
                <a:lnTo>
                  <a:pt x="491" y="2522"/>
                </a:lnTo>
                <a:lnTo>
                  <a:pt x="493" y="2535"/>
                </a:lnTo>
                <a:lnTo>
                  <a:pt x="496" y="2546"/>
                </a:lnTo>
                <a:lnTo>
                  <a:pt x="498" y="2558"/>
                </a:lnTo>
                <a:lnTo>
                  <a:pt x="502" y="2566"/>
                </a:lnTo>
                <a:lnTo>
                  <a:pt x="507" y="2574"/>
                </a:lnTo>
                <a:lnTo>
                  <a:pt x="512" y="2578"/>
                </a:lnTo>
                <a:lnTo>
                  <a:pt x="515" y="2580"/>
                </a:lnTo>
                <a:lnTo>
                  <a:pt x="526" y="2612"/>
                </a:lnTo>
                <a:lnTo>
                  <a:pt x="526" y="2619"/>
                </a:lnTo>
                <a:lnTo>
                  <a:pt x="528" y="2641"/>
                </a:lnTo>
                <a:lnTo>
                  <a:pt x="530" y="2670"/>
                </a:lnTo>
                <a:lnTo>
                  <a:pt x="531" y="2704"/>
                </a:lnTo>
                <a:lnTo>
                  <a:pt x="534" y="2739"/>
                </a:lnTo>
                <a:lnTo>
                  <a:pt x="535" y="2772"/>
                </a:lnTo>
                <a:lnTo>
                  <a:pt x="536" y="2796"/>
                </a:lnTo>
                <a:lnTo>
                  <a:pt x="538" y="2810"/>
                </a:lnTo>
                <a:lnTo>
                  <a:pt x="539" y="2839"/>
                </a:lnTo>
                <a:lnTo>
                  <a:pt x="543" y="2883"/>
                </a:lnTo>
                <a:lnTo>
                  <a:pt x="546" y="2927"/>
                </a:lnTo>
                <a:lnTo>
                  <a:pt x="549" y="2951"/>
                </a:lnTo>
                <a:lnTo>
                  <a:pt x="548" y="2965"/>
                </a:lnTo>
                <a:lnTo>
                  <a:pt x="546" y="2987"/>
                </a:lnTo>
                <a:lnTo>
                  <a:pt x="546" y="3004"/>
                </a:lnTo>
                <a:lnTo>
                  <a:pt x="545" y="3012"/>
                </a:lnTo>
                <a:lnTo>
                  <a:pt x="528" y="3074"/>
                </a:lnTo>
                <a:lnTo>
                  <a:pt x="552" y="3079"/>
                </a:lnTo>
                <a:lnTo>
                  <a:pt x="552" y="3080"/>
                </a:lnTo>
                <a:lnTo>
                  <a:pt x="552" y="3087"/>
                </a:lnTo>
                <a:lnTo>
                  <a:pt x="550" y="3094"/>
                </a:lnTo>
                <a:lnTo>
                  <a:pt x="549" y="3098"/>
                </a:lnTo>
                <a:lnTo>
                  <a:pt x="543" y="3093"/>
                </a:lnTo>
                <a:lnTo>
                  <a:pt x="541" y="3092"/>
                </a:lnTo>
                <a:lnTo>
                  <a:pt x="540" y="3088"/>
                </a:lnTo>
                <a:lnTo>
                  <a:pt x="538" y="3087"/>
                </a:lnTo>
                <a:lnTo>
                  <a:pt x="536" y="3085"/>
                </a:lnTo>
                <a:lnTo>
                  <a:pt x="533" y="3084"/>
                </a:lnTo>
                <a:lnTo>
                  <a:pt x="530" y="3085"/>
                </a:lnTo>
                <a:lnTo>
                  <a:pt x="524" y="3088"/>
                </a:lnTo>
                <a:lnTo>
                  <a:pt x="520" y="3090"/>
                </a:lnTo>
                <a:lnTo>
                  <a:pt x="519" y="3093"/>
                </a:lnTo>
                <a:lnTo>
                  <a:pt x="519" y="3094"/>
                </a:lnTo>
                <a:lnTo>
                  <a:pt x="520" y="3095"/>
                </a:lnTo>
                <a:lnTo>
                  <a:pt x="521" y="3098"/>
                </a:lnTo>
                <a:lnTo>
                  <a:pt x="531" y="3103"/>
                </a:lnTo>
                <a:lnTo>
                  <a:pt x="538" y="3107"/>
                </a:lnTo>
                <a:lnTo>
                  <a:pt x="517" y="3108"/>
                </a:lnTo>
                <a:lnTo>
                  <a:pt x="519" y="3112"/>
                </a:lnTo>
                <a:lnTo>
                  <a:pt x="526" y="3111"/>
                </a:lnTo>
                <a:lnTo>
                  <a:pt x="536" y="3113"/>
                </a:lnTo>
                <a:lnTo>
                  <a:pt x="529" y="3117"/>
                </a:lnTo>
                <a:lnTo>
                  <a:pt x="519" y="3124"/>
                </a:lnTo>
                <a:lnTo>
                  <a:pt x="511" y="3135"/>
                </a:lnTo>
                <a:lnTo>
                  <a:pt x="509" y="3138"/>
                </a:lnTo>
                <a:lnTo>
                  <a:pt x="500" y="3141"/>
                </a:lnTo>
                <a:lnTo>
                  <a:pt x="486" y="3147"/>
                </a:lnTo>
                <a:lnTo>
                  <a:pt x="475" y="3153"/>
                </a:lnTo>
                <a:lnTo>
                  <a:pt x="468" y="3157"/>
                </a:lnTo>
                <a:lnTo>
                  <a:pt x="462" y="3159"/>
                </a:lnTo>
                <a:lnTo>
                  <a:pt x="449" y="3161"/>
                </a:lnTo>
                <a:lnTo>
                  <a:pt x="435" y="3165"/>
                </a:lnTo>
                <a:lnTo>
                  <a:pt x="424" y="3166"/>
                </a:lnTo>
                <a:lnTo>
                  <a:pt x="416" y="3167"/>
                </a:lnTo>
                <a:lnTo>
                  <a:pt x="408" y="3171"/>
                </a:lnTo>
                <a:lnTo>
                  <a:pt x="400" y="3176"/>
                </a:lnTo>
                <a:lnTo>
                  <a:pt x="395" y="3180"/>
                </a:lnTo>
                <a:lnTo>
                  <a:pt x="390" y="3186"/>
                </a:lnTo>
                <a:lnTo>
                  <a:pt x="389" y="3191"/>
                </a:lnTo>
                <a:lnTo>
                  <a:pt x="386" y="3200"/>
                </a:lnTo>
                <a:lnTo>
                  <a:pt x="385" y="3205"/>
                </a:lnTo>
                <a:lnTo>
                  <a:pt x="381" y="3209"/>
                </a:lnTo>
                <a:lnTo>
                  <a:pt x="380" y="3213"/>
                </a:lnTo>
                <a:lnTo>
                  <a:pt x="380" y="3220"/>
                </a:lnTo>
                <a:lnTo>
                  <a:pt x="382" y="3222"/>
                </a:lnTo>
                <a:lnTo>
                  <a:pt x="394" y="3224"/>
                </a:lnTo>
                <a:lnTo>
                  <a:pt x="420" y="3223"/>
                </a:lnTo>
                <a:lnTo>
                  <a:pt x="469" y="3220"/>
                </a:lnTo>
                <a:lnTo>
                  <a:pt x="524" y="3217"/>
                </a:lnTo>
                <a:lnTo>
                  <a:pt x="563" y="3213"/>
                </a:lnTo>
                <a:lnTo>
                  <a:pt x="578" y="3210"/>
                </a:lnTo>
                <a:lnTo>
                  <a:pt x="591" y="3208"/>
                </a:lnTo>
                <a:lnTo>
                  <a:pt x="602" y="3204"/>
                </a:lnTo>
                <a:lnTo>
                  <a:pt x="612" y="3201"/>
                </a:lnTo>
                <a:lnTo>
                  <a:pt x="626" y="3195"/>
                </a:lnTo>
                <a:lnTo>
                  <a:pt x="634" y="3190"/>
                </a:lnTo>
                <a:lnTo>
                  <a:pt x="641" y="3185"/>
                </a:lnTo>
                <a:lnTo>
                  <a:pt x="642" y="3185"/>
                </a:lnTo>
                <a:lnTo>
                  <a:pt x="653" y="3196"/>
                </a:lnTo>
                <a:lnTo>
                  <a:pt x="658" y="3195"/>
                </a:lnTo>
                <a:lnTo>
                  <a:pt x="673" y="3193"/>
                </a:lnTo>
                <a:lnTo>
                  <a:pt x="688" y="3190"/>
                </a:lnTo>
                <a:lnTo>
                  <a:pt x="699" y="3189"/>
                </a:lnTo>
                <a:lnTo>
                  <a:pt x="717" y="3185"/>
                </a:lnTo>
                <a:lnTo>
                  <a:pt x="725" y="3181"/>
                </a:lnTo>
                <a:lnTo>
                  <a:pt x="726" y="3175"/>
                </a:lnTo>
                <a:lnTo>
                  <a:pt x="726" y="3166"/>
                </a:lnTo>
                <a:lnTo>
                  <a:pt x="725" y="3162"/>
                </a:lnTo>
                <a:lnTo>
                  <a:pt x="723" y="3162"/>
                </a:lnTo>
                <a:lnTo>
                  <a:pt x="726" y="3151"/>
                </a:lnTo>
                <a:lnTo>
                  <a:pt x="727" y="3133"/>
                </a:lnTo>
                <a:lnTo>
                  <a:pt x="728" y="3100"/>
                </a:lnTo>
                <a:lnTo>
                  <a:pt x="731" y="3051"/>
                </a:lnTo>
                <a:lnTo>
                  <a:pt x="735" y="2998"/>
                </a:lnTo>
                <a:lnTo>
                  <a:pt x="737" y="2954"/>
                </a:lnTo>
                <a:lnTo>
                  <a:pt x="736" y="2944"/>
                </a:lnTo>
                <a:lnTo>
                  <a:pt x="736" y="2930"/>
                </a:lnTo>
                <a:lnTo>
                  <a:pt x="735" y="2920"/>
                </a:lnTo>
                <a:lnTo>
                  <a:pt x="733" y="2915"/>
                </a:lnTo>
                <a:lnTo>
                  <a:pt x="733" y="2897"/>
                </a:lnTo>
                <a:lnTo>
                  <a:pt x="732" y="2862"/>
                </a:lnTo>
                <a:lnTo>
                  <a:pt x="731" y="2826"/>
                </a:lnTo>
                <a:lnTo>
                  <a:pt x="731" y="2811"/>
                </a:lnTo>
                <a:lnTo>
                  <a:pt x="731" y="2804"/>
                </a:lnTo>
                <a:lnTo>
                  <a:pt x="730" y="2785"/>
                </a:lnTo>
                <a:lnTo>
                  <a:pt x="728" y="2766"/>
                </a:lnTo>
                <a:lnTo>
                  <a:pt x="728" y="2753"/>
                </a:lnTo>
                <a:lnTo>
                  <a:pt x="728" y="2731"/>
                </a:lnTo>
                <a:lnTo>
                  <a:pt x="730" y="2685"/>
                </a:lnTo>
                <a:lnTo>
                  <a:pt x="731" y="2641"/>
                </a:lnTo>
                <a:lnTo>
                  <a:pt x="731" y="2618"/>
                </a:lnTo>
                <a:lnTo>
                  <a:pt x="730" y="2592"/>
                </a:lnTo>
                <a:lnTo>
                  <a:pt x="727" y="2539"/>
                </a:lnTo>
                <a:lnTo>
                  <a:pt x="726" y="2487"/>
                </a:lnTo>
                <a:lnTo>
                  <a:pt x="725" y="2463"/>
                </a:lnTo>
                <a:lnTo>
                  <a:pt x="732" y="2478"/>
                </a:lnTo>
                <a:lnTo>
                  <a:pt x="750" y="2513"/>
                </a:lnTo>
                <a:lnTo>
                  <a:pt x="760" y="2535"/>
                </a:lnTo>
                <a:lnTo>
                  <a:pt x="767" y="2555"/>
                </a:lnTo>
                <a:lnTo>
                  <a:pt x="775" y="2574"/>
                </a:lnTo>
                <a:lnTo>
                  <a:pt x="779" y="2588"/>
                </a:lnTo>
                <a:lnTo>
                  <a:pt x="781" y="2606"/>
                </a:lnTo>
                <a:lnTo>
                  <a:pt x="785" y="2631"/>
                </a:lnTo>
                <a:lnTo>
                  <a:pt x="790" y="2664"/>
                </a:lnTo>
                <a:lnTo>
                  <a:pt x="797" y="2700"/>
                </a:lnTo>
                <a:lnTo>
                  <a:pt x="802" y="2736"/>
                </a:lnTo>
                <a:lnTo>
                  <a:pt x="807" y="2766"/>
                </a:lnTo>
                <a:lnTo>
                  <a:pt x="809" y="2791"/>
                </a:lnTo>
                <a:lnTo>
                  <a:pt x="810" y="2804"/>
                </a:lnTo>
                <a:lnTo>
                  <a:pt x="813" y="2811"/>
                </a:lnTo>
                <a:lnTo>
                  <a:pt x="815" y="2819"/>
                </a:lnTo>
                <a:lnTo>
                  <a:pt x="821" y="2825"/>
                </a:lnTo>
                <a:lnTo>
                  <a:pt x="826" y="2833"/>
                </a:lnTo>
                <a:lnTo>
                  <a:pt x="836" y="2843"/>
                </a:lnTo>
                <a:lnTo>
                  <a:pt x="839" y="2847"/>
                </a:lnTo>
                <a:lnTo>
                  <a:pt x="839" y="2858"/>
                </a:lnTo>
                <a:lnTo>
                  <a:pt x="841" y="2885"/>
                </a:lnTo>
                <a:lnTo>
                  <a:pt x="842" y="2915"/>
                </a:lnTo>
                <a:lnTo>
                  <a:pt x="843" y="2934"/>
                </a:lnTo>
                <a:lnTo>
                  <a:pt x="843" y="2953"/>
                </a:lnTo>
                <a:lnTo>
                  <a:pt x="846" y="2979"/>
                </a:lnTo>
                <a:lnTo>
                  <a:pt x="847" y="3003"/>
                </a:lnTo>
                <a:lnTo>
                  <a:pt x="848" y="3013"/>
                </a:lnTo>
                <a:lnTo>
                  <a:pt x="855" y="3076"/>
                </a:lnTo>
                <a:lnTo>
                  <a:pt x="855" y="3097"/>
                </a:lnTo>
                <a:lnTo>
                  <a:pt x="852" y="3126"/>
                </a:lnTo>
                <a:lnTo>
                  <a:pt x="872" y="3127"/>
                </a:lnTo>
                <a:lnTo>
                  <a:pt x="871" y="3128"/>
                </a:lnTo>
                <a:lnTo>
                  <a:pt x="862" y="3136"/>
                </a:lnTo>
                <a:lnTo>
                  <a:pt x="860" y="3142"/>
                </a:lnTo>
                <a:lnTo>
                  <a:pt x="858" y="3141"/>
                </a:lnTo>
                <a:lnTo>
                  <a:pt x="856" y="3138"/>
                </a:lnTo>
                <a:lnTo>
                  <a:pt x="852" y="3137"/>
                </a:lnTo>
                <a:lnTo>
                  <a:pt x="848" y="3137"/>
                </a:lnTo>
                <a:lnTo>
                  <a:pt x="845" y="3140"/>
                </a:lnTo>
                <a:lnTo>
                  <a:pt x="841" y="3142"/>
                </a:lnTo>
                <a:lnTo>
                  <a:pt x="838" y="3145"/>
                </a:lnTo>
                <a:lnTo>
                  <a:pt x="838" y="3148"/>
                </a:lnTo>
                <a:lnTo>
                  <a:pt x="841" y="3153"/>
                </a:lnTo>
                <a:lnTo>
                  <a:pt x="843" y="3156"/>
                </a:lnTo>
                <a:lnTo>
                  <a:pt x="850" y="3157"/>
                </a:lnTo>
                <a:lnTo>
                  <a:pt x="843" y="3161"/>
                </a:lnTo>
                <a:lnTo>
                  <a:pt x="837" y="3159"/>
                </a:lnTo>
                <a:lnTo>
                  <a:pt x="832" y="3157"/>
                </a:lnTo>
                <a:lnTo>
                  <a:pt x="829" y="3161"/>
                </a:lnTo>
                <a:lnTo>
                  <a:pt x="833" y="3161"/>
                </a:lnTo>
                <a:lnTo>
                  <a:pt x="838" y="3165"/>
                </a:lnTo>
                <a:lnTo>
                  <a:pt x="827" y="3166"/>
                </a:lnTo>
                <a:lnTo>
                  <a:pt x="821" y="3167"/>
                </a:lnTo>
                <a:lnTo>
                  <a:pt x="818" y="3170"/>
                </a:lnTo>
                <a:lnTo>
                  <a:pt x="818" y="3175"/>
                </a:lnTo>
                <a:lnTo>
                  <a:pt x="822" y="3171"/>
                </a:lnTo>
                <a:lnTo>
                  <a:pt x="827" y="3170"/>
                </a:lnTo>
                <a:lnTo>
                  <a:pt x="834" y="3170"/>
                </a:lnTo>
                <a:lnTo>
                  <a:pt x="829" y="3175"/>
                </a:lnTo>
                <a:lnTo>
                  <a:pt x="821" y="3180"/>
                </a:lnTo>
                <a:lnTo>
                  <a:pt x="814" y="3186"/>
                </a:lnTo>
                <a:lnTo>
                  <a:pt x="810" y="3190"/>
                </a:lnTo>
                <a:lnTo>
                  <a:pt x="802" y="3194"/>
                </a:lnTo>
                <a:lnTo>
                  <a:pt x="778" y="3204"/>
                </a:lnTo>
                <a:lnTo>
                  <a:pt x="762" y="3209"/>
                </a:lnTo>
                <a:lnTo>
                  <a:pt x="746" y="3214"/>
                </a:lnTo>
                <a:lnTo>
                  <a:pt x="728" y="3218"/>
                </a:lnTo>
                <a:lnTo>
                  <a:pt x="712" y="3220"/>
                </a:lnTo>
                <a:lnTo>
                  <a:pt x="707" y="3222"/>
                </a:lnTo>
                <a:lnTo>
                  <a:pt x="702" y="3224"/>
                </a:lnTo>
                <a:lnTo>
                  <a:pt x="698" y="3227"/>
                </a:lnTo>
                <a:lnTo>
                  <a:pt x="694" y="3229"/>
                </a:lnTo>
                <a:lnTo>
                  <a:pt x="688" y="3237"/>
                </a:lnTo>
                <a:lnTo>
                  <a:pt x="684" y="3244"/>
                </a:lnTo>
                <a:lnTo>
                  <a:pt x="680" y="3260"/>
                </a:lnTo>
                <a:lnTo>
                  <a:pt x="680" y="3267"/>
                </a:lnTo>
                <a:lnTo>
                  <a:pt x="677" y="3272"/>
                </a:lnTo>
                <a:lnTo>
                  <a:pt x="677" y="3282"/>
                </a:lnTo>
                <a:lnTo>
                  <a:pt x="683" y="3285"/>
                </a:lnTo>
                <a:lnTo>
                  <a:pt x="697" y="3289"/>
                </a:lnTo>
                <a:lnTo>
                  <a:pt x="723" y="3291"/>
                </a:lnTo>
                <a:lnTo>
                  <a:pt x="749" y="3292"/>
                </a:lnTo>
                <a:lnTo>
                  <a:pt x="770" y="3292"/>
                </a:lnTo>
                <a:lnTo>
                  <a:pt x="790" y="3292"/>
                </a:lnTo>
                <a:lnTo>
                  <a:pt x="823" y="3290"/>
                </a:lnTo>
                <a:lnTo>
                  <a:pt x="847" y="3286"/>
                </a:lnTo>
                <a:lnTo>
                  <a:pt x="865" y="3282"/>
                </a:lnTo>
                <a:lnTo>
                  <a:pt x="876" y="3277"/>
                </a:lnTo>
                <a:lnTo>
                  <a:pt x="882" y="3275"/>
                </a:lnTo>
                <a:lnTo>
                  <a:pt x="885" y="3273"/>
                </a:lnTo>
                <a:lnTo>
                  <a:pt x="919" y="3247"/>
                </a:lnTo>
                <a:lnTo>
                  <a:pt x="937" y="3258"/>
                </a:lnTo>
                <a:lnTo>
                  <a:pt x="943" y="3257"/>
                </a:lnTo>
                <a:lnTo>
                  <a:pt x="957" y="3254"/>
                </a:lnTo>
                <a:lnTo>
                  <a:pt x="973" y="3251"/>
                </a:lnTo>
                <a:lnTo>
                  <a:pt x="985" y="3248"/>
                </a:lnTo>
                <a:lnTo>
                  <a:pt x="1001" y="3239"/>
                </a:lnTo>
                <a:lnTo>
                  <a:pt x="1007" y="3233"/>
                </a:lnTo>
                <a:lnTo>
                  <a:pt x="1007" y="3209"/>
                </a:lnTo>
                <a:lnTo>
                  <a:pt x="1005" y="3205"/>
                </a:lnTo>
                <a:lnTo>
                  <a:pt x="1002" y="3203"/>
                </a:lnTo>
                <a:lnTo>
                  <a:pt x="1002" y="3191"/>
                </a:lnTo>
                <a:lnTo>
                  <a:pt x="1004" y="3179"/>
                </a:lnTo>
                <a:lnTo>
                  <a:pt x="1004" y="3171"/>
                </a:lnTo>
                <a:lnTo>
                  <a:pt x="1005" y="3166"/>
                </a:lnTo>
                <a:lnTo>
                  <a:pt x="1020" y="3165"/>
                </a:lnTo>
                <a:lnTo>
                  <a:pt x="1021" y="3159"/>
                </a:lnTo>
                <a:lnTo>
                  <a:pt x="1024" y="3145"/>
                </a:lnTo>
                <a:lnTo>
                  <a:pt x="1025" y="3131"/>
                </a:lnTo>
                <a:lnTo>
                  <a:pt x="1028" y="3123"/>
                </a:lnTo>
                <a:lnTo>
                  <a:pt x="1029" y="3108"/>
                </a:lnTo>
                <a:lnTo>
                  <a:pt x="1031" y="3074"/>
                </a:lnTo>
                <a:lnTo>
                  <a:pt x="1034" y="3037"/>
                </a:lnTo>
                <a:lnTo>
                  <a:pt x="1035" y="3010"/>
                </a:lnTo>
                <a:lnTo>
                  <a:pt x="1035" y="2984"/>
                </a:lnTo>
                <a:lnTo>
                  <a:pt x="1034" y="2957"/>
                </a:lnTo>
                <a:lnTo>
                  <a:pt x="1031" y="2929"/>
                </a:lnTo>
                <a:lnTo>
                  <a:pt x="1028" y="2901"/>
                </a:lnTo>
                <a:lnTo>
                  <a:pt x="1021" y="2858"/>
                </a:lnTo>
                <a:lnTo>
                  <a:pt x="1018" y="2839"/>
                </a:lnTo>
                <a:lnTo>
                  <a:pt x="1016" y="2825"/>
                </a:lnTo>
                <a:lnTo>
                  <a:pt x="1012" y="2791"/>
                </a:lnTo>
                <a:lnTo>
                  <a:pt x="1010" y="2756"/>
                </a:lnTo>
                <a:lnTo>
                  <a:pt x="1009" y="2733"/>
                </a:lnTo>
                <a:lnTo>
                  <a:pt x="1006" y="2709"/>
                </a:lnTo>
                <a:lnTo>
                  <a:pt x="1001" y="2666"/>
                </a:lnTo>
                <a:lnTo>
                  <a:pt x="994" y="2619"/>
                </a:lnTo>
                <a:lnTo>
                  <a:pt x="987" y="2585"/>
                </a:lnTo>
                <a:lnTo>
                  <a:pt x="983" y="2568"/>
                </a:lnTo>
                <a:lnTo>
                  <a:pt x="978" y="2542"/>
                </a:lnTo>
                <a:lnTo>
                  <a:pt x="972" y="2511"/>
                </a:lnTo>
                <a:lnTo>
                  <a:pt x="967" y="2477"/>
                </a:lnTo>
                <a:lnTo>
                  <a:pt x="961" y="2445"/>
                </a:lnTo>
                <a:lnTo>
                  <a:pt x="956" y="2416"/>
                </a:lnTo>
                <a:lnTo>
                  <a:pt x="952" y="2393"/>
                </a:lnTo>
                <a:lnTo>
                  <a:pt x="951" y="2381"/>
                </a:lnTo>
                <a:lnTo>
                  <a:pt x="951" y="2367"/>
                </a:lnTo>
                <a:lnTo>
                  <a:pt x="952" y="2353"/>
                </a:lnTo>
                <a:lnTo>
                  <a:pt x="953" y="2345"/>
                </a:lnTo>
                <a:lnTo>
                  <a:pt x="954" y="2338"/>
                </a:lnTo>
                <a:lnTo>
                  <a:pt x="953" y="2329"/>
                </a:lnTo>
                <a:lnTo>
                  <a:pt x="952" y="2319"/>
                </a:lnTo>
                <a:lnTo>
                  <a:pt x="946" y="2296"/>
                </a:lnTo>
                <a:lnTo>
                  <a:pt x="938" y="2276"/>
                </a:lnTo>
                <a:lnTo>
                  <a:pt x="930" y="2260"/>
                </a:lnTo>
                <a:lnTo>
                  <a:pt x="927" y="2253"/>
                </a:lnTo>
                <a:lnTo>
                  <a:pt x="924" y="2239"/>
                </a:lnTo>
                <a:lnTo>
                  <a:pt x="919" y="2220"/>
                </a:lnTo>
                <a:lnTo>
                  <a:pt x="915" y="2205"/>
                </a:lnTo>
                <a:lnTo>
                  <a:pt x="914" y="2196"/>
                </a:lnTo>
                <a:lnTo>
                  <a:pt x="904" y="2155"/>
                </a:lnTo>
                <a:lnTo>
                  <a:pt x="905" y="2146"/>
                </a:lnTo>
                <a:lnTo>
                  <a:pt x="909" y="2126"/>
                </a:lnTo>
                <a:lnTo>
                  <a:pt x="911" y="2097"/>
                </a:lnTo>
                <a:lnTo>
                  <a:pt x="913" y="2069"/>
                </a:lnTo>
                <a:lnTo>
                  <a:pt x="911" y="2054"/>
                </a:lnTo>
                <a:lnTo>
                  <a:pt x="910" y="2037"/>
                </a:lnTo>
                <a:lnTo>
                  <a:pt x="909" y="2022"/>
                </a:lnTo>
                <a:lnTo>
                  <a:pt x="906" y="2012"/>
                </a:lnTo>
                <a:lnTo>
                  <a:pt x="905" y="2006"/>
                </a:lnTo>
                <a:lnTo>
                  <a:pt x="905" y="2001"/>
                </a:lnTo>
                <a:lnTo>
                  <a:pt x="903" y="1996"/>
                </a:lnTo>
                <a:lnTo>
                  <a:pt x="899" y="1989"/>
                </a:lnTo>
                <a:lnTo>
                  <a:pt x="898" y="1984"/>
                </a:lnTo>
                <a:lnTo>
                  <a:pt x="898" y="1978"/>
                </a:lnTo>
                <a:lnTo>
                  <a:pt x="898" y="1968"/>
                </a:lnTo>
                <a:lnTo>
                  <a:pt x="899" y="1959"/>
                </a:lnTo>
                <a:lnTo>
                  <a:pt x="901" y="1940"/>
                </a:lnTo>
                <a:lnTo>
                  <a:pt x="904" y="1929"/>
                </a:lnTo>
                <a:lnTo>
                  <a:pt x="903" y="1917"/>
                </a:lnTo>
                <a:lnTo>
                  <a:pt x="900" y="1912"/>
                </a:lnTo>
                <a:lnTo>
                  <a:pt x="896" y="1905"/>
                </a:lnTo>
                <a:lnTo>
                  <a:pt x="885" y="1890"/>
                </a:lnTo>
                <a:lnTo>
                  <a:pt x="886" y="1885"/>
                </a:lnTo>
                <a:lnTo>
                  <a:pt x="887" y="1869"/>
                </a:lnTo>
                <a:lnTo>
                  <a:pt x="890" y="1849"/>
                </a:lnTo>
                <a:lnTo>
                  <a:pt x="891" y="1825"/>
                </a:lnTo>
                <a:lnTo>
                  <a:pt x="894" y="1806"/>
                </a:lnTo>
                <a:lnTo>
                  <a:pt x="896" y="1789"/>
                </a:lnTo>
                <a:lnTo>
                  <a:pt x="896" y="1776"/>
                </a:lnTo>
                <a:lnTo>
                  <a:pt x="895" y="1763"/>
                </a:lnTo>
                <a:lnTo>
                  <a:pt x="894" y="1750"/>
                </a:lnTo>
                <a:lnTo>
                  <a:pt x="892" y="1737"/>
                </a:lnTo>
                <a:lnTo>
                  <a:pt x="889" y="1718"/>
                </a:lnTo>
                <a:lnTo>
                  <a:pt x="886" y="1709"/>
                </a:lnTo>
                <a:lnTo>
                  <a:pt x="881" y="1710"/>
                </a:lnTo>
                <a:lnTo>
                  <a:pt x="875" y="1691"/>
                </a:lnTo>
                <a:lnTo>
                  <a:pt x="870" y="1676"/>
                </a:lnTo>
                <a:lnTo>
                  <a:pt x="865" y="1665"/>
                </a:lnTo>
                <a:lnTo>
                  <a:pt x="862" y="1659"/>
                </a:lnTo>
                <a:lnTo>
                  <a:pt x="860" y="1651"/>
                </a:lnTo>
                <a:lnTo>
                  <a:pt x="857" y="1646"/>
                </a:lnTo>
                <a:lnTo>
                  <a:pt x="855" y="1642"/>
                </a:lnTo>
                <a:lnTo>
                  <a:pt x="852" y="1640"/>
                </a:lnTo>
                <a:lnTo>
                  <a:pt x="848" y="1636"/>
                </a:lnTo>
                <a:lnTo>
                  <a:pt x="843" y="1632"/>
                </a:lnTo>
                <a:lnTo>
                  <a:pt x="834" y="1623"/>
                </a:lnTo>
                <a:lnTo>
                  <a:pt x="831" y="1618"/>
                </a:lnTo>
                <a:lnTo>
                  <a:pt x="827" y="1613"/>
                </a:lnTo>
                <a:lnTo>
                  <a:pt x="824" y="1609"/>
                </a:lnTo>
                <a:lnTo>
                  <a:pt x="824" y="1607"/>
                </a:lnTo>
                <a:lnTo>
                  <a:pt x="826" y="1601"/>
                </a:lnTo>
                <a:lnTo>
                  <a:pt x="827" y="1595"/>
                </a:lnTo>
                <a:lnTo>
                  <a:pt x="828" y="1589"/>
                </a:lnTo>
                <a:lnTo>
                  <a:pt x="827" y="1585"/>
                </a:lnTo>
                <a:lnTo>
                  <a:pt x="826" y="1578"/>
                </a:lnTo>
                <a:lnTo>
                  <a:pt x="826" y="1575"/>
                </a:lnTo>
                <a:lnTo>
                  <a:pt x="827" y="1577"/>
                </a:lnTo>
                <a:lnTo>
                  <a:pt x="832" y="1577"/>
                </a:lnTo>
                <a:lnTo>
                  <a:pt x="838" y="1575"/>
                </a:lnTo>
                <a:lnTo>
                  <a:pt x="846" y="1573"/>
                </a:lnTo>
                <a:lnTo>
                  <a:pt x="851" y="1569"/>
                </a:lnTo>
                <a:lnTo>
                  <a:pt x="856" y="1568"/>
                </a:lnTo>
                <a:lnTo>
                  <a:pt x="858" y="1565"/>
                </a:lnTo>
                <a:lnTo>
                  <a:pt x="863" y="1559"/>
                </a:lnTo>
                <a:lnTo>
                  <a:pt x="875" y="1549"/>
                </a:lnTo>
                <a:lnTo>
                  <a:pt x="884" y="1544"/>
                </a:lnTo>
                <a:lnTo>
                  <a:pt x="887" y="1539"/>
                </a:lnTo>
                <a:lnTo>
                  <a:pt x="890" y="1534"/>
                </a:lnTo>
                <a:lnTo>
                  <a:pt x="891" y="1527"/>
                </a:lnTo>
                <a:lnTo>
                  <a:pt x="892" y="1520"/>
                </a:lnTo>
                <a:lnTo>
                  <a:pt x="894" y="1503"/>
                </a:lnTo>
                <a:lnTo>
                  <a:pt x="894" y="1486"/>
                </a:lnTo>
                <a:lnTo>
                  <a:pt x="894" y="1465"/>
                </a:lnTo>
                <a:lnTo>
                  <a:pt x="894" y="1445"/>
                </a:lnTo>
                <a:lnTo>
                  <a:pt x="895" y="1425"/>
                </a:lnTo>
                <a:lnTo>
                  <a:pt x="898" y="1405"/>
                </a:lnTo>
                <a:lnTo>
                  <a:pt x="904" y="1385"/>
                </a:lnTo>
                <a:lnTo>
                  <a:pt x="913" y="1353"/>
                </a:lnTo>
                <a:lnTo>
                  <a:pt x="922" y="1322"/>
                </a:lnTo>
                <a:lnTo>
                  <a:pt x="927" y="1301"/>
                </a:lnTo>
                <a:lnTo>
                  <a:pt x="932" y="1281"/>
                </a:lnTo>
                <a:lnTo>
                  <a:pt x="942" y="1250"/>
                </a:lnTo>
                <a:lnTo>
                  <a:pt x="953" y="1219"/>
                </a:lnTo>
                <a:lnTo>
                  <a:pt x="961" y="1200"/>
                </a:lnTo>
                <a:lnTo>
                  <a:pt x="968" y="1184"/>
                </a:lnTo>
                <a:lnTo>
                  <a:pt x="981" y="1160"/>
                </a:lnTo>
                <a:lnTo>
                  <a:pt x="986" y="1146"/>
                </a:lnTo>
                <a:lnTo>
                  <a:pt x="991" y="1132"/>
                </a:lnTo>
                <a:lnTo>
                  <a:pt x="996" y="1120"/>
                </a:lnTo>
                <a:lnTo>
                  <a:pt x="999" y="1109"/>
                </a:lnTo>
                <a:lnTo>
                  <a:pt x="1004" y="1088"/>
                </a:lnTo>
                <a:lnTo>
                  <a:pt x="1009" y="1068"/>
                </a:lnTo>
                <a:lnTo>
                  <a:pt x="1011" y="1053"/>
                </a:lnTo>
                <a:lnTo>
                  <a:pt x="1014" y="1046"/>
                </a:lnTo>
                <a:lnTo>
                  <a:pt x="1021" y="1006"/>
                </a:lnTo>
                <a:lnTo>
                  <a:pt x="1024" y="1002"/>
                </a:lnTo>
                <a:lnTo>
                  <a:pt x="1033" y="989"/>
                </a:lnTo>
                <a:lnTo>
                  <a:pt x="1058" y="967"/>
                </a:lnTo>
                <a:lnTo>
                  <a:pt x="1084" y="940"/>
                </a:lnTo>
                <a:lnTo>
                  <a:pt x="1096" y="928"/>
                </a:lnTo>
                <a:lnTo>
                  <a:pt x="1105" y="915"/>
                </a:lnTo>
                <a:lnTo>
                  <a:pt x="1107" y="909"/>
                </a:lnTo>
                <a:lnTo>
                  <a:pt x="1110" y="902"/>
                </a:lnTo>
                <a:lnTo>
                  <a:pt x="1111" y="897"/>
                </a:lnTo>
                <a:lnTo>
                  <a:pt x="1111" y="892"/>
                </a:lnTo>
                <a:lnTo>
                  <a:pt x="1115" y="888"/>
                </a:lnTo>
                <a:lnTo>
                  <a:pt x="1116" y="886"/>
                </a:lnTo>
                <a:lnTo>
                  <a:pt x="1125" y="870"/>
                </a:lnTo>
                <a:lnTo>
                  <a:pt x="1130" y="861"/>
                </a:lnTo>
                <a:lnTo>
                  <a:pt x="1132" y="861"/>
                </a:lnTo>
                <a:lnTo>
                  <a:pt x="1137" y="857"/>
                </a:lnTo>
                <a:lnTo>
                  <a:pt x="1144" y="849"/>
                </a:lnTo>
                <a:lnTo>
                  <a:pt x="1144" y="846"/>
                </a:lnTo>
                <a:lnTo>
                  <a:pt x="1146" y="846"/>
                </a:lnTo>
                <a:lnTo>
                  <a:pt x="1151" y="844"/>
                </a:lnTo>
                <a:lnTo>
                  <a:pt x="1158" y="841"/>
                </a:lnTo>
                <a:lnTo>
                  <a:pt x="1163" y="835"/>
                </a:lnTo>
                <a:lnTo>
                  <a:pt x="1165" y="829"/>
                </a:lnTo>
                <a:lnTo>
                  <a:pt x="1167" y="823"/>
                </a:lnTo>
                <a:lnTo>
                  <a:pt x="1167" y="818"/>
                </a:lnTo>
                <a:lnTo>
                  <a:pt x="1167" y="817"/>
                </a:lnTo>
                <a:lnTo>
                  <a:pt x="1172" y="800"/>
                </a:lnTo>
                <a:lnTo>
                  <a:pt x="1174" y="796"/>
                </a:lnTo>
                <a:lnTo>
                  <a:pt x="1179" y="787"/>
                </a:lnTo>
                <a:lnTo>
                  <a:pt x="1182" y="779"/>
                </a:lnTo>
                <a:lnTo>
                  <a:pt x="1183" y="770"/>
                </a:lnTo>
                <a:lnTo>
                  <a:pt x="1187" y="760"/>
                </a:lnTo>
                <a:lnTo>
                  <a:pt x="1194" y="742"/>
                </a:lnTo>
                <a:lnTo>
                  <a:pt x="1201" y="727"/>
                </a:lnTo>
                <a:lnTo>
                  <a:pt x="1204" y="719"/>
                </a:lnTo>
                <a:lnTo>
                  <a:pt x="1206" y="719"/>
                </a:lnTo>
                <a:lnTo>
                  <a:pt x="1209" y="717"/>
                </a:lnTo>
                <a:lnTo>
                  <a:pt x="1215" y="714"/>
                </a:lnTo>
                <a:lnTo>
                  <a:pt x="1218" y="709"/>
                </a:lnTo>
                <a:lnTo>
                  <a:pt x="1222" y="698"/>
                </a:lnTo>
                <a:lnTo>
                  <a:pt x="1225" y="692"/>
                </a:lnTo>
                <a:lnTo>
                  <a:pt x="1228" y="690"/>
                </a:lnTo>
                <a:lnTo>
                  <a:pt x="1239" y="683"/>
                </a:lnTo>
                <a:lnTo>
                  <a:pt x="1246" y="678"/>
                </a:lnTo>
                <a:lnTo>
                  <a:pt x="1255" y="670"/>
                </a:lnTo>
                <a:lnTo>
                  <a:pt x="1264" y="661"/>
                </a:lnTo>
                <a:lnTo>
                  <a:pt x="1274" y="650"/>
                </a:lnTo>
                <a:lnTo>
                  <a:pt x="1299" y="611"/>
                </a:lnTo>
                <a:lnTo>
                  <a:pt x="1332" y="559"/>
                </a:lnTo>
                <a:lnTo>
                  <a:pt x="1361" y="510"/>
                </a:lnTo>
                <a:lnTo>
                  <a:pt x="1379" y="483"/>
                </a:lnTo>
                <a:lnTo>
                  <a:pt x="1390" y="467"/>
                </a:lnTo>
                <a:lnTo>
                  <a:pt x="1404" y="443"/>
                </a:lnTo>
                <a:lnTo>
                  <a:pt x="1417" y="420"/>
                </a:lnTo>
                <a:lnTo>
                  <a:pt x="1423" y="411"/>
                </a:lnTo>
                <a:lnTo>
                  <a:pt x="1452" y="362"/>
                </a:lnTo>
                <a:lnTo>
                  <a:pt x="1467" y="343"/>
                </a:lnTo>
                <a:lnTo>
                  <a:pt x="1466" y="337"/>
                </a:lnTo>
                <a:lnTo>
                  <a:pt x="1467" y="334"/>
                </a:lnTo>
                <a:lnTo>
                  <a:pt x="1468" y="328"/>
                </a:lnTo>
                <a:lnTo>
                  <a:pt x="1466" y="322"/>
                </a:lnTo>
                <a:lnTo>
                  <a:pt x="1461" y="315"/>
                </a:lnTo>
                <a:lnTo>
                  <a:pt x="1457" y="310"/>
                </a:lnTo>
                <a:lnTo>
                  <a:pt x="1454" y="308"/>
                </a:lnTo>
                <a:lnTo>
                  <a:pt x="1458" y="301"/>
                </a:lnTo>
                <a:lnTo>
                  <a:pt x="1466" y="290"/>
                </a:lnTo>
                <a:lnTo>
                  <a:pt x="1480" y="280"/>
                </a:lnTo>
                <a:lnTo>
                  <a:pt x="1496" y="266"/>
                </a:lnTo>
                <a:lnTo>
                  <a:pt x="1509" y="252"/>
                </a:lnTo>
                <a:lnTo>
                  <a:pt x="1511" y="246"/>
                </a:lnTo>
                <a:lnTo>
                  <a:pt x="1520" y="238"/>
                </a:lnTo>
                <a:lnTo>
                  <a:pt x="1530" y="228"/>
                </a:lnTo>
                <a:lnTo>
                  <a:pt x="1537" y="223"/>
                </a:lnTo>
                <a:lnTo>
                  <a:pt x="1542" y="219"/>
                </a:lnTo>
                <a:lnTo>
                  <a:pt x="1544" y="216"/>
                </a:lnTo>
                <a:lnTo>
                  <a:pt x="1545" y="216"/>
                </a:lnTo>
                <a:lnTo>
                  <a:pt x="1547" y="214"/>
                </a:lnTo>
                <a:lnTo>
                  <a:pt x="1552" y="212"/>
                </a:lnTo>
                <a:lnTo>
                  <a:pt x="1559" y="207"/>
                </a:lnTo>
                <a:lnTo>
                  <a:pt x="1563" y="204"/>
                </a:lnTo>
                <a:lnTo>
                  <a:pt x="1567" y="203"/>
                </a:lnTo>
                <a:lnTo>
                  <a:pt x="1574" y="199"/>
                </a:lnTo>
                <a:lnTo>
                  <a:pt x="1583" y="192"/>
                </a:lnTo>
                <a:lnTo>
                  <a:pt x="1591" y="185"/>
                </a:lnTo>
                <a:lnTo>
                  <a:pt x="1595" y="181"/>
                </a:lnTo>
                <a:lnTo>
                  <a:pt x="1601" y="179"/>
                </a:lnTo>
                <a:lnTo>
                  <a:pt x="1607" y="173"/>
                </a:lnTo>
                <a:lnTo>
                  <a:pt x="1611" y="168"/>
                </a:lnTo>
                <a:lnTo>
                  <a:pt x="1615" y="164"/>
                </a:lnTo>
                <a:lnTo>
                  <a:pt x="1620" y="160"/>
                </a:lnTo>
                <a:lnTo>
                  <a:pt x="1622" y="157"/>
                </a:lnTo>
                <a:lnTo>
                  <a:pt x="1626" y="154"/>
                </a:lnTo>
                <a:lnTo>
                  <a:pt x="1627" y="151"/>
                </a:lnTo>
                <a:lnTo>
                  <a:pt x="1627" y="149"/>
                </a:lnTo>
                <a:lnTo>
                  <a:pt x="1627" y="147"/>
                </a:lnTo>
                <a:lnTo>
                  <a:pt x="1626" y="145"/>
                </a:lnTo>
                <a:lnTo>
                  <a:pt x="1624" y="144"/>
                </a:lnTo>
                <a:lnTo>
                  <a:pt x="1620" y="144"/>
                </a:lnTo>
                <a:lnTo>
                  <a:pt x="1616" y="146"/>
                </a:lnTo>
                <a:lnTo>
                  <a:pt x="1612" y="149"/>
                </a:lnTo>
                <a:lnTo>
                  <a:pt x="1609" y="152"/>
                </a:lnTo>
                <a:lnTo>
                  <a:pt x="1609" y="154"/>
                </a:lnTo>
                <a:lnTo>
                  <a:pt x="1603" y="157"/>
                </a:lnTo>
                <a:lnTo>
                  <a:pt x="1601" y="160"/>
                </a:lnTo>
                <a:lnTo>
                  <a:pt x="1593" y="165"/>
                </a:lnTo>
                <a:lnTo>
                  <a:pt x="1587" y="169"/>
                </a:lnTo>
                <a:lnTo>
                  <a:pt x="1585" y="171"/>
                </a:lnTo>
                <a:lnTo>
                  <a:pt x="1579" y="173"/>
                </a:lnTo>
                <a:lnTo>
                  <a:pt x="1571" y="176"/>
                </a:lnTo>
                <a:lnTo>
                  <a:pt x="1563" y="180"/>
                </a:lnTo>
                <a:lnTo>
                  <a:pt x="1558" y="181"/>
                </a:lnTo>
                <a:lnTo>
                  <a:pt x="1555" y="175"/>
                </a:lnTo>
                <a:lnTo>
                  <a:pt x="1558" y="171"/>
                </a:lnTo>
                <a:lnTo>
                  <a:pt x="1564" y="161"/>
                </a:lnTo>
                <a:lnTo>
                  <a:pt x="1574" y="151"/>
                </a:lnTo>
                <a:lnTo>
                  <a:pt x="1581" y="142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4" name="Freeform 39"/>
          <p:cNvSpPr>
            <a:spLocks noEditPoints="1"/>
          </p:cNvSpPr>
          <p:nvPr/>
        </p:nvSpPr>
        <p:spPr bwMode="auto">
          <a:xfrm>
            <a:off x="2659308" y="781232"/>
            <a:ext cx="628514" cy="1288250"/>
          </a:xfrm>
          <a:custGeom>
            <a:avLst/>
            <a:gdLst>
              <a:gd name="T0" fmla="*/ 2147483647 w 1388"/>
              <a:gd name="T1" fmla="*/ 2147483647 h 2846"/>
              <a:gd name="T2" fmla="*/ 2147483647 w 1388"/>
              <a:gd name="T3" fmla="*/ 2147483647 h 2846"/>
              <a:gd name="T4" fmla="*/ 2147483647 w 1388"/>
              <a:gd name="T5" fmla="*/ 2147483647 h 2846"/>
              <a:gd name="T6" fmla="*/ 2147483647 w 1388"/>
              <a:gd name="T7" fmla="*/ 2147483647 h 2846"/>
              <a:gd name="T8" fmla="*/ 2147483647 w 1388"/>
              <a:gd name="T9" fmla="*/ 2147483647 h 2846"/>
              <a:gd name="T10" fmla="*/ 2147483647 w 1388"/>
              <a:gd name="T11" fmla="*/ 2147483647 h 2846"/>
              <a:gd name="T12" fmla="*/ 2147483647 w 1388"/>
              <a:gd name="T13" fmla="*/ 2147483647 h 2846"/>
              <a:gd name="T14" fmla="*/ 2147483647 w 1388"/>
              <a:gd name="T15" fmla="*/ 2147483647 h 2846"/>
              <a:gd name="T16" fmla="*/ 2147483647 w 1388"/>
              <a:gd name="T17" fmla="*/ 2147483647 h 2846"/>
              <a:gd name="T18" fmla="*/ 2147483647 w 1388"/>
              <a:gd name="T19" fmla="*/ 2147483647 h 2846"/>
              <a:gd name="T20" fmla="*/ 2147483647 w 1388"/>
              <a:gd name="T21" fmla="*/ 2147483647 h 2846"/>
              <a:gd name="T22" fmla="*/ 2147483647 w 1388"/>
              <a:gd name="T23" fmla="*/ 2147483647 h 2846"/>
              <a:gd name="T24" fmla="*/ 2147483647 w 1388"/>
              <a:gd name="T25" fmla="*/ 2147483647 h 2846"/>
              <a:gd name="T26" fmla="*/ 2147483647 w 1388"/>
              <a:gd name="T27" fmla="*/ 2147483647 h 2846"/>
              <a:gd name="T28" fmla="*/ 2147483647 w 1388"/>
              <a:gd name="T29" fmla="*/ 2147483647 h 2846"/>
              <a:gd name="T30" fmla="*/ 2147483647 w 1388"/>
              <a:gd name="T31" fmla="*/ 2147483647 h 2846"/>
              <a:gd name="T32" fmla="*/ 2147483647 w 1388"/>
              <a:gd name="T33" fmla="*/ 2147483647 h 2846"/>
              <a:gd name="T34" fmla="*/ 2147483647 w 1388"/>
              <a:gd name="T35" fmla="*/ 2147483647 h 2846"/>
              <a:gd name="T36" fmla="*/ 2147483647 w 1388"/>
              <a:gd name="T37" fmla="*/ 2147483647 h 2846"/>
              <a:gd name="T38" fmla="*/ 2147483647 w 1388"/>
              <a:gd name="T39" fmla="*/ 2147483647 h 2846"/>
              <a:gd name="T40" fmla="*/ 2147483647 w 1388"/>
              <a:gd name="T41" fmla="*/ 2147483647 h 2846"/>
              <a:gd name="T42" fmla="*/ 2147483647 w 1388"/>
              <a:gd name="T43" fmla="*/ 2147483647 h 2846"/>
              <a:gd name="T44" fmla="*/ 2147483647 w 1388"/>
              <a:gd name="T45" fmla="*/ 2147483647 h 2846"/>
              <a:gd name="T46" fmla="*/ 2147483647 w 1388"/>
              <a:gd name="T47" fmla="*/ 2147483647 h 2846"/>
              <a:gd name="T48" fmla="*/ 2147483647 w 1388"/>
              <a:gd name="T49" fmla="*/ 2147483647 h 2846"/>
              <a:gd name="T50" fmla="*/ 2147483647 w 1388"/>
              <a:gd name="T51" fmla="*/ 2147483647 h 2846"/>
              <a:gd name="T52" fmla="*/ 2147483647 w 1388"/>
              <a:gd name="T53" fmla="*/ 2147483647 h 2846"/>
              <a:gd name="T54" fmla="*/ 2147483647 w 1388"/>
              <a:gd name="T55" fmla="*/ 2147483647 h 2846"/>
              <a:gd name="T56" fmla="*/ 2147483647 w 1388"/>
              <a:gd name="T57" fmla="*/ 2147483647 h 2846"/>
              <a:gd name="T58" fmla="*/ 2147483647 w 1388"/>
              <a:gd name="T59" fmla="*/ 2147483647 h 2846"/>
              <a:gd name="T60" fmla="*/ 2147483647 w 1388"/>
              <a:gd name="T61" fmla="*/ 2147483647 h 2846"/>
              <a:gd name="T62" fmla="*/ 2147483647 w 1388"/>
              <a:gd name="T63" fmla="*/ 2147483647 h 2846"/>
              <a:gd name="T64" fmla="*/ 2147483647 w 1388"/>
              <a:gd name="T65" fmla="*/ 2147483647 h 2846"/>
              <a:gd name="T66" fmla="*/ 2147483647 w 1388"/>
              <a:gd name="T67" fmla="*/ 2147483647 h 2846"/>
              <a:gd name="T68" fmla="*/ 2147483647 w 1388"/>
              <a:gd name="T69" fmla="*/ 2147483647 h 2846"/>
              <a:gd name="T70" fmla="*/ 2147483647 w 1388"/>
              <a:gd name="T71" fmla="*/ 2147483647 h 2846"/>
              <a:gd name="T72" fmla="*/ 2147483647 w 1388"/>
              <a:gd name="T73" fmla="*/ 2147483647 h 2846"/>
              <a:gd name="T74" fmla="*/ 2147483647 w 1388"/>
              <a:gd name="T75" fmla="*/ 2147483647 h 2846"/>
              <a:gd name="T76" fmla="*/ 2147483647 w 1388"/>
              <a:gd name="T77" fmla="*/ 2147483647 h 2846"/>
              <a:gd name="T78" fmla="*/ 2147483647 w 1388"/>
              <a:gd name="T79" fmla="*/ 2147483647 h 2846"/>
              <a:gd name="T80" fmla="*/ 2147483647 w 1388"/>
              <a:gd name="T81" fmla="*/ 2147483647 h 2846"/>
              <a:gd name="T82" fmla="*/ 2147483647 w 1388"/>
              <a:gd name="T83" fmla="*/ 2147483647 h 2846"/>
              <a:gd name="T84" fmla="*/ 2147483647 w 1388"/>
              <a:gd name="T85" fmla="*/ 2147483647 h 2846"/>
              <a:gd name="T86" fmla="*/ 2147483647 w 1388"/>
              <a:gd name="T87" fmla="*/ 2147483647 h 2846"/>
              <a:gd name="T88" fmla="*/ 2147483647 w 1388"/>
              <a:gd name="T89" fmla="*/ 2147483647 h 2846"/>
              <a:gd name="T90" fmla="*/ 2147483647 w 1388"/>
              <a:gd name="T91" fmla="*/ 2147483647 h 2846"/>
              <a:gd name="T92" fmla="*/ 2147483647 w 1388"/>
              <a:gd name="T93" fmla="*/ 2147483647 h 2846"/>
              <a:gd name="T94" fmla="*/ 2147483647 w 1388"/>
              <a:gd name="T95" fmla="*/ 2147483647 h 2846"/>
              <a:gd name="T96" fmla="*/ 2147483647 w 1388"/>
              <a:gd name="T97" fmla="*/ 2147483647 h 2846"/>
              <a:gd name="T98" fmla="*/ 2147483647 w 1388"/>
              <a:gd name="T99" fmla="*/ 2147483647 h 2846"/>
              <a:gd name="T100" fmla="*/ 2147483647 w 1388"/>
              <a:gd name="T101" fmla="*/ 2147483647 h 2846"/>
              <a:gd name="T102" fmla="*/ 2147483647 w 1388"/>
              <a:gd name="T103" fmla="*/ 2147483647 h 2846"/>
              <a:gd name="T104" fmla="*/ 2147483647 w 1388"/>
              <a:gd name="T105" fmla="*/ 2147483647 h 2846"/>
              <a:gd name="T106" fmla="*/ 2147483647 w 1388"/>
              <a:gd name="T107" fmla="*/ 2147483647 h 2846"/>
              <a:gd name="T108" fmla="*/ 2147483647 w 1388"/>
              <a:gd name="T109" fmla="*/ 2147483647 h 2846"/>
              <a:gd name="T110" fmla="*/ 2147483647 w 1388"/>
              <a:gd name="T111" fmla="*/ 2147483647 h 2846"/>
              <a:gd name="T112" fmla="*/ 2147483647 w 1388"/>
              <a:gd name="T113" fmla="*/ 2147483647 h 2846"/>
              <a:gd name="T114" fmla="*/ 2147483647 w 1388"/>
              <a:gd name="T115" fmla="*/ 2147483647 h 2846"/>
              <a:gd name="T116" fmla="*/ 2147483647 w 1388"/>
              <a:gd name="T117" fmla="*/ 2147483647 h 2846"/>
              <a:gd name="T118" fmla="*/ 2147483647 w 1388"/>
              <a:gd name="T119" fmla="*/ 2147483647 h 2846"/>
              <a:gd name="T120" fmla="*/ 2147483647 w 1388"/>
              <a:gd name="T121" fmla="*/ 2147483647 h 2846"/>
              <a:gd name="T122" fmla="*/ 2147483647 w 1388"/>
              <a:gd name="T123" fmla="*/ 2147483647 h 28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2846"/>
              <a:gd name="T188" fmla="*/ 1388 w 1388"/>
              <a:gd name="T189" fmla="*/ 2846 h 28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2846">
                <a:moveTo>
                  <a:pt x="1256" y="408"/>
                </a:moveTo>
                <a:lnTo>
                  <a:pt x="1252" y="409"/>
                </a:lnTo>
                <a:lnTo>
                  <a:pt x="1248" y="409"/>
                </a:lnTo>
                <a:lnTo>
                  <a:pt x="1244" y="408"/>
                </a:lnTo>
                <a:lnTo>
                  <a:pt x="1239" y="407"/>
                </a:lnTo>
                <a:lnTo>
                  <a:pt x="1219" y="395"/>
                </a:lnTo>
                <a:lnTo>
                  <a:pt x="1205" y="387"/>
                </a:lnTo>
                <a:lnTo>
                  <a:pt x="1224" y="388"/>
                </a:lnTo>
                <a:lnTo>
                  <a:pt x="1232" y="388"/>
                </a:lnTo>
                <a:lnTo>
                  <a:pt x="1244" y="392"/>
                </a:lnTo>
                <a:lnTo>
                  <a:pt x="1257" y="399"/>
                </a:lnTo>
                <a:lnTo>
                  <a:pt x="1262" y="404"/>
                </a:lnTo>
                <a:lnTo>
                  <a:pt x="1261" y="406"/>
                </a:lnTo>
                <a:lnTo>
                  <a:pt x="1256" y="408"/>
                </a:lnTo>
                <a:close/>
                <a:moveTo>
                  <a:pt x="571" y="322"/>
                </a:moveTo>
                <a:lnTo>
                  <a:pt x="562" y="318"/>
                </a:lnTo>
                <a:lnTo>
                  <a:pt x="551" y="312"/>
                </a:lnTo>
                <a:lnTo>
                  <a:pt x="545" y="308"/>
                </a:lnTo>
                <a:lnTo>
                  <a:pt x="541" y="307"/>
                </a:lnTo>
                <a:lnTo>
                  <a:pt x="541" y="297"/>
                </a:lnTo>
                <a:lnTo>
                  <a:pt x="538" y="286"/>
                </a:lnTo>
                <a:lnTo>
                  <a:pt x="537" y="273"/>
                </a:lnTo>
                <a:lnTo>
                  <a:pt x="540" y="274"/>
                </a:lnTo>
                <a:lnTo>
                  <a:pt x="547" y="274"/>
                </a:lnTo>
                <a:lnTo>
                  <a:pt x="550" y="272"/>
                </a:lnTo>
                <a:lnTo>
                  <a:pt x="552" y="270"/>
                </a:lnTo>
                <a:lnTo>
                  <a:pt x="555" y="268"/>
                </a:lnTo>
                <a:lnTo>
                  <a:pt x="556" y="265"/>
                </a:lnTo>
                <a:lnTo>
                  <a:pt x="557" y="260"/>
                </a:lnTo>
                <a:lnTo>
                  <a:pt x="557" y="259"/>
                </a:lnTo>
                <a:lnTo>
                  <a:pt x="559" y="269"/>
                </a:lnTo>
                <a:lnTo>
                  <a:pt x="561" y="282"/>
                </a:lnTo>
                <a:lnTo>
                  <a:pt x="565" y="289"/>
                </a:lnTo>
                <a:lnTo>
                  <a:pt x="570" y="298"/>
                </a:lnTo>
                <a:lnTo>
                  <a:pt x="571" y="313"/>
                </a:lnTo>
                <a:lnTo>
                  <a:pt x="571" y="322"/>
                </a:lnTo>
                <a:close/>
                <a:moveTo>
                  <a:pt x="1381" y="440"/>
                </a:moveTo>
                <a:lnTo>
                  <a:pt x="1384" y="435"/>
                </a:lnTo>
                <a:lnTo>
                  <a:pt x="1386" y="433"/>
                </a:lnTo>
                <a:lnTo>
                  <a:pt x="1387" y="431"/>
                </a:lnTo>
                <a:lnTo>
                  <a:pt x="1388" y="427"/>
                </a:lnTo>
                <a:lnTo>
                  <a:pt x="1387" y="425"/>
                </a:lnTo>
                <a:lnTo>
                  <a:pt x="1383" y="423"/>
                </a:lnTo>
                <a:lnTo>
                  <a:pt x="1384" y="419"/>
                </a:lnTo>
                <a:lnTo>
                  <a:pt x="1384" y="412"/>
                </a:lnTo>
                <a:lnTo>
                  <a:pt x="1383" y="409"/>
                </a:lnTo>
                <a:lnTo>
                  <a:pt x="1383" y="407"/>
                </a:lnTo>
                <a:lnTo>
                  <a:pt x="1382" y="406"/>
                </a:lnTo>
                <a:lnTo>
                  <a:pt x="1378" y="404"/>
                </a:lnTo>
                <a:lnTo>
                  <a:pt x="1374" y="398"/>
                </a:lnTo>
                <a:lnTo>
                  <a:pt x="1367" y="388"/>
                </a:lnTo>
                <a:lnTo>
                  <a:pt x="1357" y="380"/>
                </a:lnTo>
                <a:lnTo>
                  <a:pt x="1348" y="375"/>
                </a:lnTo>
                <a:lnTo>
                  <a:pt x="1341" y="374"/>
                </a:lnTo>
                <a:lnTo>
                  <a:pt x="1335" y="373"/>
                </a:lnTo>
                <a:lnTo>
                  <a:pt x="1333" y="371"/>
                </a:lnTo>
                <a:lnTo>
                  <a:pt x="1331" y="370"/>
                </a:lnTo>
                <a:lnTo>
                  <a:pt x="1329" y="368"/>
                </a:lnTo>
                <a:lnTo>
                  <a:pt x="1329" y="365"/>
                </a:lnTo>
                <a:lnTo>
                  <a:pt x="1326" y="358"/>
                </a:lnTo>
                <a:lnTo>
                  <a:pt x="1323" y="351"/>
                </a:lnTo>
                <a:lnTo>
                  <a:pt x="1319" y="349"/>
                </a:lnTo>
                <a:lnTo>
                  <a:pt x="1315" y="348"/>
                </a:lnTo>
                <a:lnTo>
                  <a:pt x="1311" y="346"/>
                </a:lnTo>
                <a:lnTo>
                  <a:pt x="1305" y="346"/>
                </a:lnTo>
                <a:lnTo>
                  <a:pt x="1297" y="348"/>
                </a:lnTo>
                <a:lnTo>
                  <a:pt x="1292" y="350"/>
                </a:lnTo>
                <a:lnTo>
                  <a:pt x="1290" y="351"/>
                </a:lnTo>
                <a:lnTo>
                  <a:pt x="1287" y="353"/>
                </a:lnTo>
                <a:lnTo>
                  <a:pt x="1285" y="354"/>
                </a:lnTo>
                <a:lnTo>
                  <a:pt x="1282" y="355"/>
                </a:lnTo>
                <a:lnTo>
                  <a:pt x="1278" y="355"/>
                </a:lnTo>
                <a:lnTo>
                  <a:pt x="1270" y="353"/>
                </a:lnTo>
                <a:lnTo>
                  <a:pt x="1259" y="346"/>
                </a:lnTo>
                <a:lnTo>
                  <a:pt x="1252" y="341"/>
                </a:lnTo>
                <a:lnTo>
                  <a:pt x="1246" y="335"/>
                </a:lnTo>
                <a:lnTo>
                  <a:pt x="1238" y="329"/>
                </a:lnTo>
                <a:lnTo>
                  <a:pt x="1230" y="321"/>
                </a:lnTo>
                <a:lnTo>
                  <a:pt x="1222" y="313"/>
                </a:lnTo>
                <a:lnTo>
                  <a:pt x="1213" y="307"/>
                </a:lnTo>
                <a:lnTo>
                  <a:pt x="1201" y="302"/>
                </a:lnTo>
                <a:lnTo>
                  <a:pt x="1192" y="301"/>
                </a:lnTo>
                <a:lnTo>
                  <a:pt x="1184" y="300"/>
                </a:lnTo>
                <a:lnTo>
                  <a:pt x="1175" y="298"/>
                </a:lnTo>
                <a:lnTo>
                  <a:pt x="1167" y="298"/>
                </a:lnTo>
                <a:lnTo>
                  <a:pt x="1156" y="301"/>
                </a:lnTo>
                <a:lnTo>
                  <a:pt x="1148" y="302"/>
                </a:lnTo>
                <a:lnTo>
                  <a:pt x="1138" y="302"/>
                </a:lnTo>
                <a:lnTo>
                  <a:pt x="1124" y="298"/>
                </a:lnTo>
                <a:lnTo>
                  <a:pt x="1112" y="296"/>
                </a:lnTo>
                <a:lnTo>
                  <a:pt x="1107" y="294"/>
                </a:lnTo>
                <a:lnTo>
                  <a:pt x="1105" y="293"/>
                </a:lnTo>
                <a:lnTo>
                  <a:pt x="1104" y="292"/>
                </a:lnTo>
                <a:lnTo>
                  <a:pt x="1102" y="287"/>
                </a:lnTo>
                <a:lnTo>
                  <a:pt x="1100" y="281"/>
                </a:lnTo>
                <a:lnTo>
                  <a:pt x="1100" y="273"/>
                </a:lnTo>
                <a:lnTo>
                  <a:pt x="1103" y="268"/>
                </a:lnTo>
                <a:lnTo>
                  <a:pt x="1104" y="265"/>
                </a:lnTo>
                <a:lnTo>
                  <a:pt x="1104" y="263"/>
                </a:lnTo>
                <a:lnTo>
                  <a:pt x="1103" y="260"/>
                </a:lnTo>
                <a:lnTo>
                  <a:pt x="1102" y="255"/>
                </a:lnTo>
                <a:lnTo>
                  <a:pt x="1094" y="245"/>
                </a:lnTo>
                <a:lnTo>
                  <a:pt x="1084" y="234"/>
                </a:lnTo>
                <a:lnTo>
                  <a:pt x="1073" y="223"/>
                </a:lnTo>
                <a:lnTo>
                  <a:pt x="1064" y="215"/>
                </a:lnTo>
                <a:lnTo>
                  <a:pt x="1056" y="210"/>
                </a:lnTo>
                <a:lnTo>
                  <a:pt x="1050" y="204"/>
                </a:lnTo>
                <a:lnTo>
                  <a:pt x="1043" y="199"/>
                </a:lnTo>
                <a:lnTo>
                  <a:pt x="1035" y="196"/>
                </a:lnTo>
                <a:lnTo>
                  <a:pt x="1023" y="193"/>
                </a:lnTo>
                <a:lnTo>
                  <a:pt x="1014" y="195"/>
                </a:lnTo>
                <a:lnTo>
                  <a:pt x="1008" y="195"/>
                </a:lnTo>
                <a:lnTo>
                  <a:pt x="1006" y="196"/>
                </a:lnTo>
                <a:lnTo>
                  <a:pt x="999" y="191"/>
                </a:lnTo>
                <a:lnTo>
                  <a:pt x="984" y="185"/>
                </a:lnTo>
                <a:lnTo>
                  <a:pt x="966" y="183"/>
                </a:lnTo>
                <a:lnTo>
                  <a:pt x="958" y="183"/>
                </a:lnTo>
                <a:lnTo>
                  <a:pt x="950" y="182"/>
                </a:lnTo>
                <a:lnTo>
                  <a:pt x="936" y="182"/>
                </a:lnTo>
                <a:lnTo>
                  <a:pt x="924" y="188"/>
                </a:lnTo>
                <a:lnTo>
                  <a:pt x="917" y="195"/>
                </a:lnTo>
                <a:lnTo>
                  <a:pt x="903" y="199"/>
                </a:lnTo>
                <a:lnTo>
                  <a:pt x="902" y="196"/>
                </a:lnTo>
                <a:lnTo>
                  <a:pt x="900" y="192"/>
                </a:lnTo>
                <a:lnTo>
                  <a:pt x="893" y="188"/>
                </a:lnTo>
                <a:lnTo>
                  <a:pt x="887" y="185"/>
                </a:lnTo>
                <a:lnTo>
                  <a:pt x="879" y="183"/>
                </a:lnTo>
                <a:lnTo>
                  <a:pt x="869" y="183"/>
                </a:lnTo>
                <a:lnTo>
                  <a:pt x="865" y="183"/>
                </a:lnTo>
                <a:lnTo>
                  <a:pt x="862" y="185"/>
                </a:lnTo>
                <a:lnTo>
                  <a:pt x="858" y="186"/>
                </a:lnTo>
                <a:lnTo>
                  <a:pt x="855" y="187"/>
                </a:lnTo>
                <a:lnTo>
                  <a:pt x="849" y="199"/>
                </a:lnTo>
                <a:lnTo>
                  <a:pt x="845" y="205"/>
                </a:lnTo>
                <a:lnTo>
                  <a:pt x="839" y="204"/>
                </a:lnTo>
                <a:lnTo>
                  <a:pt x="825" y="200"/>
                </a:lnTo>
                <a:lnTo>
                  <a:pt x="809" y="195"/>
                </a:lnTo>
                <a:lnTo>
                  <a:pt x="796" y="191"/>
                </a:lnTo>
                <a:lnTo>
                  <a:pt x="787" y="187"/>
                </a:lnTo>
                <a:lnTo>
                  <a:pt x="777" y="182"/>
                </a:lnTo>
                <a:lnTo>
                  <a:pt x="767" y="178"/>
                </a:lnTo>
                <a:lnTo>
                  <a:pt x="758" y="177"/>
                </a:lnTo>
                <a:lnTo>
                  <a:pt x="749" y="171"/>
                </a:lnTo>
                <a:lnTo>
                  <a:pt x="739" y="162"/>
                </a:lnTo>
                <a:lnTo>
                  <a:pt x="737" y="161"/>
                </a:lnTo>
                <a:lnTo>
                  <a:pt x="734" y="162"/>
                </a:lnTo>
                <a:lnTo>
                  <a:pt x="732" y="162"/>
                </a:lnTo>
                <a:lnTo>
                  <a:pt x="729" y="163"/>
                </a:lnTo>
                <a:lnTo>
                  <a:pt x="727" y="166"/>
                </a:lnTo>
                <a:lnTo>
                  <a:pt x="725" y="168"/>
                </a:lnTo>
                <a:lnTo>
                  <a:pt x="725" y="166"/>
                </a:lnTo>
                <a:lnTo>
                  <a:pt x="724" y="162"/>
                </a:lnTo>
                <a:lnTo>
                  <a:pt x="723" y="159"/>
                </a:lnTo>
                <a:lnTo>
                  <a:pt x="720" y="158"/>
                </a:lnTo>
                <a:lnTo>
                  <a:pt x="718" y="156"/>
                </a:lnTo>
                <a:lnTo>
                  <a:pt x="714" y="154"/>
                </a:lnTo>
                <a:lnTo>
                  <a:pt x="710" y="154"/>
                </a:lnTo>
                <a:lnTo>
                  <a:pt x="708" y="156"/>
                </a:lnTo>
                <a:lnTo>
                  <a:pt x="705" y="156"/>
                </a:lnTo>
                <a:lnTo>
                  <a:pt x="703" y="158"/>
                </a:lnTo>
                <a:lnTo>
                  <a:pt x="700" y="161"/>
                </a:lnTo>
                <a:lnTo>
                  <a:pt x="699" y="162"/>
                </a:lnTo>
                <a:lnTo>
                  <a:pt x="697" y="161"/>
                </a:lnTo>
                <a:lnTo>
                  <a:pt x="694" y="157"/>
                </a:lnTo>
                <a:lnTo>
                  <a:pt x="689" y="153"/>
                </a:lnTo>
                <a:lnTo>
                  <a:pt x="682" y="153"/>
                </a:lnTo>
                <a:lnTo>
                  <a:pt x="673" y="157"/>
                </a:lnTo>
                <a:lnTo>
                  <a:pt x="670" y="161"/>
                </a:lnTo>
                <a:lnTo>
                  <a:pt x="667" y="157"/>
                </a:lnTo>
                <a:lnTo>
                  <a:pt x="660" y="151"/>
                </a:lnTo>
                <a:lnTo>
                  <a:pt x="655" y="147"/>
                </a:lnTo>
                <a:lnTo>
                  <a:pt x="649" y="143"/>
                </a:lnTo>
                <a:lnTo>
                  <a:pt x="644" y="140"/>
                </a:lnTo>
                <a:lnTo>
                  <a:pt x="639" y="139"/>
                </a:lnTo>
                <a:lnTo>
                  <a:pt x="625" y="142"/>
                </a:lnTo>
                <a:lnTo>
                  <a:pt x="619" y="143"/>
                </a:lnTo>
                <a:lnTo>
                  <a:pt x="615" y="138"/>
                </a:lnTo>
                <a:lnTo>
                  <a:pt x="607" y="116"/>
                </a:lnTo>
                <a:lnTo>
                  <a:pt x="603" y="101"/>
                </a:lnTo>
                <a:lnTo>
                  <a:pt x="601" y="85"/>
                </a:lnTo>
                <a:lnTo>
                  <a:pt x="600" y="77"/>
                </a:lnTo>
                <a:lnTo>
                  <a:pt x="599" y="68"/>
                </a:lnTo>
                <a:lnTo>
                  <a:pt x="596" y="61"/>
                </a:lnTo>
                <a:lnTo>
                  <a:pt x="591" y="52"/>
                </a:lnTo>
                <a:lnTo>
                  <a:pt x="585" y="43"/>
                </a:lnTo>
                <a:lnTo>
                  <a:pt x="579" y="34"/>
                </a:lnTo>
                <a:lnTo>
                  <a:pt x="570" y="26"/>
                </a:lnTo>
                <a:lnTo>
                  <a:pt x="561" y="18"/>
                </a:lnTo>
                <a:lnTo>
                  <a:pt x="551" y="10"/>
                </a:lnTo>
                <a:lnTo>
                  <a:pt x="538" y="5"/>
                </a:lnTo>
                <a:lnTo>
                  <a:pt x="524" y="2"/>
                </a:lnTo>
                <a:lnTo>
                  <a:pt x="508" y="0"/>
                </a:lnTo>
                <a:lnTo>
                  <a:pt x="492" y="2"/>
                </a:lnTo>
                <a:lnTo>
                  <a:pt x="475" y="3"/>
                </a:lnTo>
                <a:lnTo>
                  <a:pt x="459" y="7"/>
                </a:lnTo>
                <a:lnTo>
                  <a:pt x="444" y="13"/>
                </a:lnTo>
                <a:lnTo>
                  <a:pt x="437" y="17"/>
                </a:lnTo>
                <a:lnTo>
                  <a:pt x="431" y="21"/>
                </a:lnTo>
                <a:lnTo>
                  <a:pt x="425" y="26"/>
                </a:lnTo>
                <a:lnTo>
                  <a:pt x="418" y="32"/>
                </a:lnTo>
                <a:lnTo>
                  <a:pt x="413" y="38"/>
                </a:lnTo>
                <a:lnTo>
                  <a:pt x="408" y="44"/>
                </a:lnTo>
                <a:lnTo>
                  <a:pt x="403" y="52"/>
                </a:lnTo>
                <a:lnTo>
                  <a:pt x="399" y="61"/>
                </a:lnTo>
                <a:lnTo>
                  <a:pt x="393" y="81"/>
                </a:lnTo>
                <a:lnTo>
                  <a:pt x="388" y="99"/>
                </a:lnTo>
                <a:lnTo>
                  <a:pt x="384" y="114"/>
                </a:lnTo>
                <a:lnTo>
                  <a:pt x="383" y="129"/>
                </a:lnTo>
                <a:lnTo>
                  <a:pt x="383" y="142"/>
                </a:lnTo>
                <a:lnTo>
                  <a:pt x="384" y="152"/>
                </a:lnTo>
                <a:lnTo>
                  <a:pt x="387" y="161"/>
                </a:lnTo>
                <a:lnTo>
                  <a:pt x="389" y="168"/>
                </a:lnTo>
                <a:lnTo>
                  <a:pt x="398" y="181"/>
                </a:lnTo>
                <a:lnTo>
                  <a:pt x="408" y="192"/>
                </a:lnTo>
                <a:lnTo>
                  <a:pt x="413" y="197"/>
                </a:lnTo>
                <a:lnTo>
                  <a:pt x="418" y="202"/>
                </a:lnTo>
                <a:lnTo>
                  <a:pt x="423" y="205"/>
                </a:lnTo>
                <a:lnTo>
                  <a:pt x="427" y="207"/>
                </a:lnTo>
                <a:lnTo>
                  <a:pt x="434" y="209"/>
                </a:lnTo>
                <a:lnTo>
                  <a:pt x="440" y="212"/>
                </a:lnTo>
                <a:lnTo>
                  <a:pt x="446" y="216"/>
                </a:lnTo>
                <a:lnTo>
                  <a:pt x="450" y="221"/>
                </a:lnTo>
                <a:lnTo>
                  <a:pt x="454" y="233"/>
                </a:lnTo>
                <a:lnTo>
                  <a:pt x="455" y="241"/>
                </a:lnTo>
                <a:lnTo>
                  <a:pt x="455" y="245"/>
                </a:lnTo>
                <a:lnTo>
                  <a:pt x="455" y="248"/>
                </a:lnTo>
                <a:lnTo>
                  <a:pt x="456" y="250"/>
                </a:lnTo>
                <a:lnTo>
                  <a:pt x="460" y="253"/>
                </a:lnTo>
                <a:lnTo>
                  <a:pt x="470" y="252"/>
                </a:lnTo>
                <a:lnTo>
                  <a:pt x="475" y="252"/>
                </a:lnTo>
                <a:lnTo>
                  <a:pt x="479" y="253"/>
                </a:lnTo>
                <a:lnTo>
                  <a:pt x="484" y="259"/>
                </a:lnTo>
                <a:lnTo>
                  <a:pt x="487" y="262"/>
                </a:lnTo>
                <a:lnTo>
                  <a:pt x="489" y="262"/>
                </a:lnTo>
                <a:lnTo>
                  <a:pt x="490" y="264"/>
                </a:lnTo>
                <a:lnTo>
                  <a:pt x="492" y="269"/>
                </a:lnTo>
                <a:lnTo>
                  <a:pt x="492" y="277"/>
                </a:lnTo>
                <a:lnTo>
                  <a:pt x="490" y="282"/>
                </a:lnTo>
                <a:lnTo>
                  <a:pt x="489" y="283"/>
                </a:lnTo>
                <a:lnTo>
                  <a:pt x="490" y="286"/>
                </a:lnTo>
                <a:lnTo>
                  <a:pt x="490" y="288"/>
                </a:lnTo>
                <a:lnTo>
                  <a:pt x="493" y="292"/>
                </a:lnTo>
                <a:lnTo>
                  <a:pt x="502" y="303"/>
                </a:lnTo>
                <a:lnTo>
                  <a:pt x="506" y="308"/>
                </a:lnTo>
                <a:lnTo>
                  <a:pt x="506" y="310"/>
                </a:lnTo>
                <a:lnTo>
                  <a:pt x="507" y="316"/>
                </a:lnTo>
                <a:lnTo>
                  <a:pt x="509" y="324"/>
                </a:lnTo>
                <a:lnTo>
                  <a:pt x="514" y="331"/>
                </a:lnTo>
                <a:lnTo>
                  <a:pt x="527" y="346"/>
                </a:lnTo>
                <a:lnTo>
                  <a:pt x="532" y="353"/>
                </a:lnTo>
                <a:lnTo>
                  <a:pt x="541" y="364"/>
                </a:lnTo>
                <a:lnTo>
                  <a:pt x="532" y="374"/>
                </a:lnTo>
                <a:lnTo>
                  <a:pt x="522" y="393"/>
                </a:lnTo>
                <a:lnTo>
                  <a:pt x="519" y="399"/>
                </a:lnTo>
                <a:lnTo>
                  <a:pt x="519" y="404"/>
                </a:lnTo>
                <a:lnTo>
                  <a:pt x="519" y="408"/>
                </a:lnTo>
                <a:lnTo>
                  <a:pt x="522" y="412"/>
                </a:lnTo>
                <a:lnTo>
                  <a:pt x="524" y="416"/>
                </a:lnTo>
                <a:lnTo>
                  <a:pt x="526" y="419"/>
                </a:lnTo>
                <a:lnTo>
                  <a:pt x="530" y="423"/>
                </a:lnTo>
                <a:lnTo>
                  <a:pt x="533" y="426"/>
                </a:lnTo>
                <a:lnTo>
                  <a:pt x="538" y="428"/>
                </a:lnTo>
                <a:lnTo>
                  <a:pt x="542" y="431"/>
                </a:lnTo>
                <a:lnTo>
                  <a:pt x="543" y="431"/>
                </a:lnTo>
                <a:lnTo>
                  <a:pt x="545" y="431"/>
                </a:lnTo>
                <a:lnTo>
                  <a:pt x="546" y="430"/>
                </a:lnTo>
                <a:lnTo>
                  <a:pt x="546" y="428"/>
                </a:lnTo>
                <a:lnTo>
                  <a:pt x="547" y="423"/>
                </a:lnTo>
                <a:lnTo>
                  <a:pt x="556" y="425"/>
                </a:lnTo>
                <a:lnTo>
                  <a:pt x="559" y="423"/>
                </a:lnTo>
                <a:lnTo>
                  <a:pt x="560" y="418"/>
                </a:lnTo>
                <a:lnTo>
                  <a:pt x="557" y="413"/>
                </a:lnTo>
                <a:lnTo>
                  <a:pt x="555" y="412"/>
                </a:lnTo>
                <a:lnTo>
                  <a:pt x="556" y="409"/>
                </a:lnTo>
                <a:lnTo>
                  <a:pt x="557" y="404"/>
                </a:lnTo>
                <a:lnTo>
                  <a:pt x="559" y="402"/>
                </a:lnTo>
                <a:lnTo>
                  <a:pt x="560" y="402"/>
                </a:lnTo>
                <a:lnTo>
                  <a:pt x="561" y="402"/>
                </a:lnTo>
                <a:lnTo>
                  <a:pt x="562" y="402"/>
                </a:lnTo>
                <a:lnTo>
                  <a:pt x="574" y="398"/>
                </a:lnTo>
                <a:lnTo>
                  <a:pt x="584" y="406"/>
                </a:lnTo>
                <a:lnTo>
                  <a:pt x="605" y="417"/>
                </a:lnTo>
                <a:lnTo>
                  <a:pt x="617" y="421"/>
                </a:lnTo>
                <a:lnTo>
                  <a:pt x="625" y="423"/>
                </a:lnTo>
                <a:lnTo>
                  <a:pt x="631" y="423"/>
                </a:lnTo>
                <a:lnTo>
                  <a:pt x="634" y="423"/>
                </a:lnTo>
                <a:lnTo>
                  <a:pt x="638" y="421"/>
                </a:lnTo>
                <a:lnTo>
                  <a:pt x="641" y="418"/>
                </a:lnTo>
                <a:lnTo>
                  <a:pt x="647" y="412"/>
                </a:lnTo>
                <a:lnTo>
                  <a:pt x="649" y="406"/>
                </a:lnTo>
                <a:lnTo>
                  <a:pt x="652" y="399"/>
                </a:lnTo>
                <a:lnTo>
                  <a:pt x="653" y="394"/>
                </a:lnTo>
                <a:lnTo>
                  <a:pt x="653" y="383"/>
                </a:lnTo>
                <a:lnTo>
                  <a:pt x="653" y="366"/>
                </a:lnTo>
                <a:lnTo>
                  <a:pt x="653" y="351"/>
                </a:lnTo>
                <a:lnTo>
                  <a:pt x="655" y="345"/>
                </a:lnTo>
                <a:lnTo>
                  <a:pt x="660" y="345"/>
                </a:lnTo>
                <a:lnTo>
                  <a:pt x="671" y="345"/>
                </a:lnTo>
                <a:lnTo>
                  <a:pt x="677" y="346"/>
                </a:lnTo>
                <a:lnTo>
                  <a:pt x="684" y="348"/>
                </a:lnTo>
                <a:lnTo>
                  <a:pt x="687" y="350"/>
                </a:lnTo>
                <a:lnTo>
                  <a:pt x="690" y="353"/>
                </a:lnTo>
                <a:lnTo>
                  <a:pt x="692" y="360"/>
                </a:lnTo>
                <a:lnTo>
                  <a:pt x="695" y="365"/>
                </a:lnTo>
                <a:lnTo>
                  <a:pt x="697" y="369"/>
                </a:lnTo>
                <a:lnTo>
                  <a:pt x="700" y="373"/>
                </a:lnTo>
                <a:lnTo>
                  <a:pt x="706" y="378"/>
                </a:lnTo>
                <a:lnTo>
                  <a:pt x="710" y="382"/>
                </a:lnTo>
                <a:lnTo>
                  <a:pt x="711" y="392"/>
                </a:lnTo>
                <a:lnTo>
                  <a:pt x="715" y="407"/>
                </a:lnTo>
                <a:lnTo>
                  <a:pt x="718" y="426"/>
                </a:lnTo>
                <a:lnTo>
                  <a:pt x="720" y="447"/>
                </a:lnTo>
                <a:lnTo>
                  <a:pt x="720" y="471"/>
                </a:lnTo>
                <a:lnTo>
                  <a:pt x="719" y="498"/>
                </a:lnTo>
                <a:lnTo>
                  <a:pt x="716" y="524"/>
                </a:lnTo>
                <a:lnTo>
                  <a:pt x="716" y="547"/>
                </a:lnTo>
                <a:lnTo>
                  <a:pt x="719" y="580"/>
                </a:lnTo>
                <a:lnTo>
                  <a:pt x="721" y="610"/>
                </a:lnTo>
                <a:lnTo>
                  <a:pt x="724" y="632"/>
                </a:lnTo>
                <a:lnTo>
                  <a:pt x="725" y="640"/>
                </a:lnTo>
                <a:lnTo>
                  <a:pt x="715" y="643"/>
                </a:lnTo>
                <a:lnTo>
                  <a:pt x="694" y="649"/>
                </a:lnTo>
                <a:lnTo>
                  <a:pt x="680" y="654"/>
                </a:lnTo>
                <a:lnTo>
                  <a:pt x="665" y="661"/>
                </a:lnTo>
                <a:lnTo>
                  <a:pt x="651" y="667"/>
                </a:lnTo>
                <a:lnTo>
                  <a:pt x="637" y="674"/>
                </a:lnTo>
                <a:lnTo>
                  <a:pt x="627" y="681"/>
                </a:lnTo>
                <a:lnTo>
                  <a:pt x="618" y="687"/>
                </a:lnTo>
                <a:lnTo>
                  <a:pt x="610" y="692"/>
                </a:lnTo>
                <a:lnTo>
                  <a:pt x="599" y="696"/>
                </a:lnTo>
                <a:lnTo>
                  <a:pt x="581" y="698"/>
                </a:lnTo>
                <a:lnTo>
                  <a:pt x="555" y="698"/>
                </a:lnTo>
                <a:lnTo>
                  <a:pt x="526" y="697"/>
                </a:lnTo>
                <a:lnTo>
                  <a:pt x="503" y="700"/>
                </a:lnTo>
                <a:lnTo>
                  <a:pt x="484" y="704"/>
                </a:lnTo>
                <a:lnTo>
                  <a:pt x="464" y="709"/>
                </a:lnTo>
                <a:lnTo>
                  <a:pt x="447" y="714"/>
                </a:lnTo>
                <a:lnTo>
                  <a:pt x="436" y="719"/>
                </a:lnTo>
                <a:lnTo>
                  <a:pt x="416" y="722"/>
                </a:lnTo>
                <a:lnTo>
                  <a:pt x="403" y="724"/>
                </a:lnTo>
                <a:lnTo>
                  <a:pt x="402" y="721"/>
                </a:lnTo>
                <a:lnTo>
                  <a:pt x="397" y="714"/>
                </a:lnTo>
                <a:lnTo>
                  <a:pt x="391" y="704"/>
                </a:lnTo>
                <a:lnTo>
                  <a:pt x="387" y="691"/>
                </a:lnTo>
                <a:lnTo>
                  <a:pt x="383" y="673"/>
                </a:lnTo>
                <a:lnTo>
                  <a:pt x="378" y="654"/>
                </a:lnTo>
                <a:lnTo>
                  <a:pt x="372" y="635"/>
                </a:lnTo>
                <a:lnTo>
                  <a:pt x="362" y="615"/>
                </a:lnTo>
                <a:lnTo>
                  <a:pt x="360" y="606"/>
                </a:lnTo>
                <a:lnTo>
                  <a:pt x="362" y="596"/>
                </a:lnTo>
                <a:lnTo>
                  <a:pt x="363" y="585"/>
                </a:lnTo>
                <a:lnTo>
                  <a:pt x="365" y="575"/>
                </a:lnTo>
                <a:lnTo>
                  <a:pt x="369" y="563"/>
                </a:lnTo>
                <a:lnTo>
                  <a:pt x="374" y="551"/>
                </a:lnTo>
                <a:lnTo>
                  <a:pt x="378" y="543"/>
                </a:lnTo>
                <a:lnTo>
                  <a:pt x="382" y="534"/>
                </a:lnTo>
                <a:lnTo>
                  <a:pt x="383" y="527"/>
                </a:lnTo>
                <a:lnTo>
                  <a:pt x="383" y="520"/>
                </a:lnTo>
                <a:lnTo>
                  <a:pt x="380" y="514"/>
                </a:lnTo>
                <a:lnTo>
                  <a:pt x="377" y="510"/>
                </a:lnTo>
                <a:lnTo>
                  <a:pt x="373" y="507"/>
                </a:lnTo>
                <a:lnTo>
                  <a:pt x="369" y="504"/>
                </a:lnTo>
                <a:lnTo>
                  <a:pt x="353" y="503"/>
                </a:lnTo>
                <a:lnTo>
                  <a:pt x="343" y="502"/>
                </a:lnTo>
                <a:lnTo>
                  <a:pt x="339" y="494"/>
                </a:lnTo>
                <a:lnTo>
                  <a:pt x="334" y="491"/>
                </a:lnTo>
                <a:lnTo>
                  <a:pt x="330" y="490"/>
                </a:lnTo>
                <a:lnTo>
                  <a:pt x="327" y="491"/>
                </a:lnTo>
                <a:lnTo>
                  <a:pt x="325" y="494"/>
                </a:lnTo>
                <a:lnTo>
                  <a:pt x="322" y="495"/>
                </a:lnTo>
                <a:lnTo>
                  <a:pt x="322" y="496"/>
                </a:lnTo>
                <a:lnTo>
                  <a:pt x="322" y="495"/>
                </a:lnTo>
                <a:lnTo>
                  <a:pt x="324" y="493"/>
                </a:lnTo>
                <a:lnTo>
                  <a:pt x="324" y="490"/>
                </a:lnTo>
                <a:lnTo>
                  <a:pt x="322" y="488"/>
                </a:lnTo>
                <a:lnTo>
                  <a:pt x="321" y="484"/>
                </a:lnTo>
                <a:lnTo>
                  <a:pt x="316" y="479"/>
                </a:lnTo>
                <a:lnTo>
                  <a:pt x="314" y="476"/>
                </a:lnTo>
                <a:lnTo>
                  <a:pt x="310" y="478"/>
                </a:lnTo>
                <a:lnTo>
                  <a:pt x="306" y="478"/>
                </a:lnTo>
                <a:lnTo>
                  <a:pt x="301" y="476"/>
                </a:lnTo>
                <a:lnTo>
                  <a:pt x="297" y="475"/>
                </a:lnTo>
                <a:lnTo>
                  <a:pt x="295" y="472"/>
                </a:lnTo>
                <a:lnTo>
                  <a:pt x="292" y="469"/>
                </a:lnTo>
                <a:lnTo>
                  <a:pt x="291" y="466"/>
                </a:lnTo>
                <a:lnTo>
                  <a:pt x="291" y="461"/>
                </a:lnTo>
                <a:lnTo>
                  <a:pt x="291" y="457"/>
                </a:lnTo>
                <a:lnTo>
                  <a:pt x="292" y="452"/>
                </a:lnTo>
                <a:lnTo>
                  <a:pt x="292" y="449"/>
                </a:lnTo>
                <a:lnTo>
                  <a:pt x="291" y="446"/>
                </a:lnTo>
                <a:lnTo>
                  <a:pt x="288" y="443"/>
                </a:lnTo>
                <a:lnTo>
                  <a:pt x="285" y="442"/>
                </a:lnTo>
                <a:lnTo>
                  <a:pt x="278" y="442"/>
                </a:lnTo>
                <a:lnTo>
                  <a:pt x="271" y="443"/>
                </a:lnTo>
                <a:lnTo>
                  <a:pt x="259" y="446"/>
                </a:lnTo>
                <a:lnTo>
                  <a:pt x="245" y="447"/>
                </a:lnTo>
                <a:lnTo>
                  <a:pt x="234" y="447"/>
                </a:lnTo>
                <a:lnTo>
                  <a:pt x="225" y="446"/>
                </a:lnTo>
                <a:lnTo>
                  <a:pt x="219" y="445"/>
                </a:lnTo>
                <a:lnTo>
                  <a:pt x="216" y="443"/>
                </a:lnTo>
                <a:lnTo>
                  <a:pt x="216" y="442"/>
                </a:lnTo>
                <a:lnTo>
                  <a:pt x="213" y="437"/>
                </a:lnTo>
                <a:lnTo>
                  <a:pt x="207" y="433"/>
                </a:lnTo>
                <a:lnTo>
                  <a:pt x="199" y="430"/>
                </a:lnTo>
                <a:lnTo>
                  <a:pt x="181" y="428"/>
                </a:lnTo>
                <a:lnTo>
                  <a:pt x="167" y="430"/>
                </a:lnTo>
                <a:lnTo>
                  <a:pt x="156" y="428"/>
                </a:lnTo>
                <a:lnTo>
                  <a:pt x="146" y="426"/>
                </a:lnTo>
                <a:lnTo>
                  <a:pt x="136" y="425"/>
                </a:lnTo>
                <a:lnTo>
                  <a:pt x="127" y="425"/>
                </a:lnTo>
                <a:lnTo>
                  <a:pt x="117" y="426"/>
                </a:lnTo>
                <a:lnTo>
                  <a:pt x="106" y="426"/>
                </a:lnTo>
                <a:lnTo>
                  <a:pt x="101" y="427"/>
                </a:lnTo>
                <a:lnTo>
                  <a:pt x="96" y="428"/>
                </a:lnTo>
                <a:lnTo>
                  <a:pt x="91" y="430"/>
                </a:lnTo>
                <a:lnTo>
                  <a:pt x="86" y="433"/>
                </a:lnTo>
                <a:lnTo>
                  <a:pt x="77" y="438"/>
                </a:lnTo>
                <a:lnTo>
                  <a:pt x="65" y="449"/>
                </a:lnTo>
                <a:lnTo>
                  <a:pt x="57" y="454"/>
                </a:lnTo>
                <a:lnTo>
                  <a:pt x="52" y="460"/>
                </a:lnTo>
                <a:lnTo>
                  <a:pt x="47" y="465"/>
                </a:lnTo>
                <a:lnTo>
                  <a:pt x="43" y="471"/>
                </a:lnTo>
                <a:lnTo>
                  <a:pt x="37" y="480"/>
                </a:lnTo>
                <a:lnTo>
                  <a:pt x="28" y="496"/>
                </a:lnTo>
                <a:lnTo>
                  <a:pt x="23" y="507"/>
                </a:lnTo>
                <a:lnTo>
                  <a:pt x="17" y="518"/>
                </a:lnTo>
                <a:lnTo>
                  <a:pt x="12" y="531"/>
                </a:lnTo>
                <a:lnTo>
                  <a:pt x="8" y="544"/>
                </a:lnTo>
                <a:lnTo>
                  <a:pt x="4" y="560"/>
                </a:lnTo>
                <a:lnTo>
                  <a:pt x="2" y="575"/>
                </a:lnTo>
                <a:lnTo>
                  <a:pt x="0" y="591"/>
                </a:lnTo>
                <a:lnTo>
                  <a:pt x="2" y="609"/>
                </a:lnTo>
                <a:lnTo>
                  <a:pt x="5" y="627"/>
                </a:lnTo>
                <a:lnTo>
                  <a:pt x="12" y="644"/>
                </a:lnTo>
                <a:lnTo>
                  <a:pt x="16" y="653"/>
                </a:lnTo>
                <a:lnTo>
                  <a:pt x="21" y="662"/>
                </a:lnTo>
                <a:lnTo>
                  <a:pt x="27" y="672"/>
                </a:lnTo>
                <a:lnTo>
                  <a:pt x="33" y="681"/>
                </a:lnTo>
                <a:lnTo>
                  <a:pt x="48" y="698"/>
                </a:lnTo>
                <a:lnTo>
                  <a:pt x="65" y="716"/>
                </a:lnTo>
                <a:lnTo>
                  <a:pt x="74" y="724"/>
                </a:lnTo>
                <a:lnTo>
                  <a:pt x="84" y="730"/>
                </a:lnTo>
                <a:lnTo>
                  <a:pt x="93" y="735"/>
                </a:lnTo>
                <a:lnTo>
                  <a:pt x="103" y="740"/>
                </a:lnTo>
                <a:lnTo>
                  <a:pt x="118" y="744"/>
                </a:lnTo>
                <a:lnTo>
                  <a:pt x="130" y="746"/>
                </a:lnTo>
                <a:lnTo>
                  <a:pt x="136" y="748"/>
                </a:lnTo>
                <a:lnTo>
                  <a:pt x="141" y="750"/>
                </a:lnTo>
                <a:lnTo>
                  <a:pt x="146" y="753"/>
                </a:lnTo>
                <a:lnTo>
                  <a:pt x="151" y="757"/>
                </a:lnTo>
                <a:lnTo>
                  <a:pt x="151" y="758"/>
                </a:lnTo>
                <a:lnTo>
                  <a:pt x="149" y="759"/>
                </a:lnTo>
                <a:lnTo>
                  <a:pt x="149" y="762"/>
                </a:lnTo>
                <a:lnTo>
                  <a:pt x="151" y="763"/>
                </a:lnTo>
                <a:lnTo>
                  <a:pt x="154" y="764"/>
                </a:lnTo>
                <a:lnTo>
                  <a:pt x="154" y="765"/>
                </a:lnTo>
                <a:lnTo>
                  <a:pt x="156" y="770"/>
                </a:lnTo>
                <a:lnTo>
                  <a:pt x="160" y="774"/>
                </a:lnTo>
                <a:lnTo>
                  <a:pt x="160" y="775"/>
                </a:lnTo>
                <a:lnTo>
                  <a:pt x="160" y="781"/>
                </a:lnTo>
                <a:lnTo>
                  <a:pt x="162" y="783"/>
                </a:lnTo>
                <a:lnTo>
                  <a:pt x="163" y="783"/>
                </a:lnTo>
                <a:lnTo>
                  <a:pt x="166" y="784"/>
                </a:lnTo>
                <a:lnTo>
                  <a:pt x="166" y="792"/>
                </a:lnTo>
                <a:lnTo>
                  <a:pt x="167" y="801"/>
                </a:lnTo>
                <a:lnTo>
                  <a:pt x="166" y="810"/>
                </a:lnTo>
                <a:lnTo>
                  <a:pt x="162" y="821"/>
                </a:lnTo>
                <a:lnTo>
                  <a:pt x="157" y="834"/>
                </a:lnTo>
                <a:lnTo>
                  <a:pt x="152" y="850"/>
                </a:lnTo>
                <a:lnTo>
                  <a:pt x="147" y="868"/>
                </a:lnTo>
                <a:lnTo>
                  <a:pt x="143" y="888"/>
                </a:lnTo>
                <a:lnTo>
                  <a:pt x="143" y="899"/>
                </a:lnTo>
                <a:lnTo>
                  <a:pt x="143" y="911"/>
                </a:lnTo>
                <a:lnTo>
                  <a:pt x="144" y="923"/>
                </a:lnTo>
                <a:lnTo>
                  <a:pt x="146" y="936"/>
                </a:lnTo>
                <a:lnTo>
                  <a:pt x="152" y="960"/>
                </a:lnTo>
                <a:lnTo>
                  <a:pt x="157" y="979"/>
                </a:lnTo>
                <a:lnTo>
                  <a:pt x="161" y="994"/>
                </a:lnTo>
                <a:lnTo>
                  <a:pt x="166" y="1007"/>
                </a:lnTo>
                <a:lnTo>
                  <a:pt x="168" y="1018"/>
                </a:lnTo>
                <a:lnTo>
                  <a:pt x="171" y="1028"/>
                </a:lnTo>
                <a:lnTo>
                  <a:pt x="171" y="1038"/>
                </a:lnTo>
                <a:lnTo>
                  <a:pt x="171" y="1049"/>
                </a:lnTo>
                <a:lnTo>
                  <a:pt x="166" y="1071"/>
                </a:lnTo>
                <a:lnTo>
                  <a:pt x="162" y="1085"/>
                </a:lnTo>
                <a:lnTo>
                  <a:pt x="161" y="1092"/>
                </a:lnTo>
                <a:lnTo>
                  <a:pt x="160" y="1100"/>
                </a:lnTo>
                <a:lnTo>
                  <a:pt x="158" y="1110"/>
                </a:lnTo>
                <a:lnTo>
                  <a:pt x="160" y="1123"/>
                </a:lnTo>
                <a:lnTo>
                  <a:pt x="162" y="1142"/>
                </a:lnTo>
                <a:lnTo>
                  <a:pt x="166" y="1153"/>
                </a:lnTo>
                <a:lnTo>
                  <a:pt x="170" y="1161"/>
                </a:lnTo>
                <a:lnTo>
                  <a:pt x="173" y="1172"/>
                </a:lnTo>
                <a:lnTo>
                  <a:pt x="177" y="1183"/>
                </a:lnTo>
                <a:lnTo>
                  <a:pt x="180" y="1191"/>
                </a:lnTo>
                <a:lnTo>
                  <a:pt x="180" y="1195"/>
                </a:lnTo>
                <a:lnTo>
                  <a:pt x="180" y="1198"/>
                </a:lnTo>
                <a:lnTo>
                  <a:pt x="178" y="1202"/>
                </a:lnTo>
                <a:lnTo>
                  <a:pt x="176" y="1209"/>
                </a:lnTo>
                <a:lnTo>
                  <a:pt x="172" y="1217"/>
                </a:lnTo>
                <a:lnTo>
                  <a:pt x="167" y="1221"/>
                </a:lnTo>
                <a:lnTo>
                  <a:pt x="163" y="1224"/>
                </a:lnTo>
                <a:lnTo>
                  <a:pt x="161" y="1224"/>
                </a:lnTo>
                <a:lnTo>
                  <a:pt x="163" y="1224"/>
                </a:lnTo>
                <a:lnTo>
                  <a:pt x="170" y="1222"/>
                </a:lnTo>
                <a:lnTo>
                  <a:pt x="172" y="1221"/>
                </a:lnTo>
                <a:lnTo>
                  <a:pt x="176" y="1220"/>
                </a:lnTo>
                <a:lnTo>
                  <a:pt x="180" y="1217"/>
                </a:lnTo>
                <a:lnTo>
                  <a:pt x="182" y="1214"/>
                </a:lnTo>
                <a:lnTo>
                  <a:pt x="186" y="1207"/>
                </a:lnTo>
                <a:lnTo>
                  <a:pt x="190" y="1202"/>
                </a:lnTo>
                <a:lnTo>
                  <a:pt x="190" y="1198"/>
                </a:lnTo>
                <a:lnTo>
                  <a:pt x="190" y="1191"/>
                </a:lnTo>
                <a:lnTo>
                  <a:pt x="189" y="1177"/>
                </a:lnTo>
                <a:lnTo>
                  <a:pt x="187" y="1167"/>
                </a:lnTo>
                <a:lnTo>
                  <a:pt x="190" y="1156"/>
                </a:lnTo>
                <a:lnTo>
                  <a:pt x="192" y="1150"/>
                </a:lnTo>
                <a:lnTo>
                  <a:pt x="192" y="1156"/>
                </a:lnTo>
                <a:lnTo>
                  <a:pt x="192" y="1171"/>
                </a:lnTo>
                <a:lnTo>
                  <a:pt x="195" y="1181"/>
                </a:lnTo>
                <a:lnTo>
                  <a:pt x="197" y="1191"/>
                </a:lnTo>
                <a:lnTo>
                  <a:pt x="201" y="1201"/>
                </a:lnTo>
                <a:lnTo>
                  <a:pt x="204" y="1211"/>
                </a:lnTo>
                <a:lnTo>
                  <a:pt x="205" y="1224"/>
                </a:lnTo>
                <a:lnTo>
                  <a:pt x="206" y="1240"/>
                </a:lnTo>
                <a:lnTo>
                  <a:pt x="207" y="1248"/>
                </a:lnTo>
                <a:lnTo>
                  <a:pt x="211" y="1255"/>
                </a:lnTo>
                <a:lnTo>
                  <a:pt x="215" y="1263"/>
                </a:lnTo>
                <a:lnTo>
                  <a:pt x="221" y="1268"/>
                </a:lnTo>
                <a:lnTo>
                  <a:pt x="233" y="1275"/>
                </a:lnTo>
                <a:lnTo>
                  <a:pt x="240" y="1281"/>
                </a:lnTo>
                <a:lnTo>
                  <a:pt x="242" y="1284"/>
                </a:lnTo>
                <a:lnTo>
                  <a:pt x="243" y="1287"/>
                </a:lnTo>
                <a:lnTo>
                  <a:pt x="243" y="1291"/>
                </a:lnTo>
                <a:lnTo>
                  <a:pt x="243" y="1296"/>
                </a:lnTo>
                <a:lnTo>
                  <a:pt x="239" y="1308"/>
                </a:lnTo>
                <a:lnTo>
                  <a:pt x="237" y="1313"/>
                </a:lnTo>
                <a:lnTo>
                  <a:pt x="239" y="1311"/>
                </a:lnTo>
                <a:lnTo>
                  <a:pt x="244" y="1307"/>
                </a:lnTo>
                <a:lnTo>
                  <a:pt x="247" y="1303"/>
                </a:lnTo>
                <a:lnTo>
                  <a:pt x="249" y="1299"/>
                </a:lnTo>
                <a:lnTo>
                  <a:pt x="250" y="1296"/>
                </a:lnTo>
                <a:lnTo>
                  <a:pt x="252" y="1292"/>
                </a:lnTo>
                <a:lnTo>
                  <a:pt x="252" y="1284"/>
                </a:lnTo>
                <a:lnTo>
                  <a:pt x="250" y="1278"/>
                </a:lnTo>
                <a:lnTo>
                  <a:pt x="249" y="1273"/>
                </a:lnTo>
                <a:lnTo>
                  <a:pt x="247" y="1269"/>
                </a:lnTo>
                <a:lnTo>
                  <a:pt x="242" y="1262"/>
                </a:lnTo>
                <a:lnTo>
                  <a:pt x="237" y="1254"/>
                </a:lnTo>
                <a:lnTo>
                  <a:pt x="234" y="1244"/>
                </a:lnTo>
                <a:lnTo>
                  <a:pt x="233" y="1236"/>
                </a:lnTo>
                <a:lnTo>
                  <a:pt x="237" y="1226"/>
                </a:lnTo>
                <a:lnTo>
                  <a:pt x="239" y="1221"/>
                </a:lnTo>
                <a:lnTo>
                  <a:pt x="239" y="1224"/>
                </a:lnTo>
                <a:lnTo>
                  <a:pt x="239" y="1229"/>
                </a:lnTo>
                <a:lnTo>
                  <a:pt x="239" y="1235"/>
                </a:lnTo>
                <a:lnTo>
                  <a:pt x="243" y="1243"/>
                </a:lnTo>
                <a:lnTo>
                  <a:pt x="249" y="1253"/>
                </a:lnTo>
                <a:lnTo>
                  <a:pt x="254" y="1260"/>
                </a:lnTo>
                <a:lnTo>
                  <a:pt x="258" y="1265"/>
                </a:lnTo>
                <a:lnTo>
                  <a:pt x="261" y="1268"/>
                </a:lnTo>
                <a:lnTo>
                  <a:pt x="263" y="1272"/>
                </a:lnTo>
                <a:lnTo>
                  <a:pt x="264" y="1278"/>
                </a:lnTo>
                <a:lnTo>
                  <a:pt x="266" y="1286"/>
                </a:lnTo>
                <a:lnTo>
                  <a:pt x="264" y="1292"/>
                </a:lnTo>
                <a:lnTo>
                  <a:pt x="257" y="1310"/>
                </a:lnTo>
                <a:lnTo>
                  <a:pt x="254" y="1315"/>
                </a:lnTo>
                <a:lnTo>
                  <a:pt x="259" y="1311"/>
                </a:lnTo>
                <a:lnTo>
                  <a:pt x="267" y="1303"/>
                </a:lnTo>
                <a:lnTo>
                  <a:pt x="271" y="1298"/>
                </a:lnTo>
                <a:lnTo>
                  <a:pt x="273" y="1292"/>
                </a:lnTo>
                <a:lnTo>
                  <a:pt x="276" y="1284"/>
                </a:lnTo>
                <a:lnTo>
                  <a:pt x="277" y="1277"/>
                </a:lnTo>
                <a:lnTo>
                  <a:pt x="277" y="1265"/>
                </a:lnTo>
                <a:lnTo>
                  <a:pt x="277" y="1255"/>
                </a:lnTo>
                <a:lnTo>
                  <a:pt x="274" y="1245"/>
                </a:lnTo>
                <a:lnTo>
                  <a:pt x="271" y="1235"/>
                </a:lnTo>
                <a:lnTo>
                  <a:pt x="262" y="1220"/>
                </a:lnTo>
                <a:lnTo>
                  <a:pt x="255" y="1205"/>
                </a:lnTo>
                <a:lnTo>
                  <a:pt x="252" y="1195"/>
                </a:lnTo>
                <a:lnTo>
                  <a:pt x="249" y="1185"/>
                </a:lnTo>
                <a:lnTo>
                  <a:pt x="247" y="1174"/>
                </a:lnTo>
                <a:lnTo>
                  <a:pt x="247" y="1166"/>
                </a:lnTo>
                <a:lnTo>
                  <a:pt x="248" y="1153"/>
                </a:lnTo>
                <a:lnTo>
                  <a:pt x="249" y="1142"/>
                </a:lnTo>
                <a:lnTo>
                  <a:pt x="249" y="1134"/>
                </a:lnTo>
                <a:lnTo>
                  <a:pt x="249" y="1124"/>
                </a:lnTo>
                <a:lnTo>
                  <a:pt x="248" y="1113"/>
                </a:lnTo>
                <a:lnTo>
                  <a:pt x="248" y="1101"/>
                </a:lnTo>
                <a:lnTo>
                  <a:pt x="247" y="1087"/>
                </a:lnTo>
                <a:lnTo>
                  <a:pt x="245" y="1072"/>
                </a:lnTo>
                <a:lnTo>
                  <a:pt x="247" y="1061"/>
                </a:lnTo>
                <a:lnTo>
                  <a:pt x="248" y="1052"/>
                </a:lnTo>
                <a:lnTo>
                  <a:pt x="250" y="1044"/>
                </a:lnTo>
                <a:lnTo>
                  <a:pt x="253" y="1039"/>
                </a:lnTo>
                <a:lnTo>
                  <a:pt x="257" y="1027"/>
                </a:lnTo>
                <a:lnTo>
                  <a:pt x="258" y="1018"/>
                </a:lnTo>
                <a:lnTo>
                  <a:pt x="262" y="1028"/>
                </a:lnTo>
                <a:lnTo>
                  <a:pt x="269" y="1052"/>
                </a:lnTo>
                <a:lnTo>
                  <a:pt x="278" y="1081"/>
                </a:lnTo>
                <a:lnTo>
                  <a:pt x="288" y="1102"/>
                </a:lnTo>
                <a:lnTo>
                  <a:pt x="300" y="1126"/>
                </a:lnTo>
                <a:lnTo>
                  <a:pt x="314" y="1159"/>
                </a:lnTo>
                <a:lnTo>
                  <a:pt x="327" y="1192"/>
                </a:lnTo>
                <a:lnTo>
                  <a:pt x="340" y="1216"/>
                </a:lnTo>
                <a:lnTo>
                  <a:pt x="353" y="1236"/>
                </a:lnTo>
                <a:lnTo>
                  <a:pt x="365" y="1258"/>
                </a:lnTo>
                <a:lnTo>
                  <a:pt x="375" y="1277"/>
                </a:lnTo>
                <a:lnTo>
                  <a:pt x="382" y="1288"/>
                </a:lnTo>
                <a:lnTo>
                  <a:pt x="387" y="1310"/>
                </a:lnTo>
                <a:lnTo>
                  <a:pt x="391" y="1325"/>
                </a:lnTo>
                <a:lnTo>
                  <a:pt x="393" y="1331"/>
                </a:lnTo>
                <a:lnTo>
                  <a:pt x="394" y="1339"/>
                </a:lnTo>
                <a:lnTo>
                  <a:pt x="394" y="1346"/>
                </a:lnTo>
                <a:lnTo>
                  <a:pt x="394" y="1351"/>
                </a:lnTo>
                <a:lnTo>
                  <a:pt x="392" y="1355"/>
                </a:lnTo>
                <a:lnTo>
                  <a:pt x="391" y="1358"/>
                </a:lnTo>
                <a:lnTo>
                  <a:pt x="389" y="1361"/>
                </a:lnTo>
                <a:lnTo>
                  <a:pt x="389" y="1366"/>
                </a:lnTo>
                <a:lnTo>
                  <a:pt x="393" y="1376"/>
                </a:lnTo>
                <a:lnTo>
                  <a:pt x="396" y="1382"/>
                </a:lnTo>
                <a:lnTo>
                  <a:pt x="393" y="1385"/>
                </a:lnTo>
                <a:lnTo>
                  <a:pt x="388" y="1393"/>
                </a:lnTo>
                <a:lnTo>
                  <a:pt x="386" y="1399"/>
                </a:lnTo>
                <a:lnTo>
                  <a:pt x="383" y="1407"/>
                </a:lnTo>
                <a:lnTo>
                  <a:pt x="382" y="1414"/>
                </a:lnTo>
                <a:lnTo>
                  <a:pt x="382" y="1423"/>
                </a:lnTo>
                <a:lnTo>
                  <a:pt x="384" y="1433"/>
                </a:lnTo>
                <a:lnTo>
                  <a:pt x="388" y="1441"/>
                </a:lnTo>
                <a:lnTo>
                  <a:pt x="391" y="1446"/>
                </a:lnTo>
                <a:lnTo>
                  <a:pt x="392" y="1448"/>
                </a:lnTo>
                <a:lnTo>
                  <a:pt x="388" y="1450"/>
                </a:lnTo>
                <a:lnTo>
                  <a:pt x="380" y="1456"/>
                </a:lnTo>
                <a:lnTo>
                  <a:pt x="377" y="1461"/>
                </a:lnTo>
                <a:lnTo>
                  <a:pt x="373" y="1466"/>
                </a:lnTo>
                <a:lnTo>
                  <a:pt x="369" y="1472"/>
                </a:lnTo>
                <a:lnTo>
                  <a:pt x="368" y="1480"/>
                </a:lnTo>
                <a:lnTo>
                  <a:pt x="365" y="1498"/>
                </a:lnTo>
                <a:lnTo>
                  <a:pt x="364" y="1518"/>
                </a:lnTo>
                <a:lnTo>
                  <a:pt x="362" y="1537"/>
                </a:lnTo>
                <a:lnTo>
                  <a:pt x="360" y="1552"/>
                </a:lnTo>
                <a:lnTo>
                  <a:pt x="359" y="1565"/>
                </a:lnTo>
                <a:lnTo>
                  <a:pt x="358" y="1580"/>
                </a:lnTo>
                <a:lnTo>
                  <a:pt x="355" y="1592"/>
                </a:lnTo>
                <a:lnTo>
                  <a:pt x="355" y="1599"/>
                </a:lnTo>
                <a:lnTo>
                  <a:pt x="351" y="1615"/>
                </a:lnTo>
                <a:lnTo>
                  <a:pt x="348" y="1628"/>
                </a:lnTo>
                <a:lnTo>
                  <a:pt x="351" y="1633"/>
                </a:lnTo>
                <a:lnTo>
                  <a:pt x="359" y="1640"/>
                </a:lnTo>
                <a:lnTo>
                  <a:pt x="372" y="1644"/>
                </a:lnTo>
                <a:lnTo>
                  <a:pt x="378" y="1644"/>
                </a:lnTo>
                <a:lnTo>
                  <a:pt x="378" y="1649"/>
                </a:lnTo>
                <a:lnTo>
                  <a:pt x="380" y="1663"/>
                </a:lnTo>
                <a:lnTo>
                  <a:pt x="382" y="1671"/>
                </a:lnTo>
                <a:lnTo>
                  <a:pt x="384" y="1678"/>
                </a:lnTo>
                <a:lnTo>
                  <a:pt x="388" y="1686"/>
                </a:lnTo>
                <a:lnTo>
                  <a:pt x="392" y="1692"/>
                </a:lnTo>
                <a:lnTo>
                  <a:pt x="402" y="1701"/>
                </a:lnTo>
                <a:lnTo>
                  <a:pt x="412" y="1707"/>
                </a:lnTo>
                <a:lnTo>
                  <a:pt x="420" y="1710"/>
                </a:lnTo>
                <a:lnTo>
                  <a:pt x="422" y="1711"/>
                </a:lnTo>
                <a:lnTo>
                  <a:pt x="421" y="1715"/>
                </a:lnTo>
                <a:lnTo>
                  <a:pt x="417" y="1721"/>
                </a:lnTo>
                <a:lnTo>
                  <a:pt x="416" y="1726"/>
                </a:lnTo>
                <a:lnTo>
                  <a:pt x="416" y="1730"/>
                </a:lnTo>
                <a:lnTo>
                  <a:pt x="416" y="1735"/>
                </a:lnTo>
                <a:lnTo>
                  <a:pt x="417" y="1739"/>
                </a:lnTo>
                <a:lnTo>
                  <a:pt x="422" y="1746"/>
                </a:lnTo>
                <a:lnTo>
                  <a:pt x="428" y="1750"/>
                </a:lnTo>
                <a:lnTo>
                  <a:pt x="434" y="1753"/>
                </a:lnTo>
                <a:lnTo>
                  <a:pt x="435" y="1753"/>
                </a:lnTo>
                <a:lnTo>
                  <a:pt x="432" y="1754"/>
                </a:lnTo>
                <a:lnTo>
                  <a:pt x="427" y="1758"/>
                </a:lnTo>
                <a:lnTo>
                  <a:pt x="425" y="1760"/>
                </a:lnTo>
                <a:lnTo>
                  <a:pt x="423" y="1764"/>
                </a:lnTo>
                <a:lnTo>
                  <a:pt x="422" y="1768"/>
                </a:lnTo>
                <a:lnTo>
                  <a:pt x="422" y="1772"/>
                </a:lnTo>
                <a:lnTo>
                  <a:pt x="423" y="1775"/>
                </a:lnTo>
                <a:lnTo>
                  <a:pt x="425" y="1779"/>
                </a:lnTo>
                <a:lnTo>
                  <a:pt x="427" y="1782"/>
                </a:lnTo>
                <a:lnTo>
                  <a:pt x="430" y="1784"/>
                </a:lnTo>
                <a:lnTo>
                  <a:pt x="434" y="1787"/>
                </a:lnTo>
                <a:lnTo>
                  <a:pt x="435" y="1787"/>
                </a:lnTo>
                <a:lnTo>
                  <a:pt x="432" y="1793"/>
                </a:lnTo>
                <a:lnTo>
                  <a:pt x="426" y="1808"/>
                </a:lnTo>
                <a:lnTo>
                  <a:pt x="423" y="1817"/>
                </a:lnTo>
                <a:lnTo>
                  <a:pt x="421" y="1828"/>
                </a:lnTo>
                <a:lnTo>
                  <a:pt x="418" y="1839"/>
                </a:lnTo>
                <a:lnTo>
                  <a:pt x="418" y="1849"/>
                </a:lnTo>
                <a:lnTo>
                  <a:pt x="420" y="1869"/>
                </a:lnTo>
                <a:lnTo>
                  <a:pt x="421" y="1892"/>
                </a:lnTo>
                <a:lnTo>
                  <a:pt x="420" y="1913"/>
                </a:lnTo>
                <a:lnTo>
                  <a:pt x="418" y="1928"/>
                </a:lnTo>
                <a:lnTo>
                  <a:pt x="415" y="1945"/>
                </a:lnTo>
                <a:lnTo>
                  <a:pt x="408" y="1966"/>
                </a:lnTo>
                <a:lnTo>
                  <a:pt x="402" y="1988"/>
                </a:lnTo>
                <a:lnTo>
                  <a:pt x="398" y="2005"/>
                </a:lnTo>
                <a:lnTo>
                  <a:pt x="392" y="2032"/>
                </a:lnTo>
                <a:lnTo>
                  <a:pt x="382" y="2076"/>
                </a:lnTo>
                <a:lnTo>
                  <a:pt x="372" y="2123"/>
                </a:lnTo>
                <a:lnTo>
                  <a:pt x="365" y="2155"/>
                </a:lnTo>
                <a:lnTo>
                  <a:pt x="363" y="2178"/>
                </a:lnTo>
                <a:lnTo>
                  <a:pt x="359" y="2219"/>
                </a:lnTo>
                <a:lnTo>
                  <a:pt x="355" y="2274"/>
                </a:lnTo>
                <a:lnTo>
                  <a:pt x="350" y="2336"/>
                </a:lnTo>
                <a:lnTo>
                  <a:pt x="345" y="2398"/>
                </a:lnTo>
                <a:lnTo>
                  <a:pt x="340" y="2456"/>
                </a:lnTo>
                <a:lnTo>
                  <a:pt x="336" y="2501"/>
                </a:lnTo>
                <a:lnTo>
                  <a:pt x="334" y="2529"/>
                </a:lnTo>
                <a:lnTo>
                  <a:pt x="331" y="2565"/>
                </a:lnTo>
                <a:lnTo>
                  <a:pt x="329" y="2599"/>
                </a:lnTo>
                <a:lnTo>
                  <a:pt x="327" y="2628"/>
                </a:lnTo>
                <a:lnTo>
                  <a:pt x="326" y="2649"/>
                </a:lnTo>
                <a:lnTo>
                  <a:pt x="325" y="2664"/>
                </a:lnTo>
                <a:lnTo>
                  <a:pt x="325" y="2678"/>
                </a:lnTo>
                <a:lnTo>
                  <a:pt x="325" y="2692"/>
                </a:lnTo>
                <a:lnTo>
                  <a:pt x="326" y="2705"/>
                </a:lnTo>
                <a:lnTo>
                  <a:pt x="326" y="2720"/>
                </a:lnTo>
                <a:lnTo>
                  <a:pt x="325" y="2736"/>
                </a:lnTo>
                <a:lnTo>
                  <a:pt x="325" y="2750"/>
                </a:lnTo>
                <a:lnTo>
                  <a:pt x="325" y="2756"/>
                </a:lnTo>
                <a:lnTo>
                  <a:pt x="354" y="2764"/>
                </a:lnTo>
                <a:lnTo>
                  <a:pt x="353" y="2767"/>
                </a:lnTo>
                <a:lnTo>
                  <a:pt x="350" y="2773"/>
                </a:lnTo>
                <a:lnTo>
                  <a:pt x="348" y="2782"/>
                </a:lnTo>
                <a:lnTo>
                  <a:pt x="346" y="2792"/>
                </a:lnTo>
                <a:lnTo>
                  <a:pt x="348" y="2814"/>
                </a:lnTo>
                <a:lnTo>
                  <a:pt x="349" y="2827"/>
                </a:lnTo>
                <a:lnTo>
                  <a:pt x="350" y="2835"/>
                </a:lnTo>
                <a:lnTo>
                  <a:pt x="430" y="2836"/>
                </a:lnTo>
                <a:lnTo>
                  <a:pt x="451" y="2828"/>
                </a:lnTo>
                <a:lnTo>
                  <a:pt x="461" y="2831"/>
                </a:lnTo>
                <a:lnTo>
                  <a:pt x="488" y="2837"/>
                </a:lnTo>
                <a:lnTo>
                  <a:pt x="503" y="2841"/>
                </a:lnTo>
                <a:lnTo>
                  <a:pt x="519" y="2844"/>
                </a:lnTo>
                <a:lnTo>
                  <a:pt x="533" y="2845"/>
                </a:lnTo>
                <a:lnTo>
                  <a:pt x="546" y="2846"/>
                </a:lnTo>
                <a:lnTo>
                  <a:pt x="594" y="2845"/>
                </a:lnTo>
                <a:lnTo>
                  <a:pt x="636" y="2842"/>
                </a:lnTo>
                <a:lnTo>
                  <a:pt x="666" y="2840"/>
                </a:lnTo>
                <a:lnTo>
                  <a:pt x="677" y="2838"/>
                </a:lnTo>
                <a:lnTo>
                  <a:pt x="680" y="2837"/>
                </a:lnTo>
                <a:lnTo>
                  <a:pt x="682" y="2831"/>
                </a:lnTo>
                <a:lnTo>
                  <a:pt x="686" y="2825"/>
                </a:lnTo>
                <a:lnTo>
                  <a:pt x="687" y="2820"/>
                </a:lnTo>
                <a:lnTo>
                  <a:pt x="684" y="2812"/>
                </a:lnTo>
                <a:lnTo>
                  <a:pt x="681" y="2809"/>
                </a:lnTo>
                <a:lnTo>
                  <a:pt x="681" y="2807"/>
                </a:lnTo>
                <a:lnTo>
                  <a:pt x="680" y="2802"/>
                </a:lnTo>
                <a:lnTo>
                  <a:pt x="679" y="2798"/>
                </a:lnTo>
                <a:lnTo>
                  <a:pt x="676" y="2796"/>
                </a:lnTo>
                <a:lnTo>
                  <a:pt x="673" y="2792"/>
                </a:lnTo>
                <a:lnTo>
                  <a:pt x="670" y="2789"/>
                </a:lnTo>
                <a:lnTo>
                  <a:pt x="660" y="2784"/>
                </a:lnTo>
                <a:lnTo>
                  <a:pt x="647" y="2779"/>
                </a:lnTo>
                <a:lnTo>
                  <a:pt x="634" y="2775"/>
                </a:lnTo>
                <a:lnTo>
                  <a:pt x="627" y="2773"/>
                </a:lnTo>
                <a:lnTo>
                  <a:pt x="623" y="2769"/>
                </a:lnTo>
                <a:lnTo>
                  <a:pt x="618" y="2764"/>
                </a:lnTo>
                <a:lnTo>
                  <a:pt x="614" y="2764"/>
                </a:lnTo>
                <a:lnTo>
                  <a:pt x="610" y="2765"/>
                </a:lnTo>
                <a:lnTo>
                  <a:pt x="608" y="2768"/>
                </a:lnTo>
                <a:lnTo>
                  <a:pt x="608" y="2769"/>
                </a:lnTo>
                <a:lnTo>
                  <a:pt x="607" y="2767"/>
                </a:lnTo>
                <a:lnTo>
                  <a:pt x="605" y="2764"/>
                </a:lnTo>
                <a:lnTo>
                  <a:pt x="604" y="2761"/>
                </a:lnTo>
                <a:lnTo>
                  <a:pt x="603" y="2760"/>
                </a:lnTo>
                <a:lnTo>
                  <a:pt x="600" y="2759"/>
                </a:lnTo>
                <a:lnTo>
                  <a:pt x="598" y="2759"/>
                </a:lnTo>
                <a:lnTo>
                  <a:pt x="590" y="2764"/>
                </a:lnTo>
                <a:lnTo>
                  <a:pt x="588" y="2768"/>
                </a:lnTo>
                <a:lnTo>
                  <a:pt x="555" y="2758"/>
                </a:lnTo>
                <a:lnTo>
                  <a:pt x="547" y="2744"/>
                </a:lnTo>
                <a:lnTo>
                  <a:pt x="548" y="2739"/>
                </a:lnTo>
                <a:lnTo>
                  <a:pt x="551" y="2724"/>
                </a:lnTo>
                <a:lnTo>
                  <a:pt x="554" y="2706"/>
                </a:lnTo>
                <a:lnTo>
                  <a:pt x="556" y="2692"/>
                </a:lnTo>
                <a:lnTo>
                  <a:pt x="559" y="2678"/>
                </a:lnTo>
                <a:lnTo>
                  <a:pt x="562" y="2649"/>
                </a:lnTo>
                <a:lnTo>
                  <a:pt x="567" y="2610"/>
                </a:lnTo>
                <a:lnTo>
                  <a:pt x="574" y="2566"/>
                </a:lnTo>
                <a:lnTo>
                  <a:pt x="579" y="2522"/>
                </a:lnTo>
                <a:lnTo>
                  <a:pt x="584" y="2481"/>
                </a:lnTo>
                <a:lnTo>
                  <a:pt x="588" y="2448"/>
                </a:lnTo>
                <a:lnTo>
                  <a:pt x="590" y="2429"/>
                </a:lnTo>
                <a:lnTo>
                  <a:pt x="594" y="2394"/>
                </a:lnTo>
                <a:lnTo>
                  <a:pt x="600" y="2346"/>
                </a:lnTo>
                <a:lnTo>
                  <a:pt x="604" y="2323"/>
                </a:lnTo>
                <a:lnTo>
                  <a:pt x="608" y="2302"/>
                </a:lnTo>
                <a:lnTo>
                  <a:pt x="610" y="2287"/>
                </a:lnTo>
                <a:lnTo>
                  <a:pt x="613" y="2279"/>
                </a:lnTo>
                <a:lnTo>
                  <a:pt x="615" y="2273"/>
                </a:lnTo>
                <a:lnTo>
                  <a:pt x="618" y="2260"/>
                </a:lnTo>
                <a:lnTo>
                  <a:pt x="619" y="2244"/>
                </a:lnTo>
                <a:lnTo>
                  <a:pt x="622" y="2225"/>
                </a:lnTo>
                <a:lnTo>
                  <a:pt x="625" y="2186"/>
                </a:lnTo>
                <a:lnTo>
                  <a:pt x="629" y="2157"/>
                </a:lnTo>
                <a:lnTo>
                  <a:pt x="633" y="2134"/>
                </a:lnTo>
                <a:lnTo>
                  <a:pt x="637" y="2106"/>
                </a:lnTo>
                <a:lnTo>
                  <a:pt x="642" y="2078"/>
                </a:lnTo>
                <a:lnTo>
                  <a:pt x="648" y="2053"/>
                </a:lnTo>
                <a:lnTo>
                  <a:pt x="656" y="2028"/>
                </a:lnTo>
                <a:lnTo>
                  <a:pt x="665" y="2001"/>
                </a:lnTo>
                <a:lnTo>
                  <a:pt x="671" y="1976"/>
                </a:lnTo>
                <a:lnTo>
                  <a:pt x="675" y="1955"/>
                </a:lnTo>
                <a:lnTo>
                  <a:pt x="676" y="1926"/>
                </a:lnTo>
                <a:lnTo>
                  <a:pt x="675" y="1885"/>
                </a:lnTo>
                <a:lnTo>
                  <a:pt x="675" y="1847"/>
                </a:lnTo>
                <a:lnTo>
                  <a:pt x="675" y="1830"/>
                </a:lnTo>
                <a:lnTo>
                  <a:pt x="679" y="1810"/>
                </a:lnTo>
                <a:lnTo>
                  <a:pt x="685" y="1768"/>
                </a:lnTo>
                <a:lnTo>
                  <a:pt x="691" y="1722"/>
                </a:lnTo>
                <a:lnTo>
                  <a:pt x="696" y="1695"/>
                </a:lnTo>
                <a:lnTo>
                  <a:pt x="699" y="1679"/>
                </a:lnTo>
                <a:lnTo>
                  <a:pt x="700" y="1666"/>
                </a:lnTo>
                <a:lnTo>
                  <a:pt x="701" y="1652"/>
                </a:lnTo>
                <a:lnTo>
                  <a:pt x="701" y="1640"/>
                </a:lnTo>
                <a:lnTo>
                  <a:pt x="700" y="1628"/>
                </a:lnTo>
                <a:lnTo>
                  <a:pt x="697" y="1613"/>
                </a:lnTo>
                <a:lnTo>
                  <a:pt x="695" y="1599"/>
                </a:lnTo>
                <a:lnTo>
                  <a:pt x="695" y="1594"/>
                </a:lnTo>
                <a:lnTo>
                  <a:pt x="696" y="1591"/>
                </a:lnTo>
                <a:lnTo>
                  <a:pt x="700" y="1585"/>
                </a:lnTo>
                <a:lnTo>
                  <a:pt x="704" y="1572"/>
                </a:lnTo>
                <a:lnTo>
                  <a:pt x="709" y="1554"/>
                </a:lnTo>
                <a:lnTo>
                  <a:pt x="709" y="1542"/>
                </a:lnTo>
                <a:lnTo>
                  <a:pt x="709" y="1525"/>
                </a:lnTo>
                <a:lnTo>
                  <a:pt x="709" y="1507"/>
                </a:lnTo>
                <a:lnTo>
                  <a:pt x="708" y="1485"/>
                </a:lnTo>
                <a:lnTo>
                  <a:pt x="704" y="1445"/>
                </a:lnTo>
                <a:lnTo>
                  <a:pt x="703" y="1417"/>
                </a:lnTo>
                <a:lnTo>
                  <a:pt x="701" y="1400"/>
                </a:lnTo>
                <a:lnTo>
                  <a:pt x="700" y="1387"/>
                </a:lnTo>
                <a:lnTo>
                  <a:pt x="699" y="1374"/>
                </a:lnTo>
                <a:lnTo>
                  <a:pt x="697" y="1365"/>
                </a:lnTo>
                <a:lnTo>
                  <a:pt x="697" y="1356"/>
                </a:lnTo>
                <a:lnTo>
                  <a:pt x="697" y="1345"/>
                </a:lnTo>
                <a:lnTo>
                  <a:pt x="695" y="1332"/>
                </a:lnTo>
                <a:lnTo>
                  <a:pt x="691" y="1316"/>
                </a:lnTo>
                <a:lnTo>
                  <a:pt x="687" y="1298"/>
                </a:lnTo>
                <a:lnTo>
                  <a:pt x="681" y="1281"/>
                </a:lnTo>
                <a:lnTo>
                  <a:pt x="675" y="1264"/>
                </a:lnTo>
                <a:lnTo>
                  <a:pt x="667" y="1246"/>
                </a:lnTo>
                <a:lnTo>
                  <a:pt x="657" y="1226"/>
                </a:lnTo>
                <a:lnTo>
                  <a:pt x="646" y="1203"/>
                </a:lnTo>
                <a:lnTo>
                  <a:pt x="636" y="1181"/>
                </a:lnTo>
                <a:lnTo>
                  <a:pt x="627" y="1161"/>
                </a:lnTo>
                <a:lnTo>
                  <a:pt x="622" y="1147"/>
                </a:lnTo>
                <a:lnTo>
                  <a:pt x="622" y="1138"/>
                </a:lnTo>
                <a:lnTo>
                  <a:pt x="622" y="1132"/>
                </a:lnTo>
                <a:lnTo>
                  <a:pt x="620" y="1123"/>
                </a:lnTo>
                <a:lnTo>
                  <a:pt x="618" y="1105"/>
                </a:lnTo>
                <a:lnTo>
                  <a:pt x="617" y="1092"/>
                </a:lnTo>
                <a:lnTo>
                  <a:pt x="617" y="1081"/>
                </a:lnTo>
                <a:lnTo>
                  <a:pt x="615" y="1075"/>
                </a:lnTo>
                <a:lnTo>
                  <a:pt x="615" y="1056"/>
                </a:lnTo>
                <a:lnTo>
                  <a:pt x="619" y="1052"/>
                </a:lnTo>
                <a:lnTo>
                  <a:pt x="625" y="1042"/>
                </a:lnTo>
                <a:lnTo>
                  <a:pt x="631" y="1034"/>
                </a:lnTo>
                <a:lnTo>
                  <a:pt x="634" y="1025"/>
                </a:lnTo>
                <a:lnTo>
                  <a:pt x="638" y="1015"/>
                </a:lnTo>
                <a:lnTo>
                  <a:pt x="639" y="1003"/>
                </a:lnTo>
                <a:lnTo>
                  <a:pt x="641" y="995"/>
                </a:lnTo>
                <a:lnTo>
                  <a:pt x="641" y="988"/>
                </a:lnTo>
                <a:lnTo>
                  <a:pt x="639" y="980"/>
                </a:lnTo>
                <a:lnTo>
                  <a:pt x="638" y="972"/>
                </a:lnTo>
                <a:lnTo>
                  <a:pt x="632" y="959"/>
                </a:lnTo>
                <a:lnTo>
                  <a:pt x="624" y="945"/>
                </a:lnTo>
                <a:lnTo>
                  <a:pt x="604" y="917"/>
                </a:lnTo>
                <a:lnTo>
                  <a:pt x="581" y="884"/>
                </a:lnTo>
                <a:lnTo>
                  <a:pt x="570" y="866"/>
                </a:lnTo>
                <a:lnTo>
                  <a:pt x="557" y="849"/>
                </a:lnTo>
                <a:lnTo>
                  <a:pt x="547" y="835"/>
                </a:lnTo>
                <a:lnTo>
                  <a:pt x="542" y="830"/>
                </a:lnTo>
                <a:lnTo>
                  <a:pt x="552" y="830"/>
                </a:lnTo>
                <a:lnTo>
                  <a:pt x="577" y="827"/>
                </a:lnTo>
                <a:lnTo>
                  <a:pt x="598" y="823"/>
                </a:lnTo>
                <a:lnTo>
                  <a:pt x="620" y="817"/>
                </a:lnTo>
                <a:lnTo>
                  <a:pt x="647" y="810"/>
                </a:lnTo>
                <a:lnTo>
                  <a:pt x="677" y="798"/>
                </a:lnTo>
                <a:lnTo>
                  <a:pt x="729" y="775"/>
                </a:lnTo>
                <a:lnTo>
                  <a:pt x="763" y="759"/>
                </a:lnTo>
                <a:lnTo>
                  <a:pt x="783" y="748"/>
                </a:lnTo>
                <a:lnTo>
                  <a:pt x="796" y="741"/>
                </a:lnTo>
                <a:lnTo>
                  <a:pt x="809" y="736"/>
                </a:lnTo>
                <a:lnTo>
                  <a:pt x="821" y="730"/>
                </a:lnTo>
                <a:lnTo>
                  <a:pt x="835" y="725"/>
                </a:lnTo>
                <a:lnTo>
                  <a:pt x="845" y="721"/>
                </a:lnTo>
                <a:lnTo>
                  <a:pt x="853" y="719"/>
                </a:lnTo>
                <a:lnTo>
                  <a:pt x="860" y="716"/>
                </a:lnTo>
                <a:lnTo>
                  <a:pt x="868" y="710"/>
                </a:lnTo>
                <a:lnTo>
                  <a:pt x="874" y="701"/>
                </a:lnTo>
                <a:lnTo>
                  <a:pt x="877" y="696"/>
                </a:lnTo>
                <a:lnTo>
                  <a:pt x="879" y="691"/>
                </a:lnTo>
                <a:lnTo>
                  <a:pt x="881" y="687"/>
                </a:lnTo>
                <a:lnTo>
                  <a:pt x="881" y="683"/>
                </a:lnTo>
                <a:lnTo>
                  <a:pt x="879" y="676"/>
                </a:lnTo>
                <a:lnTo>
                  <a:pt x="878" y="668"/>
                </a:lnTo>
                <a:lnTo>
                  <a:pt x="874" y="658"/>
                </a:lnTo>
                <a:lnTo>
                  <a:pt x="870" y="645"/>
                </a:lnTo>
                <a:lnTo>
                  <a:pt x="867" y="632"/>
                </a:lnTo>
                <a:lnTo>
                  <a:pt x="865" y="616"/>
                </a:lnTo>
                <a:lnTo>
                  <a:pt x="864" y="603"/>
                </a:lnTo>
                <a:lnTo>
                  <a:pt x="864" y="590"/>
                </a:lnTo>
                <a:lnTo>
                  <a:pt x="864" y="577"/>
                </a:lnTo>
                <a:lnTo>
                  <a:pt x="863" y="563"/>
                </a:lnTo>
                <a:lnTo>
                  <a:pt x="858" y="539"/>
                </a:lnTo>
                <a:lnTo>
                  <a:pt x="850" y="505"/>
                </a:lnTo>
                <a:lnTo>
                  <a:pt x="840" y="470"/>
                </a:lnTo>
                <a:lnTo>
                  <a:pt x="833" y="442"/>
                </a:lnTo>
                <a:lnTo>
                  <a:pt x="825" y="425"/>
                </a:lnTo>
                <a:lnTo>
                  <a:pt x="819" y="409"/>
                </a:lnTo>
                <a:lnTo>
                  <a:pt x="816" y="402"/>
                </a:lnTo>
                <a:lnTo>
                  <a:pt x="815" y="395"/>
                </a:lnTo>
                <a:lnTo>
                  <a:pt x="814" y="390"/>
                </a:lnTo>
                <a:lnTo>
                  <a:pt x="814" y="384"/>
                </a:lnTo>
                <a:lnTo>
                  <a:pt x="819" y="369"/>
                </a:lnTo>
                <a:lnTo>
                  <a:pt x="821" y="365"/>
                </a:lnTo>
                <a:lnTo>
                  <a:pt x="822" y="366"/>
                </a:lnTo>
                <a:lnTo>
                  <a:pt x="828" y="370"/>
                </a:lnTo>
                <a:lnTo>
                  <a:pt x="834" y="374"/>
                </a:lnTo>
                <a:lnTo>
                  <a:pt x="841" y="377"/>
                </a:lnTo>
                <a:lnTo>
                  <a:pt x="857" y="377"/>
                </a:lnTo>
                <a:lnTo>
                  <a:pt x="864" y="375"/>
                </a:lnTo>
                <a:lnTo>
                  <a:pt x="864" y="378"/>
                </a:lnTo>
                <a:lnTo>
                  <a:pt x="867" y="387"/>
                </a:lnTo>
                <a:lnTo>
                  <a:pt x="870" y="390"/>
                </a:lnTo>
                <a:lnTo>
                  <a:pt x="876" y="392"/>
                </a:lnTo>
                <a:lnTo>
                  <a:pt x="878" y="392"/>
                </a:lnTo>
                <a:lnTo>
                  <a:pt x="881" y="392"/>
                </a:lnTo>
                <a:lnTo>
                  <a:pt x="882" y="392"/>
                </a:lnTo>
                <a:lnTo>
                  <a:pt x="886" y="392"/>
                </a:lnTo>
                <a:lnTo>
                  <a:pt x="887" y="390"/>
                </a:lnTo>
                <a:lnTo>
                  <a:pt x="889" y="389"/>
                </a:lnTo>
                <a:lnTo>
                  <a:pt x="891" y="388"/>
                </a:lnTo>
                <a:lnTo>
                  <a:pt x="892" y="385"/>
                </a:lnTo>
                <a:lnTo>
                  <a:pt x="894" y="383"/>
                </a:lnTo>
                <a:lnTo>
                  <a:pt x="898" y="383"/>
                </a:lnTo>
                <a:lnTo>
                  <a:pt x="903" y="383"/>
                </a:lnTo>
                <a:lnTo>
                  <a:pt x="906" y="383"/>
                </a:lnTo>
                <a:lnTo>
                  <a:pt x="925" y="387"/>
                </a:lnTo>
                <a:lnTo>
                  <a:pt x="926" y="389"/>
                </a:lnTo>
                <a:lnTo>
                  <a:pt x="931" y="397"/>
                </a:lnTo>
                <a:lnTo>
                  <a:pt x="934" y="401"/>
                </a:lnTo>
                <a:lnTo>
                  <a:pt x="936" y="404"/>
                </a:lnTo>
                <a:lnTo>
                  <a:pt x="940" y="407"/>
                </a:lnTo>
                <a:lnTo>
                  <a:pt x="944" y="408"/>
                </a:lnTo>
                <a:lnTo>
                  <a:pt x="956" y="414"/>
                </a:lnTo>
                <a:lnTo>
                  <a:pt x="961" y="417"/>
                </a:lnTo>
                <a:lnTo>
                  <a:pt x="961" y="419"/>
                </a:lnTo>
                <a:lnTo>
                  <a:pt x="963" y="423"/>
                </a:lnTo>
                <a:lnTo>
                  <a:pt x="965" y="426"/>
                </a:lnTo>
                <a:lnTo>
                  <a:pt x="966" y="428"/>
                </a:lnTo>
                <a:lnTo>
                  <a:pt x="970" y="430"/>
                </a:lnTo>
                <a:lnTo>
                  <a:pt x="974" y="431"/>
                </a:lnTo>
                <a:lnTo>
                  <a:pt x="982" y="431"/>
                </a:lnTo>
                <a:lnTo>
                  <a:pt x="989" y="430"/>
                </a:lnTo>
                <a:lnTo>
                  <a:pt x="994" y="427"/>
                </a:lnTo>
                <a:lnTo>
                  <a:pt x="997" y="425"/>
                </a:lnTo>
                <a:lnTo>
                  <a:pt x="1002" y="419"/>
                </a:lnTo>
                <a:lnTo>
                  <a:pt x="1007" y="417"/>
                </a:lnTo>
                <a:lnTo>
                  <a:pt x="1007" y="418"/>
                </a:lnTo>
                <a:lnTo>
                  <a:pt x="1008" y="421"/>
                </a:lnTo>
                <a:lnTo>
                  <a:pt x="1009" y="422"/>
                </a:lnTo>
                <a:lnTo>
                  <a:pt x="1012" y="423"/>
                </a:lnTo>
                <a:lnTo>
                  <a:pt x="1014" y="423"/>
                </a:lnTo>
                <a:lnTo>
                  <a:pt x="1019" y="423"/>
                </a:lnTo>
                <a:lnTo>
                  <a:pt x="1027" y="419"/>
                </a:lnTo>
                <a:lnTo>
                  <a:pt x="1032" y="416"/>
                </a:lnTo>
                <a:lnTo>
                  <a:pt x="1036" y="413"/>
                </a:lnTo>
                <a:lnTo>
                  <a:pt x="1036" y="412"/>
                </a:lnTo>
                <a:lnTo>
                  <a:pt x="1041" y="417"/>
                </a:lnTo>
                <a:lnTo>
                  <a:pt x="1052" y="426"/>
                </a:lnTo>
                <a:lnTo>
                  <a:pt x="1060" y="432"/>
                </a:lnTo>
                <a:lnTo>
                  <a:pt x="1067" y="436"/>
                </a:lnTo>
                <a:lnTo>
                  <a:pt x="1076" y="440"/>
                </a:lnTo>
                <a:lnTo>
                  <a:pt x="1084" y="441"/>
                </a:lnTo>
                <a:lnTo>
                  <a:pt x="1104" y="442"/>
                </a:lnTo>
                <a:lnTo>
                  <a:pt x="1129" y="443"/>
                </a:lnTo>
                <a:lnTo>
                  <a:pt x="1153" y="443"/>
                </a:lnTo>
                <a:lnTo>
                  <a:pt x="1170" y="445"/>
                </a:lnTo>
                <a:lnTo>
                  <a:pt x="1186" y="447"/>
                </a:lnTo>
                <a:lnTo>
                  <a:pt x="1208" y="452"/>
                </a:lnTo>
                <a:lnTo>
                  <a:pt x="1218" y="455"/>
                </a:lnTo>
                <a:lnTo>
                  <a:pt x="1227" y="459"/>
                </a:lnTo>
                <a:lnTo>
                  <a:pt x="1234" y="461"/>
                </a:lnTo>
                <a:lnTo>
                  <a:pt x="1238" y="465"/>
                </a:lnTo>
                <a:lnTo>
                  <a:pt x="1246" y="471"/>
                </a:lnTo>
                <a:lnTo>
                  <a:pt x="1256" y="479"/>
                </a:lnTo>
                <a:lnTo>
                  <a:pt x="1268" y="488"/>
                </a:lnTo>
                <a:lnTo>
                  <a:pt x="1282" y="494"/>
                </a:lnTo>
                <a:lnTo>
                  <a:pt x="1296" y="500"/>
                </a:lnTo>
                <a:lnTo>
                  <a:pt x="1309" y="507"/>
                </a:lnTo>
                <a:lnTo>
                  <a:pt x="1319" y="512"/>
                </a:lnTo>
                <a:lnTo>
                  <a:pt x="1325" y="514"/>
                </a:lnTo>
                <a:lnTo>
                  <a:pt x="1336" y="520"/>
                </a:lnTo>
                <a:lnTo>
                  <a:pt x="1348" y="527"/>
                </a:lnTo>
                <a:lnTo>
                  <a:pt x="1352" y="528"/>
                </a:lnTo>
                <a:lnTo>
                  <a:pt x="1357" y="528"/>
                </a:lnTo>
                <a:lnTo>
                  <a:pt x="1359" y="527"/>
                </a:lnTo>
                <a:lnTo>
                  <a:pt x="1362" y="526"/>
                </a:lnTo>
                <a:lnTo>
                  <a:pt x="1363" y="524"/>
                </a:lnTo>
                <a:lnTo>
                  <a:pt x="1363" y="522"/>
                </a:lnTo>
                <a:lnTo>
                  <a:pt x="1363" y="515"/>
                </a:lnTo>
                <a:lnTo>
                  <a:pt x="1359" y="512"/>
                </a:lnTo>
                <a:lnTo>
                  <a:pt x="1357" y="508"/>
                </a:lnTo>
                <a:lnTo>
                  <a:pt x="1355" y="508"/>
                </a:lnTo>
                <a:lnTo>
                  <a:pt x="1357" y="508"/>
                </a:lnTo>
                <a:lnTo>
                  <a:pt x="1359" y="508"/>
                </a:lnTo>
                <a:lnTo>
                  <a:pt x="1360" y="508"/>
                </a:lnTo>
                <a:lnTo>
                  <a:pt x="1362" y="507"/>
                </a:lnTo>
                <a:lnTo>
                  <a:pt x="1362" y="505"/>
                </a:lnTo>
                <a:lnTo>
                  <a:pt x="1362" y="503"/>
                </a:lnTo>
                <a:lnTo>
                  <a:pt x="1360" y="498"/>
                </a:lnTo>
                <a:lnTo>
                  <a:pt x="1358" y="494"/>
                </a:lnTo>
                <a:lnTo>
                  <a:pt x="1355" y="493"/>
                </a:lnTo>
                <a:lnTo>
                  <a:pt x="1354" y="493"/>
                </a:lnTo>
                <a:lnTo>
                  <a:pt x="1355" y="493"/>
                </a:lnTo>
                <a:lnTo>
                  <a:pt x="1359" y="491"/>
                </a:lnTo>
                <a:lnTo>
                  <a:pt x="1360" y="490"/>
                </a:lnTo>
                <a:lnTo>
                  <a:pt x="1362" y="490"/>
                </a:lnTo>
                <a:lnTo>
                  <a:pt x="1362" y="489"/>
                </a:lnTo>
                <a:lnTo>
                  <a:pt x="1362" y="486"/>
                </a:lnTo>
                <a:lnTo>
                  <a:pt x="1354" y="481"/>
                </a:lnTo>
                <a:lnTo>
                  <a:pt x="1350" y="480"/>
                </a:lnTo>
                <a:lnTo>
                  <a:pt x="1352" y="480"/>
                </a:lnTo>
                <a:lnTo>
                  <a:pt x="1354" y="478"/>
                </a:lnTo>
                <a:lnTo>
                  <a:pt x="1355" y="474"/>
                </a:lnTo>
                <a:lnTo>
                  <a:pt x="1354" y="470"/>
                </a:lnTo>
                <a:lnTo>
                  <a:pt x="1348" y="469"/>
                </a:lnTo>
                <a:lnTo>
                  <a:pt x="1344" y="469"/>
                </a:lnTo>
                <a:lnTo>
                  <a:pt x="1341" y="466"/>
                </a:lnTo>
                <a:lnTo>
                  <a:pt x="1336" y="461"/>
                </a:lnTo>
                <a:lnTo>
                  <a:pt x="1333" y="459"/>
                </a:lnTo>
                <a:lnTo>
                  <a:pt x="1329" y="452"/>
                </a:lnTo>
                <a:lnTo>
                  <a:pt x="1323" y="445"/>
                </a:lnTo>
                <a:lnTo>
                  <a:pt x="1321" y="437"/>
                </a:lnTo>
                <a:lnTo>
                  <a:pt x="1320" y="432"/>
                </a:lnTo>
                <a:lnTo>
                  <a:pt x="1341" y="446"/>
                </a:lnTo>
                <a:lnTo>
                  <a:pt x="1344" y="451"/>
                </a:lnTo>
                <a:lnTo>
                  <a:pt x="1350" y="457"/>
                </a:lnTo>
                <a:lnTo>
                  <a:pt x="1355" y="464"/>
                </a:lnTo>
                <a:lnTo>
                  <a:pt x="1362" y="470"/>
                </a:lnTo>
                <a:lnTo>
                  <a:pt x="1367" y="471"/>
                </a:lnTo>
                <a:lnTo>
                  <a:pt x="1369" y="471"/>
                </a:lnTo>
                <a:lnTo>
                  <a:pt x="1372" y="469"/>
                </a:lnTo>
                <a:lnTo>
                  <a:pt x="1373" y="465"/>
                </a:lnTo>
                <a:lnTo>
                  <a:pt x="1373" y="459"/>
                </a:lnTo>
                <a:lnTo>
                  <a:pt x="1372" y="455"/>
                </a:lnTo>
                <a:lnTo>
                  <a:pt x="1372" y="451"/>
                </a:lnTo>
                <a:lnTo>
                  <a:pt x="1372" y="450"/>
                </a:lnTo>
                <a:lnTo>
                  <a:pt x="1372" y="451"/>
                </a:lnTo>
                <a:lnTo>
                  <a:pt x="1372" y="455"/>
                </a:lnTo>
                <a:lnTo>
                  <a:pt x="1373" y="456"/>
                </a:lnTo>
                <a:lnTo>
                  <a:pt x="1374" y="457"/>
                </a:lnTo>
                <a:lnTo>
                  <a:pt x="1376" y="457"/>
                </a:lnTo>
                <a:lnTo>
                  <a:pt x="1377" y="457"/>
                </a:lnTo>
                <a:lnTo>
                  <a:pt x="1381" y="456"/>
                </a:lnTo>
                <a:lnTo>
                  <a:pt x="1383" y="455"/>
                </a:lnTo>
                <a:lnTo>
                  <a:pt x="1384" y="454"/>
                </a:lnTo>
                <a:lnTo>
                  <a:pt x="1386" y="451"/>
                </a:lnTo>
                <a:lnTo>
                  <a:pt x="1386" y="447"/>
                </a:lnTo>
                <a:lnTo>
                  <a:pt x="1384" y="443"/>
                </a:lnTo>
                <a:lnTo>
                  <a:pt x="1381" y="440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5" name="Freeform 40"/>
          <p:cNvSpPr>
            <a:spLocks noEditPoints="1"/>
          </p:cNvSpPr>
          <p:nvPr/>
        </p:nvSpPr>
        <p:spPr bwMode="auto">
          <a:xfrm>
            <a:off x="2852071" y="578967"/>
            <a:ext cx="582359" cy="1489158"/>
          </a:xfrm>
          <a:custGeom>
            <a:avLst/>
            <a:gdLst>
              <a:gd name="T0" fmla="*/ 2147483647 w 1282"/>
              <a:gd name="T1" fmla="*/ 2147483647 h 3293"/>
              <a:gd name="T2" fmla="*/ 2147483647 w 1282"/>
              <a:gd name="T3" fmla="*/ 2147483647 h 3293"/>
              <a:gd name="T4" fmla="*/ 2147483647 w 1282"/>
              <a:gd name="T5" fmla="*/ 2147483647 h 3293"/>
              <a:gd name="T6" fmla="*/ 2147483647 w 1282"/>
              <a:gd name="T7" fmla="*/ 2147483647 h 3293"/>
              <a:gd name="T8" fmla="*/ 2147483647 w 1282"/>
              <a:gd name="T9" fmla="*/ 2147483647 h 3293"/>
              <a:gd name="T10" fmla="*/ 2147483647 w 1282"/>
              <a:gd name="T11" fmla="*/ 2147483647 h 3293"/>
              <a:gd name="T12" fmla="*/ 2147483647 w 1282"/>
              <a:gd name="T13" fmla="*/ 2147483647 h 3293"/>
              <a:gd name="T14" fmla="*/ 2147483647 w 1282"/>
              <a:gd name="T15" fmla="*/ 2147483647 h 3293"/>
              <a:gd name="T16" fmla="*/ 2147483647 w 1282"/>
              <a:gd name="T17" fmla="*/ 2147483647 h 3293"/>
              <a:gd name="T18" fmla="*/ 2147483647 w 1282"/>
              <a:gd name="T19" fmla="*/ 2147483647 h 3293"/>
              <a:gd name="T20" fmla="*/ 2147483647 w 1282"/>
              <a:gd name="T21" fmla="*/ 2147483647 h 3293"/>
              <a:gd name="T22" fmla="*/ 2147483647 w 1282"/>
              <a:gd name="T23" fmla="*/ 2147483647 h 3293"/>
              <a:gd name="T24" fmla="*/ 2147483647 w 1282"/>
              <a:gd name="T25" fmla="*/ 2147483647 h 3293"/>
              <a:gd name="T26" fmla="*/ 2147483647 w 1282"/>
              <a:gd name="T27" fmla="*/ 2147483647 h 3293"/>
              <a:gd name="T28" fmla="*/ 2147483647 w 1282"/>
              <a:gd name="T29" fmla="*/ 2147483647 h 3293"/>
              <a:gd name="T30" fmla="*/ 2147483647 w 1282"/>
              <a:gd name="T31" fmla="*/ 2147483647 h 3293"/>
              <a:gd name="T32" fmla="*/ 2147483647 w 1282"/>
              <a:gd name="T33" fmla="*/ 2147483647 h 3293"/>
              <a:gd name="T34" fmla="*/ 2147483647 w 1282"/>
              <a:gd name="T35" fmla="*/ 2147483647 h 3293"/>
              <a:gd name="T36" fmla="*/ 2147483647 w 1282"/>
              <a:gd name="T37" fmla="*/ 2147483647 h 3293"/>
              <a:gd name="T38" fmla="*/ 2147483647 w 1282"/>
              <a:gd name="T39" fmla="*/ 2147483647 h 3293"/>
              <a:gd name="T40" fmla="*/ 2147483647 w 1282"/>
              <a:gd name="T41" fmla="*/ 2147483647 h 3293"/>
              <a:gd name="T42" fmla="*/ 2147483647 w 1282"/>
              <a:gd name="T43" fmla="*/ 2147483647 h 3293"/>
              <a:gd name="T44" fmla="*/ 2147483647 w 1282"/>
              <a:gd name="T45" fmla="*/ 2147483647 h 3293"/>
              <a:gd name="T46" fmla="*/ 2147483647 w 1282"/>
              <a:gd name="T47" fmla="*/ 2147483647 h 3293"/>
              <a:gd name="T48" fmla="*/ 2147483647 w 1282"/>
              <a:gd name="T49" fmla="*/ 2147483647 h 3293"/>
              <a:gd name="T50" fmla="*/ 2147483647 w 1282"/>
              <a:gd name="T51" fmla="*/ 2147483647 h 3293"/>
              <a:gd name="T52" fmla="*/ 2147483647 w 1282"/>
              <a:gd name="T53" fmla="*/ 2147483647 h 3293"/>
              <a:gd name="T54" fmla="*/ 2147483647 w 1282"/>
              <a:gd name="T55" fmla="*/ 2147483647 h 3293"/>
              <a:gd name="T56" fmla="*/ 2147483647 w 1282"/>
              <a:gd name="T57" fmla="*/ 2147483647 h 3293"/>
              <a:gd name="T58" fmla="*/ 2147483647 w 1282"/>
              <a:gd name="T59" fmla="*/ 2147483647 h 3293"/>
              <a:gd name="T60" fmla="*/ 2147483647 w 1282"/>
              <a:gd name="T61" fmla="*/ 2147483647 h 3293"/>
              <a:gd name="T62" fmla="*/ 2147483647 w 1282"/>
              <a:gd name="T63" fmla="*/ 2147483647 h 3293"/>
              <a:gd name="T64" fmla="*/ 2147483647 w 1282"/>
              <a:gd name="T65" fmla="*/ 2147483647 h 3293"/>
              <a:gd name="T66" fmla="*/ 2147483647 w 1282"/>
              <a:gd name="T67" fmla="*/ 2147483647 h 3293"/>
              <a:gd name="T68" fmla="*/ 2147483647 w 1282"/>
              <a:gd name="T69" fmla="*/ 2147483647 h 3293"/>
              <a:gd name="T70" fmla="*/ 2147483647 w 1282"/>
              <a:gd name="T71" fmla="*/ 2147483647 h 3293"/>
              <a:gd name="T72" fmla="*/ 2147483647 w 1282"/>
              <a:gd name="T73" fmla="*/ 2147483647 h 3293"/>
              <a:gd name="T74" fmla="*/ 2147483647 w 1282"/>
              <a:gd name="T75" fmla="*/ 2147483647 h 3293"/>
              <a:gd name="T76" fmla="*/ 2147483647 w 1282"/>
              <a:gd name="T77" fmla="*/ 2147483647 h 3293"/>
              <a:gd name="T78" fmla="*/ 2147483647 w 1282"/>
              <a:gd name="T79" fmla="*/ 2147483647 h 3293"/>
              <a:gd name="T80" fmla="*/ 2147483647 w 1282"/>
              <a:gd name="T81" fmla="*/ 2147483647 h 3293"/>
              <a:gd name="T82" fmla="*/ 2147483647 w 1282"/>
              <a:gd name="T83" fmla="*/ 2147483647 h 3293"/>
              <a:gd name="T84" fmla="*/ 2147483647 w 1282"/>
              <a:gd name="T85" fmla="*/ 2147483647 h 3293"/>
              <a:gd name="T86" fmla="*/ 2147483647 w 1282"/>
              <a:gd name="T87" fmla="*/ 2147483647 h 3293"/>
              <a:gd name="T88" fmla="*/ 2147483647 w 1282"/>
              <a:gd name="T89" fmla="*/ 2147483647 h 3293"/>
              <a:gd name="T90" fmla="*/ 2147483647 w 1282"/>
              <a:gd name="T91" fmla="*/ 2147483647 h 3293"/>
              <a:gd name="T92" fmla="*/ 2147483647 w 1282"/>
              <a:gd name="T93" fmla="*/ 2147483647 h 3293"/>
              <a:gd name="T94" fmla="*/ 2147483647 w 1282"/>
              <a:gd name="T95" fmla="*/ 2147483647 h 3293"/>
              <a:gd name="T96" fmla="*/ 2147483647 w 1282"/>
              <a:gd name="T97" fmla="*/ 2147483647 h 3293"/>
              <a:gd name="T98" fmla="*/ 2147483647 w 1282"/>
              <a:gd name="T99" fmla="*/ 2147483647 h 3293"/>
              <a:gd name="T100" fmla="*/ 2147483647 w 1282"/>
              <a:gd name="T101" fmla="*/ 2147483647 h 3293"/>
              <a:gd name="T102" fmla="*/ 2147483647 w 1282"/>
              <a:gd name="T103" fmla="*/ 2147483647 h 3293"/>
              <a:gd name="T104" fmla="*/ 2147483647 w 1282"/>
              <a:gd name="T105" fmla="*/ 2147483647 h 3293"/>
              <a:gd name="T106" fmla="*/ 2147483647 w 1282"/>
              <a:gd name="T107" fmla="*/ 2147483647 h 3293"/>
              <a:gd name="T108" fmla="*/ 2147483647 w 1282"/>
              <a:gd name="T109" fmla="*/ 2147483647 h 3293"/>
              <a:gd name="T110" fmla="*/ 2147483647 w 1282"/>
              <a:gd name="T111" fmla="*/ 2147483647 h 3293"/>
              <a:gd name="T112" fmla="*/ 2147483647 w 1282"/>
              <a:gd name="T113" fmla="*/ 2147483647 h 3293"/>
              <a:gd name="T114" fmla="*/ 2147483647 w 1282"/>
              <a:gd name="T115" fmla="*/ 2147483647 h 3293"/>
              <a:gd name="T116" fmla="*/ 2147483647 w 1282"/>
              <a:gd name="T117" fmla="*/ 2147483647 h 3293"/>
              <a:gd name="T118" fmla="*/ 2147483647 w 1282"/>
              <a:gd name="T119" fmla="*/ 2147483647 h 3293"/>
              <a:gd name="T120" fmla="*/ 2147483647 w 1282"/>
              <a:gd name="T121" fmla="*/ 2147483647 h 32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82"/>
              <a:gd name="T184" fmla="*/ 0 h 3293"/>
              <a:gd name="T185" fmla="*/ 1282 w 1282"/>
              <a:gd name="T186" fmla="*/ 3293 h 32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82" h="3293">
                <a:moveTo>
                  <a:pt x="900" y="602"/>
                </a:moveTo>
                <a:lnTo>
                  <a:pt x="897" y="606"/>
                </a:lnTo>
                <a:lnTo>
                  <a:pt x="893" y="610"/>
                </a:lnTo>
                <a:lnTo>
                  <a:pt x="888" y="615"/>
                </a:lnTo>
                <a:lnTo>
                  <a:pt x="884" y="619"/>
                </a:lnTo>
                <a:lnTo>
                  <a:pt x="881" y="620"/>
                </a:lnTo>
                <a:lnTo>
                  <a:pt x="874" y="621"/>
                </a:lnTo>
                <a:lnTo>
                  <a:pt x="872" y="620"/>
                </a:lnTo>
                <a:lnTo>
                  <a:pt x="873" y="614"/>
                </a:lnTo>
                <a:lnTo>
                  <a:pt x="876" y="605"/>
                </a:lnTo>
                <a:lnTo>
                  <a:pt x="878" y="595"/>
                </a:lnTo>
                <a:lnTo>
                  <a:pt x="882" y="580"/>
                </a:lnTo>
                <a:lnTo>
                  <a:pt x="884" y="572"/>
                </a:lnTo>
                <a:lnTo>
                  <a:pt x="887" y="564"/>
                </a:lnTo>
                <a:lnTo>
                  <a:pt x="888" y="557"/>
                </a:lnTo>
                <a:lnTo>
                  <a:pt x="892" y="564"/>
                </a:lnTo>
                <a:lnTo>
                  <a:pt x="895" y="570"/>
                </a:lnTo>
                <a:lnTo>
                  <a:pt x="901" y="571"/>
                </a:lnTo>
                <a:lnTo>
                  <a:pt x="903" y="571"/>
                </a:lnTo>
                <a:lnTo>
                  <a:pt x="905" y="586"/>
                </a:lnTo>
                <a:lnTo>
                  <a:pt x="903" y="590"/>
                </a:lnTo>
                <a:lnTo>
                  <a:pt x="900" y="602"/>
                </a:lnTo>
                <a:close/>
                <a:moveTo>
                  <a:pt x="859" y="585"/>
                </a:moveTo>
                <a:lnTo>
                  <a:pt x="855" y="590"/>
                </a:lnTo>
                <a:lnTo>
                  <a:pt x="853" y="592"/>
                </a:lnTo>
                <a:lnTo>
                  <a:pt x="852" y="586"/>
                </a:lnTo>
                <a:lnTo>
                  <a:pt x="850" y="571"/>
                </a:lnTo>
                <a:lnTo>
                  <a:pt x="853" y="556"/>
                </a:lnTo>
                <a:lnTo>
                  <a:pt x="853" y="543"/>
                </a:lnTo>
                <a:lnTo>
                  <a:pt x="853" y="530"/>
                </a:lnTo>
                <a:lnTo>
                  <a:pt x="853" y="520"/>
                </a:lnTo>
                <a:lnTo>
                  <a:pt x="853" y="518"/>
                </a:lnTo>
                <a:lnTo>
                  <a:pt x="854" y="515"/>
                </a:lnTo>
                <a:lnTo>
                  <a:pt x="868" y="516"/>
                </a:lnTo>
                <a:lnTo>
                  <a:pt x="876" y="518"/>
                </a:lnTo>
                <a:lnTo>
                  <a:pt x="874" y="520"/>
                </a:lnTo>
                <a:lnTo>
                  <a:pt x="873" y="528"/>
                </a:lnTo>
                <a:lnTo>
                  <a:pt x="873" y="532"/>
                </a:lnTo>
                <a:lnTo>
                  <a:pt x="873" y="535"/>
                </a:lnTo>
                <a:lnTo>
                  <a:pt x="874" y="538"/>
                </a:lnTo>
                <a:lnTo>
                  <a:pt x="876" y="540"/>
                </a:lnTo>
                <a:lnTo>
                  <a:pt x="876" y="542"/>
                </a:lnTo>
                <a:lnTo>
                  <a:pt x="877" y="543"/>
                </a:lnTo>
                <a:lnTo>
                  <a:pt x="874" y="551"/>
                </a:lnTo>
                <a:lnTo>
                  <a:pt x="871" y="558"/>
                </a:lnTo>
                <a:lnTo>
                  <a:pt x="864" y="575"/>
                </a:lnTo>
                <a:lnTo>
                  <a:pt x="859" y="585"/>
                </a:lnTo>
                <a:close/>
                <a:moveTo>
                  <a:pt x="835" y="524"/>
                </a:moveTo>
                <a:lnTo>
                  <a:pt x="835" y="540"/>
                </a:lnTo>
                <a:lnTo>
                  <a:pt x="834" y="557"/>
                </a:lnTo>
                <a:lnTo>
                  <a:pt x="830" y="573"/>
                </a:lnTo>
                <a:lnTo>
                  <a:pt x="828" y="583"/>
                </a:lnTo>
                <a:lnTo>
                  <a:pt x="826" y="568"/>
                </a:lnTo>
                <a:lnTo>
                  <a:pt x="823" y="548"/>
                </a:lnTo>
                <a:lnTo>
                  <a:pt x="821" y="539"/>
                </a:lnTo>
                <a:lnTo>
                  <a:pt x="820" y="527"/>
                </a:lnTo>
                <a:lnTo>
                  <a:pt x="818" y="516"/>
                </a:lnTo>
                <a:lnTo>
                  <a:pt x="816" y="505"/>
                </a:lnTo>
                <a:lnTo>
                  <a:pt x="828" y="509"/>
                </a:lnTo>
                <a:lnTo>
                  <a:pt x="836" y="513"/>
                </a:lnTo>
                <a:lnTo>
                  <a:pt x="836" y="519"/>
                </a:lnTo>
                <a:lnTo>
                  <a:pt x="835" y="524"/>
                </a:lnTo>
                <a:close/>
                <a:moveTo>
                  <a:pt x="235" y="1683"/>
                </a:moveTo>
                <a:lnTo>
                  <a:pt x="235" y="1683"/>
                </a:lnTo>
                <a:lnTo>
                  <a:pt x="239" y="1687"/>
                </a:lnTo>
                <a:lnTo>
                  <a:pt x="239" y="1689"/>
                </a:lnTo>
                <a:lnTo>
                  <a:pt x="238" y="1687"/>
                </a:lnTo>
                <a:lnTo>
                  <a:pt x="235" y="1683"/>
                </a:lnTo>
                <a:lnTo>
                  <a:pt x="229" y="1679"/>
                </a:lnTo>
                <a:lnTo>
                  <a:pt x="219" y="1675"/>
                </a:lnTo>
                <a:lnTo>
                  <a:pt x="216" y="1674"/>
                </a:lnTo>
                <a:lnTo>
                  <a:pt x="214" y="1672"/>
                </a:lnTo>
                <a:lnTo>
                  <a:pt x="214" y="1668"/>
                </a:lnTo>
                <a:lnTo>
                  <a:pt x="214" y="1664"/>
                </a:lnTo>
                <a:lnTo>
                  <a:pt x="214" y="1655"/>
                </a:lnTo>
                <a:lnTo>
                  <a:pt x="216" y="1646"/>
                </a:lnTo>
                <a:lnTo>
                  <a:pt x="216" y="1643"/>
                </a:lnTo>
                <a:lnTo>
                  <a:pt x="216" y="1638"/>
                </a:lnTo>
                <a:lnTo>
                  <a:pt x="214" y="1633"/>
                </a:lnTo>
                <a:lnTo>
                  <a:pt x="213" y="1628"/>
                </a:lnTo>
                <a:lnTo>
                  <a:pt x="209" y="1619"/>
                </a:lnTo>
                <a:lnTo>
                  <a:pt x="208" y="1615"/>
                </a:lnTo>
                <a:lnTo>
                  <a:pt x="211" y="1620"/>
                </a:lnTo>
                <a:lnTo>
                  <a:pt x="218" y="1630"/>
                </a:lnTo>
                <a:lnTo>
                  <a:pt x="220" y="1643"/>
                </a:lnTo>
                <a:lnTo>
                  <a:pt x="219" y="1655"/>
                </a:lnTo>
                <a:lnTo>
                  <a:pt x="220" y="1662"/>
                </a:lnTo>
                <a:lnTo>
                  <a:pt x="221" y="1667"/>
                </a:lnTo>
                <a:lnTo>
                  <a:pt x="224" y="1670"/>
                </a:lnTo>
                <a:lnTo>
                  <a:pt x="228" y="1673"/>
                </a:lnTo>
                <a:lnTo>
                  <a:pt x="232" y="1677"/>
                </a:lnTo>
                <a:lnTo>
                  <a:pt x="235" y="1683"/>
                </a:lnTo>
                <a:close/>
                <a:moveTo>
                  <a:pt x="216" y="1477"/>
                </a:moveTo>
                <a:lnTo>
                  <a:pt x="221" y="1471"/>
                </a:lnTo>
                <a:lnTo>
                  <a:pt x="223" y="1470"/>
                </a:lnTo>
                <a:lnTo>
                  <a:pt x="219" y="1480"/>
                </a:lnTo>
                <a:lnTo>
                  <a:pt x="215" y="1496"/>
                </a:lnTo>
                <a:lnTo>
                  <a:pt x="220" y="1511"/>
                </a:lnTo>
                <a:lnTo>
                  <a:pt x="224" y="1528"/>
                </a:lnTo>
                <a:lnTo>
                  <a:pt x="219" y="1543"/>
                </a:lnTo>
                <a:lnTo>
                  <a:pt x="214" y="1550"/>
                </a:lnTo>
                <a:lnTo>
                  <a:pt x="215" y="1547"/>
                </a:lnTo>
                <a:lnTo>
                  <a:pt x="216" y="1538"/>
                </a:lnTo>
                <a:lnTo>
                  <a:pt x="216" y="1532"/>
                </a:lnTo>
                <a:lnTo>
                  <a:pt x="216" y="1524"/>
                </a:lnTo>
                <a:lnTo>
                  <a:pt x="215" y="1516"/>
                </a:lnTo>
                <a:lnTo>
                  <a:pt x="213" y="1508"/>
                </a:lnTo>
                <a:lnTo>
                  <a:pt x="210" y="1501"/>
                </a:lnTo>
                <a:lnTo>
                  <a:pt x="209" y="1496"/>
                </a:lnTo>
                <a:lnTo>
                  <a:pt x="209" y="1491"/>
                </a:lnTo>
                <a:lnTo>
                  <a:pt x="210" y="1487"/>
                </a:lnTo>
                <a:lnTo>
                  <a:pt x="213" y="1481"/>
                </a:lnTo>
                <a:lnTo>
                  <a:pt x="216" y="1477"/>
                </a:lnTo>
                <a:close/>
                <a:moveTo>
                  <a:pt x="1275" y="701"/>
                </a:moveTo>
                <a:lnTo>
                  <a:pt x="1273" y="698"/>
                </a:lnTo>
                <a:lnTo>
                  <a:pt x="1270" y="692"/>
                </a:lnTo>
                <a:lnTo>
                  <a:pt x="1266" y="684"/>
                </a:lnTo>
                <a:lnTo>
                  <a:pt x="1261" y="679"/>
                </a:lnTo>
                <a:lnTo>
                  <a:pt x="1256" y="677"/>
                </a:lnTo>
                <a:lnTo>
                  <a:pt x="1252" y="674"/>
                </a:lnTo>
                <a:lnTo>
                  <a:pt x="1249" y="672"/>
                </a:lnTo>
                <a:lnTo>
                  <a:pt x="1248" y="667"/>
                </a:lnTo>
                <a:lnTo>
                  <a:pt x="1247" y="659"/>
                </a:lnTo>
                <a:lnTo>
                  <a:pt x="1246" y="650"/>
                </a:lnTo>
                <a:lnTo>
                  <a:pt x="1244" y="648"/>
                </a:lnTo>
                <a:lnTo>
                  <a:pt x="1243" y="645"/>
                </a:lnTo>
                <a:lnTo>
                  <a:pt x="1239" y="643"/>
                </a:lnTo>
                <a:lnTo>
                  <a:pt x="1236" y="641"/>
                </a:lnTo>
                <a:lnTo>
                  <a:pt x="1228" y="641"/>
                </a:lnTo>
                <a:lnTo>
                  <a:pt x="1223" y="643"/>
                </a:lnTo>
                <a:lnTo>
                  <a:pt x="1220" y="643"/>
                </a:lnTo>
                <a:lnTo>
                  <a:pt x="1218" y="643"/>
                </a:lnTo>
                <a:lnTo>
                  <a:pt x="1214" y="641"/>
                </a:lnTo>
                <a:lnTo>
                  <a:pt x="1212" y="639"/>
                </a:lnTo>
                <a:lnTo>
                  <a:pt x="1209" y="636"/>
                </a:lnTo>
                <a:lnTo>
                  <a:pt x="1206" y="633"/>
                </a:lnTo>
                <a:lnTo>
                  <a:pt x="1205" y="628"/>
                </a:lnTo>
                <a:lnTo>
                  <a:pt x="1204" y="623"/>
                </a:lnTo>
                <a:lnTo>
                  <a:pt x="1203" y="616"/>
                </a:lnTo>
                <a:lnTo>
                  <a:pt x="1200" y="610"/>
                </a:lnTo>
                <a:lnTo>
                  <a:pt x="1198" y="604"/>
                </a:lnTo>
                <a:lnTo>
                  <a:pt x="1194" y="597"/>
                </a:lnTo>
                <a:lnTo>
                  <a:pt x="1186" y="586"/>
                </a:lnTo>
                <a:lnTo>
                  <a:pt x="1179" y="578"/>
                </a:lnTo>
                <a:lnTo>
                  <a:pt x="1171" y="573"/>
                </a:lnTo>
                <a:lnTo>
                  <a:pt x="1161" y="568"/>
                </a:lnTo>
                <a:lnTo>
                  <a:pt x="1155" y="567"/>
                </a:lnTo>
                <a:lnTo>
                  <a:pt x="1150" y="566"/>
                </a:lnTo>
                <a:lnTo>
                  <a:pt x="1143" y="566"/>
                </a:lnTo>
                <a:lnTo>
                  <a:pt x="1140" y="567"/>
                </a:lnTo>
                <a:lnTo>
                  <a:pt x="1132" y="568"/>
                </a:lnTo>
                <a:lnTo>
                  <a:pt x="1129" y="568"/>
                </a:lnTo>
                <a:lnTo>
                  <a:pt x="1129" y="564"/>
                </a:lnTo>
                <a:lnTo>
                  <a:pt x="1128" y="556"/>
                </a:lnTo>
                <a:lnTo>
                  <a:pt x="1126" y="551"/>
                </a:lnTo>
                <a:lnTo>
                  <a:pt x="1123" y="544"/>
                </a:lnTo>
                <a:lnTo>
                  <a:pt x="1119" y="539"/>
                </a:lnTo>
                <a:lnTo>
                  <a:pt x="1114" y="534"/>
                </a:lnTo>
                <a:lnTo>
                  <a:pt x="1095" y="516"/>
                </a:lnTo>
                <a:lnTo>
                  <a:pt x="1088" y="508"/>
                </a:lnTo>
                <a:lnTo>
                  <a:pt x="1089" y="508"/>
                </a:lnTo>
                <a:lnTo>
                  <a:pt x="1090" y="506"/>
                </a:lnTo>
                <a:lnTo>
                  <a:pt x="1093" y="503"/>
                </a:lnTo>
                <a:lnTo>
                  <a:pt x="1095" y="496"/>
                </a:lnTo>
                <a:lnTo>
                  <a:pt x="1097" y="487"/>
                </a:lnTo>
                <a:lnTo>
                  <a:pt x="1098" y="477"/>
                </a:lnTo>
                <a:lnTo>
                  <a:pt x="1098" y="469"/>
                </a:lnTo>
                <a:lnTo>
                  <a:pt x="1097" y="462"/>
                </a:lnTo>
                <a:lnTo>
                  <a:pt x="1094" y="451"/>
                </a:lnTo>
                <a:lnTo>
                  <a:pt x="1088" y="433"/>
                </a:lnTo>
                <a:lnTo>
                  <a:pt x="1075" y="417"/>
                </a:lnTo>
                <a:lnTo>
                  <a:pt x="1069" y="410"/>
                </a:lnTo>
                <a:lnTo>
                  <a:pt x="1070" y="408"/>
                </a:lnTo>
                <a:lnTo>
                  <a:pt x="1071" y="403"/>
                </a:lnTo>
                <a:lnTo>
                  <a:pt x="1071" y="400"/>
                </a:lnTo>
                <a:lnTo>
                  <a:pt x="1071" y="398"/>
                </a:lnTo>
                <a:lnTo>
                  <a:pt x="1069" y="394"/>
                </a:lnTo>
                <a:lnTo>
                  <a:pt x="1066" y="393"/>
                </a:lnTo>
                <a:lnTo>
                  <a:pt x="1059" y="390"/>
                </a:lnTo>
                <a:lnTo>
                  <a:pt x="1052" y="390"/>
                </a:lnTo>
                <a:lnTo>
                  <a:pt x="1047" y="390"/>
                </a:lnTo>
                <a:lnTo>
                  <a:pt x="1045" y="390"/>
                </a:lnTo>
                <a:lnTo>
                  <a:pt x="1046" y="388"/>
                </a:lnTo>
                <a:lnTo>
                  <a:pt x="1046" y="381"/>
                </a:lnTo>
                <a:lnTo>
                  <a:pt x="1045" y="379"/>
                </a:lnTo>
                <a:lnTo>
                  <a:pt x="1044" y="375"/>
                </a:lnTo>
                <a:lnTo>
                  <a:pt x="1041" y="373"/>
                </a:lnTo>
                <a:lnTo>
                  <a:pt x="1039" y="371"/>
                </a:lnTo>
                <a:lnTo>
                  <a:pt x="1022" y="368"/>
                </a:lnTo>
                <a:lnTo>
                  <a:pt x="1015" y="366"/>
                </a:lnTo>
                <a:lnTo>
                  <a:pt x="1015" y="364"/>
                </a:lnTo>
                <a:lnTo>
                  <a:pt x="1012" y="359"/>
                </a:lnTo>
                <a:lnTo>
                  <a:pt x="1009" y="355"/>
                </a:lnTo>
                <a:lnTo>
                  <a:pt x="1007" y="352"/>
                </a:lnTo>
                <a:lnTo>
                  <a:pt x="1003" y="350"/>
                </a:lnTo>
                <a:lnTo>
                  <a:pt x="998" y="349"/>
                </a:lnTo>
                <a:lnTo>
                  <a:pt x="980" y="346"/>
                </a:lnTo>
                <a:lnTo>
                  <a:pt x="970" y="346"/>
                </a:lnTo>
                <a:lnTo>
                  <a:pt x="959" y="346"/>
                </a:lnTo>
                <a:lnTo>
                  <a:pt x="950" y="347"/>
                </a:lnTo>
                <a:lnTo>
                  <a:pt x="950" y="344"/>
                </a:lnTo>
                <a:lnTo>
                  <a:pt x="946" y="336"/>
                </a:lnTo>
                <a:lnTo>
                  <a:pt x="944" y="331"/>
                </a:lnTo>
                <a:lnTo>
                  <a:pt x="940" y="327"/>
                </a:lnTo>
                <a:lnTo>
                  <a:pt x="936" y="322"/>
                </a:lnTo>
                <a:lnTo>
                  <a:pt x="931" y="318"/>
                </a:lnTo>
                <a:lnTo>
                  <a:pt x="922" y="314"/>
                </a:lnTo>
                <a:lnTo>
                  <a:pt x="916" y="311"/>
                </a:lnTo>
                <a:lnTo>
                  <a:pt x="911" y="311"/>
                </a:lnTo>
                <a:lnTo>
                  <a:pt x="906" y="311"/>
                </a:lnTo>
                <a:lnTo>
                  <a:pt x="892" y="317"/>
                </a:lnTo>
                <a:lnTo>
                  <a:pt x="883" y="322"/>
                </a:lnTo>
                <a:lnTo>
                  <a:pt x="878" y="317"/>
                </a:lnTo>
                <a:lnTo>
                  <a:pt x="864" y="303"/>
                </a:lnTo>
                <a:lnTo>
                  <a:pt x="849" y="287"/>
                </a:lnTo>
                <a:lnTo>
                  <a:pt x="838" y="275"/>
                </a:lnTo>
                <a:lnTo>
                  <a:pt x="825" y="265"/>
                </a:lnTo>
                <a:lnTo>
                  <a:pt x="809" y="253"/>
                </a:lnTo>
                <a:lnTo>
                  <a:pt x="794" y="243"/>
                </a:lnTo>
                <a:lnTo>
                  <a:pt x="787" y="239"/>
                </a:lnTo>
                <a:lnTo>
                  <a:pt x="786" y="235"/>
                </a:lnTo>
                <a:lnTo>
                  <a:pt x="783" y="229"/>
                </a:lnTo>
                <a:lnTo>
                  <a:pt x="782" y="226"/>
                </a:lnTo>
                <a:lnTo>
                  <a:pt x="778" y="222"/>
                </a:lnTo>
                <a:lnTo>
                  <a:pt x="775" y="219"/>
                </a:lnTo>
                <a:lnTo>
                  <a:pt x="771" y="216"/>
                </a:lnTo>
                <a:lnTo>
                  <a:pt x="751" y="210"/>
                </a:lnTo>
                <a:lnTo>
                  <a:pt x="740" y="208"/>
                </a:lnTo>
                <a:lnTo>
                  <a:pt x="735" y="205"/>
                </a:lnTo>
                <a:lnTo>
                  <a:pt x="724" y="195"/>
                </a:lnTo>
                <a:lnTo>
                  <a:pt x="718" y="188"/>
                </a:lnTo>
                <a:lnTo>
                  <a:pt x="713" y="182"/>
                </a:lnTo>
                <a:lnTo>
                  <a:pt x="708" y="176"/>
                </a:lnTo>
                <a:lnTo>
                  <a:pt x="706" y="172"/>
                </a:lnTo>
                <a:lnTo>
                  <a:pt x="706" y="167"/>
                </a:lnTo>
                <a:lnTo>
                  <a:pt x="708" y="162"/>
                </a:lnTo>
                <a:lnTo>
                  <a:pt x="710" y="155"/>
                </a:lnTo>
                <a:lnTo>
                  <a:pt x="713" y="148"/>
                </a:lnTo>
                <a:lnTo>
                  <a:pt x="717" y="142"/>
                </a:lnTo>
                <a:lnTo>
                  <a:pt x="718" y="134"/>
                </a:lnTo>
                <a:lnTo>
                  <a:pt x="720" y="126"/>
                </a:lnTo>
                <a:lnTo>
                  <a:pt x="720" y="120"/>
                </a:lnTo>
                <a:lnTo>
                  <a:pt x="720" y="99"/>
                </a:lnTo>
                <a:lnTo>
                  <a:pt x="720" y="68"/>
                </a:lnTo>
                <a:lnTo>
                  <a:pt x="718" y="61"/>
                </a:lnTo>
                <a:lnTo>
                  <a:pt x="715" y="53"/>
                </a:lnTo>
                <a:lnTo>
                  <a:pt x="711" y="46"/>
                </a:lnTo>
                <a:lnTo>
                  <a:pt x="708" y="38"/>
                </a:lnTo>
                <a:lnTo>
                  <a:pt x="701" y="30"/>
                </a:lnTo>
                <a:lnTo>
                  <a:pt x="694" y="24"/>
                </a:lnTo>
                <a:lnTo>
                  <a:pt x="684" y="18"/>
                </a:lnTo>
                <a:lnTo>
                  <a:pt x="674" y="14"/>
                </a:lnTo>
                <a:lnTo>
                  <a:pt x="651" y="6"/>
                </a:lnTo>
                <a:lnTo>
                  <a:pt x="631" y="1"/>
                </a:lnTo>
                <a:lnTo>
                  <a:pt x="613" y="0"/>
                </a:lnTo>
                <a:lnTo>
                  <a:pt x="597" y="0"/>
                </a:lnTo>
                <a:lnTo>
                  <a:pt x="584" y="3"/>
                </a:lnTo>
                <a:lnTo>
                  <a:pt x="571" y="6"/>
                </a:lnTo>
                <a:lnTo>
                  <a:pt x="561" y="13"/>
                </a:lnTo>
                <a:lnTo>
                  <a:pt x="552" y="19"/>
                </a:lnTo>
                <a:lnTo>
                  <a:pt x="535" y="35"/>
                </a:lnTo>
                <a:lnTo>
                  <a:pt x="516" y="54"/>
                </a:lnTo>
                <a:lnTo>
                  <a:pt x="508" y="63"/>
                </a:lnTo>
                <a:lnTo>
                  <a:pt x="502" y="73"/>
                </a:lnTo>
                <a:lnTo>
                  <a:pt x="499" y="80"/>
                </a:lnTo>
                <a:lnTo>
                  <a:pt x="498" y="85"/>
                </a:lnTo>
                <a:lnTo>
                  <a:pt x="498" y="90"/>
                </a:lnTo>
                <a:lnTo>
                  <a:pt x="498" y="95"/>
                </a:lnTo>
                <a:lnTo>
                  <a:pt x="498" y="114"/>
                </a:lnTo>
                <a:lnTo>
                  <a:pt x="499" y="126"/>
                </a:lnTo>
                <a:lnTo>
                  <a:pt x="501" y="133"/>
                </a:lnTo>
                <a:lnTo>
                  <a:pt x="502" y="138"/>
                </a:lnTo>
                <a:lnTo>
                  <a:pt x="504" y="144"/>
                </a:lnTo>
                <a:lnTo>
                  <a:pt x="509" y="152"/>
                </a:lnTo>
                <a:lnTo>
                  <a:pt x="518" y="165"/>
                </a:lnTo>
                <a:lnTo>
                  <a:pt x="525" y="176"/>
                </a:lnTo>
                <a:lnTo>
                  <a:pt x="528" y="184"/>
                </a:lnTo>
                <a:lnTo>
                  <a:pt x="530" y="191"/>
                </a:lnTo>
                <a:lnTo>
                  <a:pt x="523" y="198"/>
                </a:lnTo>
                <a:lnTo>
                  <a:pt x="521" y="207"/>
                </a:lnTo>
                <a:lnTo>
                  <a:pt x="526" y="216"/>
                </a:lnTo>
                <a:lnTo>
                  <a:pt x="530" y="219"/>
                </a:lnTo>
                <a:lnTo>
                  <a:pt x="533" y="220"/>
                </a:lnTo>
                <a:lnTo>
                  <a:pt x="535" y="226"/>
                </a:lnTo>
                <a:lnTo>
                  <a:pt x="537" y="235"/>
                </a:lnTo>
                <a:lnTo>
                  <a:pt x="541" y="239"/>
                </a:lnTo>
                <a:lnTo>
                  <a:pt x="547" y="240"/>
                </a:lnTo>
                <a:lnTo>
                  <a:pt x="549" y="245"/>
                </a:lnTo>
                <a:lnTo>
                  <a:pt x="554" y="251"/>
                </a:lnTo>
                <a:lnTo>
                  <a:pt x="560" y="254"/>
                </a:lnTo>
                <a:lnTo>
                  <a:pt x="564" y="255"/>
                </a:lnTo>
                <a:lnTo>
                  <a:pt x="565" y="258"/>
                </a:lnTo>
                <a:lnTo>
                  <a:pt x="570" y="261"/>
                </a:lnTo>
                <a:lnTo>
                  <a:pt x="574" y="263"/>
                </a:lnTo>
                <a:lnTo>
                  <a:pt x="578" y="264"/>
                </a:lnTo>
                <a:lnTo>
                  <a:pt x="581" y="265"/>
                </a:lnTo>
                <a:lnTo>
                  <a:pt x="585" y="264"/>
                </a:lnTo>
                <a:lnTo>
                  <a:pt x="598" y="256"/>
                </a:lnTo>
                <a:lnTo>
                  <a:pt x="603" y="254"/>
                </a:lnTo>
                <a:lnTo>
                  <a:pt x="604" y="254"/>
                </a:lnTo>
                <a:lnTo>
                  <a:pt x="613" y="255"/>
                </a:lnTo>
                <a:lnTo>
                  <a:pt x="619" y="256"/>
                </a:lnTo>
                <a:lnTo>
                  <a:pt x="622" y="259"/>
                </a:lnTo>
                <a:lnTo>
                  <a:pt x="622" y="263"/>
                </a:lnTo>
                <a:lnTo>
                  <a:pt x="622" y="269"/>
                </a:lnTo>
                <a:lnTo>
                  <a:pt x="619" y="274"/>
                </a:lnTo>
                <a:lnTo>
                  <a:pt x="614" y="279"/>
                </a:lnTo>
                <a:lnTo>
                  <a:pt x="610" y="282"/>
                </a:lnTo>
                <a:lnTo>
                  <a:pt x="609" y="283"/>
                </a:lnTo>
                <a:lnTo>
                  <a:pt x="597" y="283"/>
                </a:lnTo>
                <a:lnTo>
                  <a:pt x="575" y="285"/>
                </a:lnTo>
                <a:lnTo>
                  <a:pt x="557" y="292"/>
                </a:lnTo>
                <a:lnTo>
                  <a:pt x="546" y="294"/>
                </a:lnTo>
                <a:lnTo>
                  <a:pt x="537" y="294"/>
                </a:lnTo>
                <a:lnTo>
                  <a:pt x="531" y="293"/>
                </a:lnTo>
                <a:lnTo>
                  <a:pt x="525" y="283"/>
                </a:lnTo>
                <a:lnTo>
                  <a:pt x="512" y="268"/>
                </a:lnTo>
                <a:lnTo>
                  <a:pt x="502" y="263"/>
                </a:lnTo>
                <a:lnTo>
                  <a:pt x="490" y="258"/>
                </a:lnTo>
                <a:lnTo>
                  <a:pt x="485" y="255"/>
                </a:lnTo>
                <a:lnTo>
                  <a:pt x="482" y="253"/>
                </a:lnTo>
                <a:lnTo>
                  <a:pt x="478" y="249"/>
                </a:lnTo>
                <a:lnTo>
                  <a:pt x="477" y="246"/>
                </a:lnTo>
                <a:lnTo>
                  <a:pt x="475" y="230"/>
                </a:lnTo>
                <a:lnTo>
                  <a:pt x="477" y="219"/>
                </a:lnTo>
                <a:lnTo>
                  <a:pt x="477" y="208"/>
                </a:lnTo>
                <a:lnTo>
                  <a:pt x="477" y="200"/>
                </a:lnTo>
                <a:lnTo>
                  <a:pt x="477" y="197"/>
                </a:lnTo>
                <a:lnTo>
                  <a:pt x="475" y="195"/>
                </a:lnTo>
                <a:lnTo>
                  <a:pt x="474" y="193"/>
                </a:lnTo>
                <a:lnTo>
                  <a:pt x="472" y="193"/>
                </a:lnTo>
                <a:lnTo>
                  <a:pt x="470" y="195"/>
                </a:lnTo>
                <a:lnTo>
                  <a:pt x="468" y="196"/>
                </a:lnTo>
                <a:lnTo>
                  <a:pt x="466" y="197"/>
                </a:lnTo>
                <a:lnTo>
                  <a:pt x="466" y="200"/>
                </a:lnTo>
                <a:lnTo>
                  <a:pt x="466" y="206"/>
                </a:lnTo>
                <a:lnTo>
                  <a:pt x="466" y="207"/>
                </a:lnTo>
                <a:lnTo>
                  <a:pt x="464" y="210"/>
                </a:lnTo>
                <a:lnTo>
                  <a:pt x="463" y="212"/>
                </a:lnTo>
                <a:lnTo>
                  <a:pt x="460" y="217"/>
                </a:lnTo>
                <a:lnTo>
                  <a:pt x="459" y="220"/>
                </a:lnTo>
                <a:lnTo>
                  <a:pt x="454" y="217"/>
                </a:lnTo>
                <a:lnTo>
                  <a:pt x="445" y="212"/>
                </a:lnTo>
                <a:lnTo>
                  <a:pt x="441" y="208"/>
                </a:lnTo>
                <a:lnTo>
                  <a:pt x="437" y="205"/>
                </a:lnTo>
                <a:lnTo>
                  <a:pt x="432" y="201"/>
                </a:lnTo>
                <a:lnTo>
                  <a:pt x="427" y="196"/>
                </a:lnTo>
                <a:lnTo>
                  <a:pt x="424" y="192"/>
                </a:lnTo>
                <a:lnTo>
                  <a:pt x="421" y="191"/>
                </a:lnTo>
                <a:lnTo>
                  <a:pt x="420" y="191"/>
                </a:lnTo>
                <a:lnTo>
                  <a:pt x="418" y="191"/>
                </a:lnTo>
                <a:lnTo>
                  <a:pt x="417" y="192"/>
                </a:lnTo>
                <a:lnTo>
                  <a:pt x="417" y="193"/>
                </a:lnTo>
                <a:lnTo>
                  <a:pt x="418" y="202"/>
                </a:lnTo>
                <a:lnTo>
                  <a:pt x="422" y="208"/>
                </a:lnTo>
                <a:lnTo>
                  <a:pt x="425" y="212"/>
                </a:lnTo>
                <a:lnTo>
                  <a:pt x="427" y="215"/>
                </a:lnTo>
                <a:lnTo>
                  <a:pt x="430" y="224"/>
                </a:lnTo>
                <a:lnTo>
                  <a:pt x="426" y="221"/>
                </a:lnTo>
                <a:lnTo>
                  <a:pt x="418" y="219"/>
                </a:lnTo>
                <a:lnTo>
                  <a:pt x="413" y="216"/>
                </a:lnTo>
                <a:lnTo>
                  <a:pt x="412" y="215"/>
                </a:lnTo>
                <a:lnTo>
                  <a:pt x="412" y="212"/>
                </a:lnTo>
                <a:lnTo>
                  <a:pt x="411" y="207"/>
                </a:lnTo>
                <a:lnTo>
                  <a:pt x="410" y="205"/>
                </a:lnTo>
                <a:lnTo>
                  <a:pt x="407" y="203"/>
                </a:lnTo>
                <a:lnTo>
                  <a:pt x="406" y="203"/>
                </a:lnTo>
                <a:lnTo>
                  <a:pt x="405" y="206"/>
                </a:lnTo>
                <a:lnTo>
                  <a:pt x="401" y="212"/>
                </a:lnTo>
                <a:lnTo>
                  <a:pt x="401" y="220"/>
                </a:lnTo>
                <a:lnTo>
                  <a:pt x="406" y="226"/>
                </a:lnTo>
                <a:lnTo>
                  <a:pt x="408" y="230"/>
                </a:lnTo>
                <a:lnTo>
                  <a:pt x="413" y="236"/>
                </a:lnTo>
                <a:lnTo>
                  <a:pt x="408" y="235"/>
                </a:lnTo>
                <a:lnTo>
                  <a:pt x="402" y="234"/>
                </a:lnTo>
                <a:lnTo>
                  <a:pt x="398" y="231"/>
                </a:lnTo>
                <a:lnTo>
                  <a:pt x="396" y="230"/>
                </a:lnTo>
                <a:lnTo>
                  <a:pt x="396" y="229"/>
                </a:lnTo>
                <a:lnTo>
                  <a:pt x="394" y="226"/>
                </a:lnTo>
                <a:lnTo>
                  <a:pt x="393" y="225"/>
                </a:lnTo>
                <a:lnTo>
                  <a:pt x="392" y="225"/>
                </a:lnTo>
                <a:lnTo>
                  <a:pt x="391" y="225"/>
                </a:lnTo>
                <a:lnTo>
                  <a:pt x="391" y="226"/>
                </a:lnTo>
                <a:lnTo>
                  <a:pt x="389" y="229"/>
                </a:lnTo>
                <a:lnTo>
                  <a:pt x="389" y="232"/>
                </a:lnTo>
                <a:lnTo>
                  <a:pt x="389" y="236"/>
                </a:lnTo>
                <a:lnTo>
                  <a:pt x="391" y="239"/>
                </a:lnTo>
                <a:lnTo>
                  <a:pt x="396" y="244"/>
                </a:lnTo>
                <a:lnTo>
                  <a:pt x="400" y="246"/>
                </a:lnTo>
                <a:lnTo>
                  <a:pt x="396" y="246"/>
                </a:lnTo>
                <a:lnTo>
                  <a:pt x="389" y="246"/>
                </a:lnTo>
                <a:lnTo>
                  <a:pt x="391" y="250"/>
                </a:lnTo>
                <a:lnTo>
                  <a:pt x="392" y="254"/>
                </a:lnTo>
                <a:lnTo>
                  <a:pt x="394" y="256"/>
                </a:lnTo>
                <a:lnTo>
                  <a:pt x="397" y="259"/>
                </a:lnTo>
                <a:lnTo>
                  <a:pt x="405" y="260"/>
                </a:lnTo>
                <a:lnTo>
                  <a:pt x="411" y="263"/>
                </a:lnTo>
                <a:lnTo>
                  <a:pt x="415" y="267"/>
                </a:lnTo>
                <a:lnTo>
                  <a:pt x="424" y="272"/>
                </a:lnTo>
                <a:lnTo>
                  <a:pt x="430" y="274"/>
                </a:lnTo>
                <a:lnTo>
                  <a:pt x="436" y="277"/>
                </a:lnTo>
                <a:lnTo>
                  <a:pt x="442" y="280"/>
                </a:lnTo>
                <a:lnTo>
                  <a:pt x="446" y="284"/>
                </a:lnTo>
                <a:lnTo>
                  <a:pt x="453" y="293"/>
                </a:lnTo>
                <a:lnTo>
                  <a:pt x="465" y="309"/>
                </a:lnTo>
                <a:lnTo>
                  <a:pt x="472" y="317"/>
                </a:lnTo>
                <a:lnTo>
                  <a:pt x="478" y="325"/>
                </a:lnTo>
                <a:lnTo>
                  <a:pt x="484" y="330"/>
                </a:lnTo>
                <a:lnTo>
                  <a:pt x="490" y="333"/>
                </a:lnTo>
                <a:lnTo>
                  <a:pt x="506" y="338"/>
                </a:lnTo>
                <a:lnTo>
                  <a:pt x="512" y="341"/>
                </a:lnTo>
                <a:lnTo>
                  <a:pt x="514" y="344"/>
                </a:lnTo>
                <a:lnTo>
                  <a:pt x="521" y="347"/>
                </a:lnTo>
                <a:lnTo>
                  <a:pt x="527" y="347"/>
                </a:lnTo>
                <a:lnTo>
                  <a:pt x="531" y="347"/>
                </a:lnTo>
                <a:lnTo>
                  <a:pt x="531" y="349"/>
                </a:lnTo>
                <a:lnTo>
                  <a:pt x="535" y="352"/>
                </a:lnTo>
                <a:lnTo>
                  <a:pt x="538" y="355"/>
                </a:lnTo>
                <a:lnTo>
                  <a:pt x="543" y="357"/>
                </a:lnTo>
                <a:lnTo>
                  <a:pt x="550" y="360"/>
                </a:lnTo>
                <a:lnTo>
                  <a:pt x="559" y="361"/>
                </a:lnTo>
                <a:lnTo>
                  <a:pt x="574" y="361"/>
                </a:lnTo>
                <a:lnTo>
                  <a:pt x="583" y="360"/>
                </a:lnTo>
                <a:lnTo>
                  <a:pt x="594" y="360"/>
                </a:lnTo>
                <a:lnTo>
                  <a:pt x="593" y="366"/>
                </a:lnTo>
                <a:lnTo>
                  <a:pt x="594" y="375"/>
                </a:lnTo>
                <a:lnTo>
                  <a:pt x="598" y="381"/>
                </a:lnTo>
                <a:lnTo>
                  <a:pt x="600" y="386"/>
                </a:lnTo>
                <a:lnTo>
                  <a:pt x="598" y="385"/>
                </a:lnTo>
                <a:lnTo>
                  <a:pt x="593" y="385"/>
                </a:lnTo>
                <a:lnTo>
                  <a:pt x="589" y="384"/>
                </a:lnTo>
                <a:lnTo>
                  <a:pt x="585" y="385"/>
                </a:lnTo>
                <a:lnTo>
                  <a:pt x="581" y="386"/>
                </a:lnTo>
                <a:lnTo>
                  <a:pt x="578" y="388"/>
                </a:lnTo>
                <a:lnTo>
                  <a:pt x="565" y="397"/>
                </a:lnTo>
                <a:lnTo>
                  <a:pt x="559" y="399"/>
                </a:lnTo>
                <a:lnTo>
                  <a:pt x="556" y="397"/>
                </a:lnTo>
                <a:lnTo>
                  <a:pt x="551" y="391"/>
                </a:lnTo>
                <a:lnTo>
                  <a:pt x="546" y="390"/>
                </a:lnTo>
                <a:lnTo>
                  <a:pt x="543" y="390"/>
                </a:lnTo>
                <a:lnTo>
                  <a:pt x="538" y="386"/>
                </a:lnTo>
                <a:lnTo>
                  <a:pt x="530" y="380"/>
                </a:lnTo>
                <a:lnTo>
                  <a:pt x="523" y="376"/>
                </a:lnTo>
                <a:lnTo>
                  <a:pt x="517" y="374"/>
                </a:lnTo>
                <a:lnTo>
                  <a:pt x="512" y="369"/>
                </a:lnTo>
                <a:lnTo>
                  <a:pt x="508" y="366"/>
                </a:lnTo>
                <a:lnTo>
                  <a:pt x="507" y="365"/>
                </a:lnTo>
                <a:lnTo>
                  <a:pt x="504" y="365"/>
                </a:lnTo>
                <a:lnTo>
                  <a:pt x="502" y="366"/>
                </a:lnTo>
                <a:lnTo>
                  <a:pt x="502" y="369"/>
                </a:lnTo>
                <a:lnTo>
                  <a:pt x="504" y="376"/>
                </a:lnTo>
                <a:lnTo>
                  <a:pt x="508" y="381"/>
                </a:lnTo>
                <a:lnTo>
                  <a:pt x="509" y="383"/>
                </a:lnTo>
                <a:lnTo>
                  <a:pt x="509" y="388"/>
                </a:lnTo>
                <a:lnTo>
                  <a:pt x="504" y="389"/>
                </a:lnTo>
                <a:lnTo>
                  <a:pt x="498" y="389"/>
                </a:lnTo>
                <a:lnTo>
                  <a:pt x="490" y="390"/>
                </a:lnTo>
                <a:lnTo>
                  <a:pt x="483" y="389"/>
                </a:lnTo>
                <a:lnTo>
                  <a:pt x="480" y="388"/>
                </a:lnTo>
                <a:lnTo>
                  <a:pt x="479" y="384"/>
                </a:lnTo>
                <a:lnTo>
                  <a:pt x="477" y="383"/>
                </a:lnTo>
                <a:lnTo>
                  <a:pt x="474" y="381"/>
                </a:lnTo>
                <a:lnTo>
                  <a:pt x="472" y="381"/>
                </a:lnTo>
                <a:lnTo>
                  <a:pt x="469" y="381"/>
                </a:lnTo>
                <a:lnTo>
                  <a:pt x="466" y="386"/>
                </a:lnTo>
                <a:lnTo>
                  <a:pt x="464" y="391"/>
                </a:lnTo>
                <a:lnTo>
                  <a:pt x="464" y="395"/>
                </a:lnTo>
                <a:lnTo>
                  <a:pt x="465" y="397"/>
                </a:lnTo>
                <a:lnTo>
                  <a:pt x="466" y="398"/>
                </a:lnTo>
                <a:lnTo>
                  <a:pt x="468" y="398"/>
                </a:lnTo>
                <a:lnTo>
                  <a:pt x="464" y="402"/>
                </a:lnTo>
                <a:lnTo>
                  <a:pt x="464" y="409"/>
                </a:lnTo>
                <a:lnTo>
                  <a:pt x="469" y="413"/>
                </a:lnTo>
                <a:lnTo>
                  <a:pt x="472" y="414"/>
                </a:lnTo>
                <a:lnTo>
                  <a:pt x="472" y="415"/>
                </a:lnTo>
                <a:lnTo>
                  <a:pt x="469" y="419"/>
                </a:lnTo>
                <a:lnTo>
                  <a:pt x="469" y="423"/>
                </a:lnTo>
                <a:lnTo>
                  <a:pt x="469" y="428"/>
                </a:lnTo>
                <a:lnTo>
                  <a:pt x="472" y="431"/>
                </a:lnTo>
                <a:lnTo>
                  <a:pt x="475" y="434"/>
                </a:lnTo>
                <a:lnTo>
                  <a:pt x="478" y="436"/>
                </a:lnTo>
                <a:lnTo>
                  <a:pt x="480" y="436"/>
                </a:lnTo>
                <a:lnTo>
                  <a:pt x="484" y="438"/>
                </a:lnTo>
                <a:lnTo>
                  <a:pt x="489" y="442"/>
                </a:lnTo>
                <a:lnTo>
                  <a:pt x="506" y="437"/>
                </a:lnTo>
                <a:lnTo>
                  <a:pt x="521" y="433"/>
                </a:lnTo>
                <a:lnTo>
                  <a:pt x="532" y="432"/>
                </a:lnTo>
                <a:lnTo>
                  <a:pt x="541" y="431"/>
                </a:lnTo>
                <a:lnTo>
                  <a:pt x="549" y="432"/>
                </a:lnTo>
                <a:lnTo>
                  <a:pt x="566" y="433"/>
                </a:lnTo>
                <a:lnTo>
                  <a:pt x="586" y="434"/>
                </a:lnTo>
                <a:lnTo>
                  <a:pt x="604" y="436"/>
                </a:lnTo>
                <a:lnTo>
                  <a:pt x="617" y="436"/>
                </a:lnTo>
                <a:lnTo>
                  <a:pt x="628" y="433"/>
                </a:lnTo>
                <a:lnTo>
                  <a:pt x="639" y="431"/>
                </a:lnTo>
                <a:lnTo>
                  <a:pt x="648" y="427"/>
                </a:lnTo>
                <a:lnTo>
                  <a:pt x="658" y="419"/>
                </a:lnTo>
                <a:lnTo>
                  <a:pt x="667" y="410"/>
                </a:lnTo>
                <a:lnTo>
                  <a:pt x="675" y="402"/>
                </a:lnTo>
                <a:lnTo>
                  <a:pt x="677" y="398"/>
                </a:lnTo>
                <a:lnTo>
                  <a:pt x="684" y="403"/>
                </a:lnTo>
                <a:lnTo>
                  <a:pt x="699" y="417"/>
                </a:lnTo>
                <a:lnTo>
                  <a:pt x="706" y="424"/>
                </a:lnTo>
                <a:lnTo>
                  <a:pt x="715" y="433"/>
                </a:lnTo>
                <a:lnTo>
                  <a:pt x="722" y="441"/>
                </a:lnTo>
                <a:lnTo>
                  <a:pt x="725" y="447"/>
                </a:lnTo>
                <a:lnTo>
                  <a:pt x="730" y="455"/>
                </a:lnTo>
                <a:lnTo>
                  <a:pt x="737" y="463"/>
                </a:lnTo>
                <a:lnTo>
                  <a:pt x="746" y="471"/>
                </a:lnTo>
                <a:lnTo>
                  <a:pt x="756" y="477"/>
                </a:lnTo>
                <a:lnTo>
                  <a:pt x="766" y="484"/>
                </a:lnTo>
                <a:lnTo>
                  <a:pt x="776" y="489"/>
                </a:lnTo>
                <a:lnTo>
                  <a:pt x="786" y="494"/>
                </a:lnTo>
                <a:lnTo>
                  <a:pt x="795" y="496"/>
                </a:lnTo>
                <a:lnTo>
                  <a:pt x="797" y="498"/>
                </a:lnTo>
                <a:lnTo>
                  <a:pt x="801" y="499"/>
                </a:lnTo>
                <a:lnTo>
                  <a:pt x="801" y="509"/>
                </a:lnTo>
                <a:lnTo>
                  <a:pt x="802" y="519"/>
                </a:lnTo>
                <a:lnTo>
                  <a:pt x="804" y="554"/>
                </a:lnTo>
                <a:lnTo>
                  <a:pt x="802" y="573"/>
                </a:lnTo>
                <a:lnTo>
                  <a:pt x="800" y="588"/>
                </a:lnTo>
                <a:lnTo>
                  <a:pt x="797" y="609"/>
                </a:lnTo>
                <a:lnTo>
                  <a:pt x="792" y="624"/>
                </a:lnTo>
                <a:lnTo>
                  <a:pt x="788" y="626"/>
                </a:lnTo>
                <a:lnTo>
                  <a:pt x="782" y="626"/>
                </a:lnTo>
                <a:lnTo>
                  <a:pt x="776" y="625"/>
                </a:lnTo>
                <a:lnTo>
                  <a:pt x="768" y="621"/>
                </a:lnTo>
                <a:lnTo>
                  <a:pt x="756" y="612"/>
                </a:lnTo>
                <a:lnTo>
                  <a:pt x="744" y="601"/>
                </a:lnTo>
                <a:lnTo>
                  <a:pt x="739" y="596"/>
                </a:lnTo>
                <a:lnTo>
                  <a:pt x="734" y="593"/>
                </a:lnTo>
                <a:lnTo>
                  <a:pt x="732" y="592"/>
                </a:lnTo>
                <a:lnTo>
                  <a:pt x="728" y="592"/>
                </a:lnTo>
                <a:lnTo>
                  <a:pt x="725" y="593"/>
                </a:lnTo>
                <a:lnTo>
                  <a:pt x="723" y="595"/>
                </a:lnTo>
                <a:lnTo>
                  <a:pt x="720" y="597"/>
                </a:lnTo>
                <a:lnTo>
                  <a:pt x="719" y="599"/>
                </a:lnTo>
                <a:lnTo>
                  <a:pt x="719" y="600"/>
                </a:lnTo>
                <a:lnTo>
                  <a:pt x="720" y="602"/>
                </a:lnTo>
                <a:lnTo>
                  <a:pt x="723" y="605"/>
                </a:lnTo>
                <a:lnTo>
                  <a:pt x="727" y="609"/>
                </a:lnTo>
                <a:lnTo>
                  <a:pt x="734" y="615"/>
                </a:lnTo>
                <a:lnTo>
                  <a:pt x="739" y="620"/>
                </a:lnTo>
                <a:lnTo>
                  <a:pt x="748" y="629"/>
                </a:lnTo>
                <a:lnTo>
                  <a:pt x="762" y="647"/>
                </a:lnTo>
                <a:lnTo>
                  <a:pt x="775" y="663"/>
                </a:lnTo>
                <a:lnTo>
                  <a:pt x="781" y="672"/>
                </a:lnTo>
                <a:lnTo>
                  <a:pt x="782" y="674"/>
                </a:lnTo>
                <a:lnTo>
                  <a:pt x="786" y="683"/>
                </a:lnTo>
                <a:lnTo>
                  <a:pt x="788" y="689"/>
                </a:lnTo>
                <a:lnTo>
                  <a:pt x="790" y="698"/>
                </a:lnTo>
                <a:lnTo>
                  <a:pt x="790" y="710"/>
                </a:lnTo>
                <a:lnTo>
                  <a:pt x="787" y="722"/>
                </a:lnTo>
                <a:lnTo>
                  <a:pt x="781" y="759"/>
                </a:lnTo>
                <a:lnTo>
                  <a:pt x="770" y="806"/>
                </a:lnTo>
                <a:lnTo>
                  <a:pt x="764" y="830"/>
                </a:lnTo>
                <a:lnTo>
                  <a:pt x="761" y="852"/>
                </a:lnTo>
                <a:lnTo>
                  <a:pt x="757" y="873"/>
                </a:lnTo>
                <a:lnTo>
                  <a:pt x="756" y="890"/>
                </a:lnTo>
                <a:lnTo>
                  <a:pt x="756" y="922"/>
                </a:lnTo>
                <a:lnTo>
                  <a:pt x="756" y="955"/>
                </a:lnTo>
                <a:lnTo>
                  <a:pt x="754" y="982"/>
                </a:lnTo>
                <a:lnTo>
                  <a:pt x="753" y="998"/>
                </a:lnTo>
                <a:lnTo>
                  <a:pt x="751" y="1001"/>
                </a:lnTo>
                <a:lnTo>
                  <a:pt x="746" y="1006"/>
                </a:lnTo>
                <a:lnTo>
                  <a:pt x="740" y="1011"/>
                </a:lnTo>
                <a:lnTo>
                  <a:pt x="733" y="1016"/>
                </a:lnTo>
                <a:lnTo>
                  <a:pt x="718" y="1025"/>
                </a:lnTo>
                <a:lnTo>
                  <a:pt x="706" y="1033"/>
                </a:lnTo>
                <a:lnTo>
                  <a:pt x="694" y="1038"/>
                </a:lnTo>
                <a:lnTo>
                  <a:pt x="680" y="1044"/>
                </a:lnTo>
                <a:lnTo>
                  <a:pt x="667" y="1051"/>
                </a:lnTo>
                <a:lnTo>
                  <a:pt x="660" y="1054"/>
                </a:lnTo>
                <a:lnTo>
                  <a:pt x="661" y="1053"/>
                </a:lnTo>
                <a:lnTo>
                  <a:pt x="666" y="1044"/>
                </a:lnTo>
                <a:lnTo>
                  <a:pt x="674" y="1033"/>
                </a:lnTo>
                <a:lnTo>
                  <a:pt x="679" y="1021"/>
                </a:lnTo>
                <a:lnTo>
                  <a:pt x="684" y="1014"/>
                </a:lnTo>
                <a:lnTo>
                  <a:pt x="689" y="1008"/>
                </a:lnTo>
                <a:lnTo>
                  <a:pt x="691" y="1005"/>
                </a:lnTo>
                <a:lnTo>
                  <a:pt x="693" y="1003"/>
                </a:lnTo>
                <a:lnTo>
                  <a:pt x="694" y="999"/>
                </a:lnTo>
                <a:lnTo>
                  <a:pt x="694" y="995"/>
                </a:lnTo>
                <a:lnTo>
                  <a:pt x="694" y="985"/>
                </a:lnTo>
                <a:lnTo>
                  <a:pt x="693" y="975"/>
                </a:lnTo>
                <a:lnTo>
                  <a:pt x="691" y="965"/>
                </a:lnTo>
                <a:lnTo>
                  <a:pt x="691" y="956"/>
                </a:lnTo>
                <a:lnTo>
                  <a:pt x="694" y="938"/>
                </a:lnTo>
                <a:lnTo>
                  <a:pt x="698" y="903"/>
                </a:lnTo>
                <a:lnTo>
                  <a:pt x="700" y="864"/>
                </a:lnTo>
                <a:lnTo>
                  <a:pt x="701" y="832"/>
                </a:lnTo>
                <a:lnTo>
                  <a:pt x="699" y="803"/>
                </a:lnTo>
                <a:lnTo>
                  <a:pt x="694" y="769"/>
                </a:lnTo>
                <a:lnTo>
                  <a:pt x="689" y="734"/>
                </a:lnTo>
                <a:lnTo>
                  <a:pt x="684" y="705"/>
                </a:lnTo>
                <a:lnTo>
                  <a:pt x="680" y="684"/>
                </a:lnTo>
                <a:lnTo>
                  <a:pt x="677" y="669"/>
                </a:lnTo>
                <a:lnTo>
                  <a:pt x="677" y="658"/>
                </a:lnTo>
                <a:lnTo>
                  <a:pt x="677" y="650"/>
                </a:lnTo>
                <a:lnTo>
                  <a:pt x="680" y="640"/>
                </a:lnTo>
                <a:lnTo>
                  <a:pt x="684" y="628"/>
                </a:lnTo>
                <a:lnTo>
                  <a:pt x="687" y="612"/>
                </a:lnTo>
                <a:lnTo>
                  <a:pt x="690" y="601"/>
                </a:lnTo>
                <a:lnTo>
                  <a:pt x="691" y="590"/>
                </a:lnTo>
                <a:lnTo>
                  <a:pt x="693" y="581"/>
                </a:lnTo>
                <a:lnTo>
                  <a:pt x="693" y="576"/>
                </a:lnTo>
                <a:lnTo>
                  <a:pt x="691" y="572"/>
                </a:lnTo>
                <a:lnTo>
                  <a:pt x="690" y="563"/>
                </a:lnTo>
                <a:lnTo>
                  <a:pt x="690" y="549"/>
                </a:lnTo>
                <a:lnTo>
                  <a:pt x="693" y="532"/>
                </a:lnTo>
                <a:lnTo>
                  <a:pt x="695" y="515"/>
                </a:lnTo>
                <a:lnTo>
                  <a:pt x="698" y="504"/>
                </a:lnTo>
                <a:lnTo>
                  <a:pt x="700" y="496"/>
                </a:lnTo>
                <a:lnTo>
                  <a:pt x="706" y="489"/>
                </a:lnTo>
                <a:lnTo>
                  <a:pt x="710" y="481"/>
                </a:lnTo>
                <a:lnTo>
                  <a:pt x="711" y="476"/>
                </a:lnTo>
                <a:lnTo>
                  <a:pt x="711" y="472"/>
                </a:lnTo>
                <a:lnTo>
                  <a:pt x="711" y="471"/>
                </a:lnTo>
                <a:lnTo>
                  <a:pt x="710" y="471"/>
                </a:lnTo>
                <a:lnTo>
                  <a:pt x="708" y="472"/>
                </a:lnTo>
                <a:lnTo>
                  <a:pt x="696" y="485"/>
                </a:lnTo>
                <a:lnTo>
                  <a:pt x="687" y="494"/>
                </a:lnTo>
                <a:lnTo>
                  <a:pt x="690" y="471"/>
                </a:lnTo>
                <a:lnTo>
                  <a:pt x="694" y="466"/>
                </a:lnTo>
                <a:lnTo>
                  <a:pt x="699" y="458"/>
                </a:lnTo>
                <a:lnTo>
                  <a:pt x="701" y="451"/>
                </a:lnTo>
                <a:lnTo>
                  <a:pt x="703" y="445"/>
                </a:lnTo>
                <a:lnTo>
                  <a:pt x="703" y="442"/>
                </a:lnTo>
                <a:lnTo>
                  <a:pt x="701" y="441"/>
                </a:lnTo>
                <a:lnTo>
                  <a:pt x="698" y="442"/>
                </a:lnTo>
                <a:lnTo>
                  <a:pt x="689" y="448"/>
                </a:lnTo>
                <a:lnTo>
                  <a:pt x="685" y="453"/>
                </a:lnTo>
                <a:lnTo>
                  <a:pt x="677" y="461"/>
                </a:lnTo>
                <a:lnTo>
                  <a:pt x="680" y="452"/>
                </a:lnTo>
                <a:lnTo>
                  <a:pt x="681" y="437"/>
                </a:lnTo>
                <a:lnTo>
                  <a:pt x="680" y="432"/>
                </a:lnTo>
                <a:lnTo>
                  <a:pt x="677" y="429"/>
                </a:lnTo>
                <a:lnTo>
                  <a:pt x="676" y="428"/>
                </a:lnTo>
                <a:lnTo>
                  <a:pt x="675" y="428"/>
                </a:lnTo>
                <a:lnTo>
                  <a:pt x="674" y="429"/>
                </a:lnTo>
                <a:lnTo>
                  <a:pt x="670" y="436"/>
                </a:lnTo>
                <a:lnTo>
                  <a:pt x="667" y="442"/>
                </a:lnTo>
                <a:lnTo>
                  <a:pt x="665" y="445"/>
                </a:lnTo>
                <a:lnTo>
                  <a:pt x="665" y="441"/>
                </a:lnTo>
                <a:lnTo>
                  <a:pt x="663" y="439"/>
                </a:lnTo>
                <a:lnTo>
                  <a:pt x="661" y="439"/>
                </a:lnTo>
                <a:lnTo>
                  <a:pt x="657" y="446"/>
                </a:lnTo>
                <a:lnTo>
                  <a:pt x="653" y="455"/>
                </a:lnTo>
                <a:lnTo>
                  <a:pt x="648" y="467"/>
                </a:lnTo>
                <a:lnTo>
                  <a:pt x="645" y="480"/>
                </a:lnTo>
                <a:lnTo>
                  <a:pt x="641" y="491"/>
                </a:lnTo>
                <a:lnTo>
                  <a:pt x="637" y="496"/>
                </a:lnTo>
                <a:lnTo>
                  <a:pt x="636" y="504"/>
                </a:lnTo>
                <a:lnTo>
                  <a:pt x="636" y="515"/>
                </a:lnTo>
                <a:lnTo>
                  <a:pt x="636" y="525"/>
                </a:lnTo>
                <a:lnTo>
                  <a:pt x="634" y="539"/>
                </a:lnTo>
                <a:lnTo>
                  <a:pt x="632" y="553"/>
                </a:lnTo>
                <a:lnTo>
                  <a:pt x="631" y="559"/>
                </a:lnTo>
                <a:lnTo>
                  <a:pt x="621" y="540"/>
                </a:lnTo>
                <a:lnTo>
                  <a:pt x="619" y="534"/>
                </a:lnTo>
                <a:lnTo>
                  <a:pt x="615" y="524"/>
                </a:lnTo>
                <a:lnTo>
                  <a:pt x="614" y="519"/>
                </a:lnTo>
                <a:lnTo>
                  <a:pt x="612" y="515"/>
                </a:lnTo>
                <a:lnTo>
                  <a:pt x="609" y="513"/>
                </a:lnTo>
                <a:lnTo>
                  <a:pt x="607" y="511"/>
                </a:lnTo>
                <a:lnTo>
                  <a:pt x="604" y="514"/>
                </a:lnTo>
                <a:lnTo>
                  <a:pt x="600" y="516"/>
                </a:lnTo>
                <a:lnTo>
                  <a:pt x="599" y="522"/>
                </a:lnTo>
                <a:lnTo>
                  <a:pt x="600" y="527"/>
                </a:lnTo>
                <a:lnTo>
                  <a:pt x="603" y="538"/>
                </a:lnTo>
                <a:lnTo>
                  <a:pt x="609" y="564"/>
                </a:lnTo>
                <a:lnTo>
                  <a:pt x="609" y="567"/>
                </a:lnTo>
                <a:lnTo>
                  <a:pt x="609" y="576"/>
                </a:lnTo>
                <a:lnTo>
                  <a:pt x="612" y="588"/>
                </a:lnTo>
                <a:lnTo>
                  <a:pt x="615" y="602"/>
                </a:lnTo>
                <a:lnTo>
                  <a:pt x="621" y="619"/>
                </a:lnTo>
                <a:lnTo>
                  <a:pt x="624" y="640"/>
                </a:lnTo>
                <a:lnTo>
                  <a:pt x="627" y="660"/>
                </a:lnTo>
                <a:lnTo>
                  <a:pt x="627" y="676"/>
                </a:lnTo>
                <a:lnTo>
                  <a:pt x="624" y="701"/>
                </a:lnTo>
                <a:lnTo>
                  <a:pt x="621" y="742"/>
                </a:lnTo>
                <a:lnTo>
                  <a:pt x="617" y="787"/>
                </a:lnTo>
                <a:lnTo>
                  <a:pt x="612" y="818"/>
                </a:lnTo>
                <a:lnTo>
                  <a:pt x="607" y="842"/>
                </a:lnTo>
                <a:lnTo>
                  <a:pt x="605" y="866"/>
                </a:lnTo>
                <a:lnTo>
                  <a:pt x="604" y="888"/>
                </a:lnTo>
                <a:lnTo>
                  <a:pt x="607" y="905"/>
                </a:lnTo>
                <a:lnTo>
                  <a:pt x="608" y="922"/>
                </a:lnTo>
                <a:lnTo>
                  <a:pt x="608" y="941"/>
                </a:lnTo>
                <a:lnTo>
                  <a:pt x="607" y="958"/>
                </a:lnTo>
                <a:lnTo>
                  <a:pt x="604" y="967"/>
                </a:lnTo>
                <a:lnTo>
                  <a:pt x="594" y="976"/>
                </a:lnTo>
                <a:lnTo>
                  <a:pt x="571" y="990"/>
                </a:lnTo>
                <a:lnTo>
                  <a:pt x="546" y="1008"/>
                </a:lnTo>
                <a:lnTo>
                  <a:pt x="523" y="1024"/>
                </a:lnTo>
                <a:lnTo>
                  <a:pt x="507" y="1039"/>
                </a:lnTo>
                <a:lnTo>
                  <a:pt x="493" y="1054"/>
                </a:lnTo>
                <a:lnTo>
                  <a:pt x="483" y="1068"/>
                </a:lnTo>
                <a:lnTo>
                  <a:pt x="475" y="1081"/>
                </a:lnTo>
                <a:lnTo>
                  <a:pt x="461" y="1102"/>
                </a:lnTo>
                <a:lnTo>
                  <a:pt x="454" y="1114"/>
                </a:lnTo>
                <a:lnTo>
                  <a:pt x="431" y="1130"/>
                </a:lnTo>
                <a:lnTo>
                  <a:pt x="426" y="1131"/>
                </a:lnTo>
                <a:lnTo>
                  <a:pt x="416" y="1135"/>
                </a:lnTo>
                <a:lnTo>
                  <a:pt x="406" y="1138"/>
                </a:lnTo>
                <a:lnTo>
                  <a:pt x="401" y="1138"/>
                </a:lnTo>
                <a:lnTo>
                  <a:pt x="396" y="1130"/>
                </a:lnTo>
                <a:lnTo>
                  <a:pt x="389" y="1122"/>
                </a:lnTo>
                <a:lnTo>
                  <a:pt x="383" y="1106"/>
                </a:lnTo>
                <a:lnTo>
                  <a:pt x="376" y="1090"/>
                </a:lnTo>
                <a:lnTo>
                  <a:pt x="365" y="1072"/>
                </a:lnTo>
                <a:lnTo>
                  <a:pt x="354" y="1054"/>
                </a:lnTo>
                <a:lnTo>
                  <a:pt x="352" y="1047"/>
                </a:lnTo>
                <a:lnTo>
                  <a:pt x="350" y="1037"/>
                </a:lnTo>
                <a:lnTo>
                  <a:pt x="350" y="1024"/>
                </a:lnTo>
                <a:lnTo>
                  <a:pt x="352" y="1014"/>
                </a:lnTo>
                <a:lnTo>
                  <a:pt x="353" y="1003"/>
                </a:lnTo>
                <a:lnTo>
                  <a:pt x="355" y="990"/>
                </a:lnTo>
                <a:lnTo>
                  <a:pt x="358" y="981"/>
                </a:lnTo>
                <a:lnTo>
                  <a:pt x="360" y="974"/>
                </a:lnTo>
                <a:lnTo>
                  <a:pt x="360" y="966"/>
                </a:lnTo>
                <a:lnTo>
                  <a:pt x="358" y="958"/>
                </a:lnTo>
                <a:lnTo>
                  <a:pt x="355" y="953"/>
                </a:lnTo>
                <a:lnTo>
                  <a:pt x="352" y="950"/>
                </a:lnTo>
                <a:lnTo>
                  <a:pt x="348" y="947"/>
                </a:lnTo>
                <a:lnTo>
                  <a:pt x="343" y="946"/>
                </a:lnTo>
                <a:lnTo>
                  <a:pt x="328" y="947"/>
                </a:lnTo>
                <a:lnTo>
                  <a:pt x="320" y="947"/>
                </a:lnTo>
                <a:lnTo>
                  <a:pt x="316" y="943"/>
                </a:lnTo>
                <a:lnTo>
                  <a:pt x="315" y="941"/>
                </a:lnTo>
                <a:lnTo>
                  <a:pt x="312" y="938"/>
                </a:lnTo>
                <a:lnTo>
                  <a:pt x="309" y="937"/>
                </a:lnTo>
                <a:lnTo>
                  <a:pt x="304" y="938"/>
                </a:lnTo>
                <a:lnTo>
                  <a:pt x="301" y="939"/>
                </a:lnTo>
                <a:lnTo>
                  <a:pt x="299" y="941"/>
                </a:lnTo>
                <a:lnTo>
                  <a:pt x="297" y="943"/>
                </a:lnTo>
                <a:lnTo>
                  <a:pt x="297" y="944"/>
                </a:lnTo>
                <a:lnTo>
                  <a:pt x="297" y="943"/>
                </a:lnTo>
                <a:lnTo>
                  <a:pt x="297" y="941"/>
                </a:lnTo>
                <a:lnTo>
                  <a:pt x="297" y="938"/>
                </a:lnTo>
                <a:lnTo>
                  <a:pt x="296" y="936"/>
                </a:lnTo>
                <a:lnTo>
                  <a:pt x="295" y="933"/>
                </a:lnTo>
                <a:lnTo>
                  <a:pt x="288" y="928"/>
                </a:lnTo>
                <a:lnTo>
                  <a:pt x="286" y="927"/>
                </a:lnTo>
                <a:lnTo>
                  <a:pt x="282" y="928"/>
                </a:lnTo>
                <a:lnTo>
                  <a:pt x="278" y="928"/>
                </a:lnTo>
                <a:lnTo>
                  <a:pt x="273" y="928"/>
                </a:lnTo>
                <a:lnTo>
                  <a:pt x="269" y="927"/>
                </a:lnTo>
                <a:lnTo>
                  <a:pt x="266" y="924"/>
                </a:lnTo>
                <a:lnTo>
                  <a:pt x="263" y="922"/>
                </a:lnTo>
                <a:lnTo>
                  <a:pt x="263" y="920"/>
                </a:lnTo>
                <a:lnTo>
                  <a:pt x="262" y="917"/>
                </a:lnTo>
                <a:lnTo>
                  <a:pt x="262" y="912"/>
                </a:lnTo>
                <a:lnTo>
                  <a:pt x="261" y="905"/>
                </a:lnTo>
                <a:lnTo>
                  <a:pt x="259" y="902"/>
                </a:lnTo>
                <a:lnTo>
                  <a:pt x="257" y="899"/>
                </a:lnTo>
                <a:lnTo>
                  <a:pt x="254" y="898"/>
                </a:lnTo>
                <a:lnTo>
                  <a:pt x="251" y="897"/>
                </a:lnTo>
                <a:lnTo>
                  <a:pt x="237" y="899"/>
                </a:lnTo>
                <a:lnTo>
                  <a:pt x="213" y="907"/>
                </a:lnTo>
                <a:lnTo>
                  <a:pt x="194" y="909"/>
                </a:lnTo>
                <a:lnTo>
                  <a:pt x="186" y="909"/>
                </a:lnTo>
                <a:lnTo>
                  <a:pt x="185" y="908"/>
                </a:lnTo>
                <a:lnTo>
                  <a:pt x="181" y="905"/>
                </a:lnTo>
                <a:lnTo>
                  <a:pt x="175" y="902"/>
                </a:lnTo>
                <a:lnTo>
                  <a:pt x="166" y="899"/>
                </a:lnTo>
                <a:lnTo>
                  <a:pt x="148" y="900"/>
                </a:lnTo>
                <a:lnTo>
                  <a:pt x="134" y="903"/>
                </a:lnTo>
                <a:lnTo>
                  <a:pt x="124" y="904"/>
                </a:lnTo>
                <a:lnTo>
                  <a:pt x="114" y="904"/>
                </a:lnTo>
                <a:lnTo>
                  <a:pt x="104" y="904"/>
                </a:lnTo>
                <a:lnTo>
                  <a:pt x="95" y="905"/>
                </a:lnTo>
                <a:lnTo>
                  <a:pt x="84" y="907"/>
                </a:lnTo>
                <a:lnTo>
                  <a:pt x="74" y="909"/>
                </a:lnTo>
                <a:lnTo>
                  <a:pt x="64" y="914"/>
                </a:lnTo>
                <a:lnTo>
                  <a:pt x="52" y="922"/>
                </a:lnTo>
                <a:lnTo>
                  <a:pt x="45" y="929"/>
                </a:lnTo>
                <a:lnTo>
                  <a:pt x="36" y="941"/>
                </a:lnTo>
                <a:lnTo>
                  <a:pt x="26" y="955"/>
                </a:lnTo>
                <a:lnTo>
                  <a:pt x="21" y="968"/>
                </a:lnTo>
                <a:lnTo>
                  <a:pt x="17" y="977"/>
                </a:lnTo>
                <a:lnTo>
                  <a:pt x="12" y="991"/>
                </a:lnTo>
                <a:lnTo>
                  <a:pt x="8" y="1001"/>
                </a:lnTo>
                <a:lnTo>
                  <a:pt x="6" y="1011"/>
                </a:lnTo>
                <a:lnTo>
                  <a:pt x="3" y="1023"/>
                </a:lnTo>
                <a:lnTo>
                  <a:pt x="2" y="1035"/>
                </a:lnTo>
                <a:lnTo>
                  <a:pt x="0" y="1048"/>
                </a:lnTo>
                <a:lnTo>
                  <a:pt x="2" y="1062"/>
                </a:lnTo>
                <a:lnTo>
                  <a:pt x="4" y="1076"/>
                </a:lnTo>
                <a:lnTo>
                  <a:pt x="8" y="1091"/>
                </a:lnTo>
                <a:lnTo>
                  <a:pt x="14" y="1106"/>
                </a:lnTo>
                <a:lnTo>
                  <a:pt x="23" y="1121"/>
                </a:lnTo>
                <a:lnTo>
                  <a:pt x="33" y="1136"/>
                </a:lnTo>
                <a:lnTo>
                  <a:pt x="47" y="1153"/>
                </a:lnTo>
                <a:lnTo>
                  <a:pt x="55" y="1159"/>
                </a:lnTo>
                <a:lnTo>
                  <a:pt x="64" y="1164"/>
                </a:lnTo>
                <a:lnTo>
                  <a:pt x="72" y="1169"/>
                </a:lnTo>
                <a:lnTo>
                  <a:pt x="83" y="1174"/>
                </a:lnTo>
                <a:lnTo>
                  <a:pt x="103" y="1183"/>
                </a:lnTo>
                <a:lnTo>
                  <a:pt x="124" y="1193"/>
                </a:lnTo>
                <a:lnTo>
                  <a:pt x="134" y="1198"/>
                </a:lnTo>
                <a:lnTo>
                  <a:pt x="143" y="1206"/>
                </a:lnTo>
                <a:lnTo>
                  <a:pt x="152" y="1213"/>
                </a:lnTo>
                <a:lnTo>
                  <a:pt x="158" y="1222"/>
                </a:lnTo>
                <a:lnTo>
                  <a:pt x="165" y="1232"/>
                </a:lnTo>
                <a:lnTo>
                  <a:pt x="168" y="1244"/>
                </a:lnTo>
                <a:lnTo>
                  <a:pt x="171" y="1258"/>
                </a:lnTo>
                <a:lnTo>
                  <a:pt x="171" y="1274"/>
                </a:lnTo>
                <a:lnTo>
                  <a:pt x="173" y="1298"/>
                </a:lnTo>
                <a:lnTo>
                  <a:pt x="176" y="1332"/>
                </a:lnTo>
                <a:lnTo>
                  <a:pt x="175" y="1352"/>
                </a:lnTo>
                <a:lnTo>
                  <a:pt x="172" y="1372"/>
                </a:lnTo>
                <a:lnTo>
                  <a:pt x="168" y="1383"/>
                </a:lnTo>
                <a:lnTo>
                  <a:pt x="165" y="1391"/>
                </a:lnTo>
                <a:lnTo>
                  <a:pt x="160" y="1402"/>
                </a:lnTo>
                <a:lnTo>
                  <a:pt x="153" y="1410"/>
                </a:lnTo>
                <a:lnTo>
                  <a:pt x="148" y="1418"/>
                </a:lnTo>
                <a:lnTo>
                  <a:pt x="143" y="1427"/>
                </a:lnTo>
                <a:lnTo>
                  <a:pt x="141" y="1434"/>
                </a:lnTo>
                <a:lnTo>
                  <a:pt x="138" y="1443"/>
                </a:lnTo>
                <a:lnTo>
                  <a:pt x="136" y="1460"/>
                </a:lnTo>
                <a:lnTo>
                  <a:pt x="132" y="1476"/>
                </a:lnTo>
                <a:lnTo>
                  <a:pt x="128" y="1490"/>
                </a:lnTo>
                <a:lnTo>
                  <a:pt x="127" y="1500"/>
                </a:lnTo>
                <a:lnTo>
                  <a:pt x="126" y="1508"/>
                </a:lnTo>
                <a:lnTo>
                  <a:pt x="122" y="1514"/>
                </a:lnTo>
                <a:lnTo>
                  <a:pt x="117" y="1520"/>
                </a:lnTo>
                <a:lnTo>
                  <a:pt x="110" y="1525"/>
                </a:lnTo>
                <a:lnTo>
                  <a:pt x="109" y="1529"/>
                </a:lnTo>
                <a:lnTo>
                  <a:pt x="108" y="1534"/>
                </a:lnTo>
                <a:lnTo>
                  <a:pt x="109" y="1540"/>
                </a:lnTo>
                <a:lnTo>
                  <a:pt x="112" y="1548"/>
                </a:lnTo>
                <a:lnTo>
                  <a:pt x="118" y="1564"/>
                </a:lnTo>
                <a:lnTo>
                  <a:pt x="122" y="1576"/>
                </a:lnTo>
                <a:lnTo>
                  <a:pt x="123" y="1581"/>
                </a:lnTo>
                <a:lnTo>
                  <a:pt x="123" y="1586"/>
                </a:lnTo>
                <a:lnTo>
                  <a:pt x="123" y="1591"/>
                </a:lnTo>
                <a:lnTo>
                  <a:pt x="120" y="1595"/>
                </a:lnTo>
                <a:lnTo>
                  <a:pt x="117" y="1604"/>
                </a:lnTo>
                <a:lnTo>
                  <a:pt x="113" y="1609"/>
                </a:lnTo>
                <a:lnTo>
                  <a:pt x="110" y="1612"/>
                </a:lnTo>
                <a:lnTo>
                  <a:pt x="104" y="1615"/>
                </a:lnTo>
                <a:lnTo>
                  <a:pt x="98" y="1616"/>
                </a:lnTo>
                <a:lnTo>
                  <a:pt x="93" y="1615"/>
                </a:lnTo>
                <a:lnTo>
                  <a:pt x="89" y="1614"/>
                </a:lnTo>
                <a:lnTo>
                  <a:pt x="88" y="1612"/>
                </a:lnTo>
                <a:lnTo>
                  <a:pt x="85" y="1607"/>
                </a:lnTo>
                <a:lnTo>
                  <a:pt x="81" y="1597"/>
                </a:lnTo>
                <a:lnTo>
                  <a:pt x="81" y="1595"/>
                </a:lnTo>
                <a:lnTo>
                  <a:pt x="81" y="1591"/>
                </a:lnTo>
                <a:lnTo>
                  <a:pt x="79" y="1598"/>
                </a:lnTo>
                <a:lnTo>
                  <a:pt x="78" y="1606"/>
                </a:lnTo>
                <a:lnTo>
                  <a:pt x="79" y="1610"/>
                </a:lnTo>
                <a:lnTo>
                  <a:pt x="79" y="1614"/>
                </a:lnTo>
                <a:lnTo>
                  <a:pt x="81" y="1617"/>
                </a:lnTo>
                <a:lnTo>
                  <a:pt x="85" y="1621"/>
                </a:lnTo>
                <a:lnTo>
                  <a:pt x="90" y="1625"/>
                </a:lnTo>
                <a:lnTo>
                  <a:pt x="95" y="1628"/>
                </a:lnTo>
                <a:lnTo>
                  <a:pt x="102" y="1630"/>
                </a:lnTo>
                <a:lnTo>
                  <a:pt x="107" y="1630"/>
                </a:lnTo>
                <a:lnTo>
                  <a:pt x="110" y="1630"/>
                </a:lnTo>
                <a:lnTo>
                  <a:pt x="115" y="1629"/>
                </a:lnTo>
                <a:lnTo>
                  <a:pt x="119" y="1626"/>
                </a:lnTo>
                <a:lnTo>
                  <a:pt x="123" y="1624"/>
                </a:lnTo>
                <a:lnTo>
                  <a:pt x="129" y="1616"/>
                </a:lnTo>
                <a:lnTo>
                  <a:pt x="133" y="1610"/>
                </a:lnTo>
                <a:lnTo>
                  <a:pt x="134" y="1605"/>
                </a:lnTo>
                <a:lnTo>
                  <a:pt x="136" y="1600"/>
                </a:lnTo>
                <a:lnTo>
                  <a:pt x="137" y="1588"/>
                </a:lnTo>
                <a:lnTo>
                  <a:pt x="137" y="1574"/>
                </a:lnTo>
                <a:lnTo>
                  <a:pt x="136" y="1568"/>
                </a:lnTo>
                <a:lnTo>
                  <a:pt x="134" y="1563"/>
                </a:lnTo>
                <a:lnTo>
                  <a:pt x="133" y="1561"/>
                </a:lnTo>
                <a:lnTo>
                  <a:pt x="133" y="1557"/>
                </a:lnTo>
                <a:lnTo>
                  <a:pt x="134" y="1553"/>
                </a:lnTo>
                <a:lnTo>
                  <a:pt x="136" y="1549"/>
                </a:lnTo>
                <a:lnTo>
                  <a:pt x="142" y="1542"/>
                </a:lnTo>
                <a:lnTo>
                  <a:pt x="148" y="1535"/>
                </a:lnTo>
                <a:lnTo>
                  <a:pt x="153" y="1532"/>
                </a:lnTo>
                <a:lnTo>
                  <a:pt x="156" y="1529"/>
                </a:lnTo>
                <a:lnTo>
                  <a:pt x="155" y="1532"/>
                </a:lnTo>
                <a:lnTo>
                  <a:pt x="151" y="1538"/>
                </a:lnTo>
                <a:lnTo>
                  <a:pt x="149" y="1542"/>
                </a:lnTo>
                <a:lnTo>
                  <a:pt x="147" y="1547"/>
                </a:lnTo>
                <a:lnTo>
                  <a:pt x="147" y="1552"/>
                </a:lnTo>
                <a:lnTo>
                  <a:pt x="147" y="1558"/>
                </a:lnTo>
                <a:lnTo>
                  <a:pt x="148" y="1569"/>
                </a:lnTo>
                <a:lnTo>
                  <a:pt x="149" y="1582"/>
                </a:lnTo>
                <a:lnTo>
                  <a:pt x="152" y="1587"/>
                </a:lnTo>
                <a:lnTo>
                  <a:pt x="153" y="1592"/>
                </a:lnTo>
                <a:lnTo>
                  <a:pt x="156" y="1597"/>
                </a:lnTo>
                <a:lnTo>
                  <a:pt x="160" y="1601"/>
                </a:lnTo>
                <a:lnTo>
                  <a:pt x="166" y="1607"/>
                </a:lnTo>
                <a:lnTo>
                  <a:pt x="172" y="1614"/>
                </a:lnTo>
                <a:lnTo>
                  <a:pt x="173" y="1616"/>
                </a:lnTo>
                <a:lnTo>
                  <a:pt x="175" y="1620"/>
                </a:lnTo>
                <a:lnTo>
                  <a:pt x="173" y="1625"/>
                </a:lnTo>
                <a:lnTo>
                  <a:pt x="171" y="1631"/>
                </a:lnTo>
                <a:lnTo>
                  <a:pt x="167" y="1638"/>
                </a:lnTo>
                <a:lnTo>
                  <a:pt x="165" y="1643"/>
                </a:lnTo>
                <a:lnTo>
                  <a:pt x="161" y="1645"/>
                </a:lnTo>
                <a:lnTo>
                  <a:pt x="157" y="1649"/>
                </a:lnTo>
                <a:lnTo>
                  <a:pt x="149" y="1651"/>
                </a:lnTo>
                <a:lnTo>
                  <a:pt x="143" y="1653"/>
                </a:lnTo>
                <a:lnTo>
                  <a:pt x="132" y="1649"/>
                </a:lnTo>
                <a:lnTo>
                  <a:pt x="127" y="1646"/>
                </a:lnTo>
                <a:lnTo>
                  <a:pt x="129" y="1650"/>
                </a:lnTo>
                <a:lnTo>
                  <a:pt x="136" y="1655"/>
                </a:lnTo>
                <a:lnTo>
                  <a:pt x="139" y="1659"/>
                </a:lnTo>
                <a:lnTo>
                  <a:pt x="144" y="1660"/>
                </a:lnTo>
                <a:lnTo>
                  <a:pt x="151" y="1662"/>
                </a:lnTo>
                <a:lnTo>
                  <a:pt x="157" y="1660"/>
                </a:lnTo>
                <a:lnTo>
                  <a:pt x="168" y="1657"/>
                </a:lnTo>
                <a:lnTo>
                  <a:pt x="176" y="1653"/>
                </a:lnTo>
                <a:lnTo>
                  <a:pt x="180" y="1650"/>
                </a:lnTo>
                <a:lnTo>
                  <a:pt x="182" y="1648"/>
                </a:lnTo>
                <a:lnTo>
                  <a:pt x="184" y="1644"/>
                </a:lnTo>
                <a:lnTo>
                  <a:pt x="185" y="1639"/>
                </a:lnTo>
                <a:lnTo>
                  <a:pt x="187" y="1629"/>
                </a:lnTo>
                <a:lnTo>
                  <a:pt x="190" y="1622"/>
                </a:lnTo>
                <a:lnTo>
                  <a:pt x="190" y="1617"/>
                </a:lnTo>
                <a:lnTo>
                  <a:pt x="189" y="1612"/>
                </a:lnTo>
                <a:lnTo>
                  <a:pt x="185" y="1607"/>
                </a:lnTo>
                <a:lnTo>
                  <a:pt x="181" y="1602"/>
                </a:lnTo>
                <a:lnTo>
                  <a:pt x="179" y="1596"/>
                </a:lnTo>
                <a:lnTo>
                  <a:pt x="177" y="1590"/>
                </a:lnTo>
                <a:lnTo>
                  <a:pt x="177" y="1583"/>
                </a:lnTo>
                <a:lnTo>
                  <a:pt x="179" y="1578"/>
                </a:lnTo>
                <a:lnTo>
                  <a:pt x="180" y="1574"/>
                </a:lnTo>
                <a:lnTo>
                  <a:pt x="181" y="1572"/>
                </a:lnTo>
                <a:lnTo>
                  <a:pt x="187" y="1567"/>
                </a:lnTo>
                <a:lnTo>
                  <a:pt x="191" y="1566"/>
                </a:lnTo>
                <a:lnTo>
                  <a:pt x="190" y="1568"/>
                </a:lnTo>
                <a:lnTo>
                  <a:pt x="189" y="1574"/>
                </a:lnTo>
                <a:lnTo>
                  <a:pt x="187" y="1580"/>
                </a:lnTo>
                <a:lnTo>
                  <a:pt x="187" y="1585"/>
                </a:lnTo>
                <a:lnTo>
                  <a:pt x="189" y="1590"/>
                </a:lnTo>
                <a:lnTo>
                  <a:pt x="190" y="1595"/>
                </a:lnTo>
                <a:lnTo>
                  <a:pt x="195" y="1607"/>
                </a:lnTo>
                <a:lnTo>
                  <a:pt x="200" y="1619"/>
                </a:lnTo>
                <a:lnTo>
                  <a:pt x="203" y="1625"/>
                </a:lnTo>
                <a:lnTo>
                  <a:pt x="205" y="1631"/>
                </a:lnTo>
                <a:lnTo>
                  <a:pt x="206" y="1639"/>
                </a:lnTo>
                <a:lnTo>
                  <a:pt x="206" y="1645"/>
                </a:lnTo>
                <a:lnTo>
                  <a:pt x="205" y="1659"/>
                </a:lnTo>
                <a:lnTo>
                  <a:pt x="204" y="1670"/>
                </a:lnTo>
                <a:lnTo>
                  <a:pt x="204" y="1675"/>
                </a:lnTo>
                <a:lnTo>
                  <a:pt x="205" y="1681"/>
                </a:lnTo>
                <a:lnTo>
                  <a:pt x="208" y="1684"/>
                </a:lnTo>
                <a:lnTo>
                  <a:pt x="213" y="1688"/>
                </a:lnTo>
                <a:lnTo>
                  <a:pt x="223" y="1692"/>
                </a:lnTo>
                <a:lnTo>
                  <a:pt x="233" y="1694"/>
                </a:lnTo>
                <a:lnTo>
                  <a:pt x="237" y="1697"/>
                </a:lnTo>
                <a:lnTo>
                  <a:pt x="239" y="1701"/>
                </a:lnTo>
                <a:lnTo>
                  <a:pt x="242" y="1706"/>
                </a:lnTo>
                <a:lnTo>
                  <a:pt x="243" y="1712"/>
                </a:lnTo>
                <a:lnTo>
                  <a:pt x="242" y="1726"/>
                </a:lnTo>
                <a:lnTo>
                  <a:pt x="239" y="1737"/>
                </a:lnTo>
                <a:lnTo>
                  <a:pt x="235" y="1745"/>
                </a:lnTo>
                <a:lnTo>
                  <a:pt x="234" y="1747"/>
                </a:lnTo>
                <a:lnTo>
                  <a:pt x="237" y="1745"/>
                </a:lnTo>
                <a:lnTo>
                  <a:pt x="243" y="1737"/>
                </a:lnTo>
                <a:lnTo>
                  <a:pt x="247" y="1732"/>
                </a:lnTo>
                <a:lnTo>
                  <a:pt x="249" y="1727"/>
                </a:lnTo>
                <a:lnTo>
                  <a:pt x="251" y="1721"/>
                </a:lnTo>
                <a:lnTo>
                  <a:pt x="252" y="1716"/>
                </a:lnTo>
                <a:lnTo>
                  <a:pt x="252" y="1706"/>
                </a:lnTo>
                <a:lnTo>
                  <a:pt x="253" y="1698"/>
                </a:lnTo>
                <a:lnTo>
                  <a:pt x="252" y="1692"/>
                </a:lnTo>
                <a:lnTo>
                  <a:pt x="249" y="1684"/>
                </a:lnTo>
                <a:lnTo>
                  <a:pt x="240" y="1673"/>
                </a:lnTo>
                <a:lnTo>
                  <a:pt x="234" y="1662"/>
                </a:lnTo>
                <a:lnTo>
                  <a:pt x="233" y="1649"/>
                </a:lnTo>
                <a:lnTo>
                  <a:pt x="232" y="1640"/>
                </a:lnTo>
                <a:lnTo>
                  <a:pt x="234" y="1633"/>
                </a:lnTo>
                <a:lnTo>
                  <a:pt x="235" y="1629"/>
                </a:lnTo>
                <a:lnTo>
                  <a:pt x="237" y="1633"/>
                </a:lnTo>
                <a:lnTo>
                  <a:pt x="239" y="1641"/>
                </a:lnTo>
                <a:lnTo>
                  <a:pt x="244" y="1653"/>
                </a:lnTo>
                <a:lnTo>
                  <a:pt x="252" y="1662"/>
                </a:lnTo>
                <a:lnTo>
                  <a:pt x="259" y="1669"/>
                </a:lnTo>
                <a:lnTo>
                  <a:pt x="267" y="1674"/>
                </a:lnTo>
                <a:lnTo>
                  <a:pt x="269" y="1677"/>
                </a:lnTo>
                <a:lnTo>
                  <a:pt x="272" y="1679"/>
                </a:lnTo>
                <a:lnTo>
                  <a:pt x="273" y="1683"/>
                </a:lnTo>
                <a:lnTo>
                  <a:pt x="275" y="1687"/>
                </a:lnTo>
                <a:lnTo>
                  <a:pt x="275" y="1693"/>
                </a:lnTo>
                <a:lnTo>
                  <a:pt x="276" y="1698"/>
                </a:lnTo>
                <a:lnTo>
                  <a:pt x="275" y="1702"/>
                </a:lnTo>
                <a:lnTo>
                  <a:pt x="273" y="1705"/>
                </a:lnTo>
                <a:lnTo>
                  <a:pt x="267" y="1713"/>
                </a:lnTo>
                <a:lnTo>
                  <a:pt x="262" y="1718"/>
                </a:lnTo>
                <a:lnTo>
                  <a:pt x="264" y="1717"/>
                </a:lnTo>
                <a:lnTo>
                  <a:pt x="269" y="1716"/>
                </a:lnTo>
                <a:lnTo>
                  <a:pt x="273" y="1713"/>
                </a:lnTo>
                <a:lnTo>
                  <a:pt x="276" y="1712"/>
                </a:lnTo>
                <a:lnTo>
                  <a:pt x="278" y="1708"/>
                </a:lnTo>
                <a:lnTo>
                  <a:pt x="280" y="1705"/>
                </a:lnTo>
                <a:lnTo>
                  <a:pt x="282" y="1698"/>
                </a:lnTo>
                <a:lnTo>
                  <a:pt x="283" y="1692"/>
                </a:lnTo>
                <a:lnTo>
                  <a:pt x="283" y="1684"/>
                </a:lnTo>
                <a:lnTo>
                  <a:pt x="280" y="1673"/>
                </a:lnTo>
                <a:lnTo>
                  <a:pt x="277" y="1660"/>
                </a:lnTo>
                <a:lnTo>
                  <a:pt x="273" y="1649"/>
                </a:lnTo>
                <a:lnTo>
                  <a:pt x="272" y="1644"/>
                </a:lnTo>
                <a:lnTo>
                  <a:pt x="271" y="1639"/>
                </a:lnTo>
                <a:lnTo>
                  <a:pt x="268" y="1635"/>
                </a:lnTo>
                <a:lnTo>
                  <a:pt x="266" y="1631"/>
                </a:lnTo>
                <a:lnTo>
                  <a:pt x="259" y="1622"/>
                </a:lnTo>
                <a:lnTo>
                  <a:pt x="253" y="1611"/>
                </a:lnTo>
                <a:lnTo>
                  <a:pt x="251" y="1605"/>
                </a:lnTo>
                <a:lnTo>
                  <a:pt x="248" y="1598"/>
                </a:lnTo>
                <a:lnTo>
                  <a:pt x="247" y="1592"/>
                </a:lnTo>
                <a:lnTo>
                  <a:pt x="247" y="1587"/>
                </a:lnTo>
                <a:lnTo>
                  <a:pt x="249" y="1577"/>
                </a:lnTo>
                <a:lnTo>
                  <a:pt x="251" y="1566"/>
                </a:lnTo>
                <a:lnTo>
                  <a:pt x="253" y="1552"/>
                </a:lnTo>
                <a:lnTo>
                  <a:pt x="253" y="1535"/>
                </a:lnTo>
                <a:lnTo>
                  <a:pt x="251" y="1521"/>
                </a:lnTo>
                <a:lnTo>
                  <a:pt x="247" y="1510"/>
                </a:lnTo>
                <a:lnTo>
                  <a:pt x="245" y="1506"/>
                </a:lnTo>
                <a:lnTo>
                  <a:pt x="245" y="1501"/>
                </a:lnTo>
                <a:lnTo>
                  <a:pt x="245" y="1497"/>
                </a:lnTo>
                <a:lnTo>
                  <a:pt x="245" y="1492"/>
                </a:lnTo>
                <a:lnTo>
                  <a:pt x="249" y="1475"/>
                </a:lnTo>
                <a:lnTo>
                  <a:pt x="251" y="1461"/>
                </a:lnTo>
                <a:lnTo>
                  <a:pt x="252" y="1449"/>
                </a:lnTo>
                <a:lnTo>
                  <a:pt x="253" y="1439"/>
                </a:lnTo>
                <a:lnTo>
                  <a:pt x="253" y="1431"/>
                </a:lnTo>
                <a:lnTo>
                  <a:pt x="252" y="1422"/>
                </a:lnTo>
                <a:lnTo>
                  <a:pt x="249" y="1402"/>
                </a:lnTo>
                <a:lnTo>
                  <a:pt x="248" y="1378"/>
                </a:lnTo>
                <a:lnTo>
                  <a:pt x="254" y="1395"/>
                </a:lnTo>
                <a:lnTo>
                  <a:pt x="269" y="1443"/>
                </a:lnTo>
                <a:lnTo>
                  <a:pt x="285" y="1495"/>
                </a:lnTo>
                <a:lnTo>
                  <a:pt x="293" y="1525"/>
                </a:lnTo>
                <a:lnTo>
                  <a:pt x="300" y="1545"/>
                </a:lnTo>
                <a:lnTo>
                  <a:pt x="310" y="1581"/>
                </a:lnTo>
                <a:lnTo>
                  <a:pt x="316" y="1598"/>
                </a:lnTo>
                <a:lnTo>
                  <a:pt x="321" y="1616"/>
                </a:lnTo>
                <a:lnTo>
                  <a:pt x="328" y="1630"/>
                </a:lnTo>
                <a:lnTo>
                  <a:pt x="334" y="1640"/>
                </a:lnTo>
                <a:lnTo>
                  <a:pt x="345" y="1658"/>
                </a:lnTo>
                <a:lnTo>
                  <a:pt x="358" y="1677"/>
                </a:lnTo>
                <a:lnTo>
                  <a:pt x="367" y="1693"/>
                </a:lnTo>
                <a:lnTo>
                  <a:pt x="372" y="1705"/>
                </a:lnTo>
                <a:lnTo>
                  <a:pt x="376" y="1716"/>
                </a:lnTo>
                <a:lnTo>
                  <a:pt x="381" y="1729"/>
                </a:lnTo>
                <a:lnTo>
                  <a:pt x="386" y="1741"/>
                </a:lnTo>
                <a:lnTo>
                  <a:pt x="388" y="1751"/>
                </a:lnTo>
                <a:lnTo>
                  <a:pt x="389" y="1768"/>
                </a:lnTo>
                <a:lnTo>
                  <a:pt x="391" y="1779"/>
                </a:lnTo>
                <a:lnTo>
                  <a:pt x="389" y="1780"/>
                </a:lnTo>
                <a:lnTo>
                  <a:pt x="387" y="1784"/>
                </a:lnTo>
                <a:lnTo>
                  <a:pt x="383" y="1789"/>
                </a:lnTo>
                <a:lnTo>
                  <a:pt x="383" y="1795"/>
                </a:lnTo>
                <a:lnTo>
                  <a:pt x="386" y="1807"/>
                </a:lnTo>
                <a:lnTo>
                  <a:pt x="388" y="1812"/>
                </a:lnTo>
                <a:lnTo>
                  <a:pt x="387" y="1822"/>
                </a:lnTo>
                <a:lnTo>
                  <a:pt x="383" y="1823"/>
                </a:lnTo>
                <a:lnTo>
                  <a:pt x="378" y="1827"/>
                </a:lnTo>
                <a:lnTo>
                  <a:pt x="374" y="1830"/>
                </a:lnTo>
                <a:lnTo>
                  <a:pt x="370" y="1832"/>
                </a:lnTo>
                <a:lnTo>
                  <a:pt x="369" y="1836"/>
                </a:lnTo>
                <a:lnTo>
                  <a:pt x="368" y="1840"/>
                </a:lnTo>
                <a:lnTo>
                  <a:pt x="369" y="1855"/>
                </a:lnTo>
                <a:lnTo>
                  <a:pt x="372" y="1862"/>
                </a:lnTo>
                <a:lnTo>
                  <a:pt x="379" y="1871"/>
                </a:lnTo>
                <a:lnTo>
                  <a:pt x="381" y="1881"/>
                </a:lnTo>
                <a:lnTo>
                  <a:pt x="378" y="1881"/>
                </a:lnTo>
                <a:lnTo>
                  <a:pt x="372" y="1883"/>
                </a:lnTo>
                <a:lnTo>
                  <a:pt x="368" y="1884"/>
                </a:lnTo>
                <a:lnTo>
                  <a:pt x="364" y="1888"/>
                </a:lnTo>
                <a:lnTo>
                  <a:pt x="360" y="1894"/>
                </a:lnTo>
                <a:lnTo>
                  <a:pt x="357" y="1903"/>
                </a:lnTo>
                <a:lnTo>
                  <a:pt x="353" y="1922"/>
                </a:lnTo>
                <a:lnTo>
                  <a:pt x="350" y="1938"/>
                </a:lnTo>
                <a:lnTo>
                  <a:pt x="348" y="1952"/>
                </a:lnTo>
                <a:lnTo>
                  <a:pt x="345" y="1966"/>
                </a:lnTo>
                <a:lnTo>
                  <a:pt x="343" y="1978"/>
                </a:lnTo>
                <a:lnTo>
                  <a:pt x="340" y="1989"/>
                </a:lnTo>
                <a:lnTo>
                  <a:pt x="339" y="1999"/>
                </a:lnTo>
                <a:lnTo>
                  <a:pt x="338" y="2008"/>
                </a:lnTo>
                <a:lnTo>
                  <a:pt x="336" y="2016"/>
                </a:lnTo>
                <a:lnTo>
                  <a:pt x="335" y="2024"/>
                </a:lnTo>
                <a:lnTo>
                  <a:pt x="333" y="2032"/>
                </a:lnTo>
                <a:lnTo>
                  <a:pt x="329" y="2040"/>
                </a:lnTo>
                <a:lnTo>
                  <a:pt x="324" y="2056"/>
                </a:lnTo>
                <a:lnTo>
                  <a:pt x="324" y="2063"/>
                </a:lnTo>
                <a:lnTo>
                  <a:pt x="339" y="2067"/>
                </a:lnTo>
                <a:lnTo>
                  <a:pt x="357" y="2073"/>
                </a:lnTo>
                <a:lnTo>
                  <a:pt x="359" y="2082"/>
                </a:lnTo>
                <a:lnTo>
                  <a:pt x="360" y="2097"/>
                </a:lnTo>
                <a:lnTo>
                  <a:pt x="362" y="2105"/>
                </a:lnTo>
                <a:lnTo>
                  <a:pt x="363" y="2114"/>
                </a:lnTo>
                <a:lnTo>
                  <a:pt x="367" y="2121"/>
                </a:lnTo>
                <a:lnTo>
                  <a:pt x="372" y="2127"/>
                </a:lnTo>
                <a:lnTo>
                  <a:pt x="389" y="2145"/>
                </a:lnTo>
                <a:lnTo>
                  <a:pt x="397" y="2151"/>
                </a:lnTo>
                <a:lnTo>
                  <a:pt x="394" y="2155"/>
                </a:lnTo>
                <a:lnTo>
                  <a:pt x="392" y="2163"/>
                </a:lnTo>
                <a:lnTo>
                  <a:pt x="391" y="2167"/>
                </a:lnTo>
                <a:lnTo>
                  <a:pt x="389" y="2172"/>
                </a:lnTo>
                <a:lnTo>
                  <a:pt x="391" y="2175"/>
                </a:lnTo>
                <a:lnTo>
                  <a:pt x="393" y="2179"/>
                </a:lnTo>
                <a:lnTo>
                  <a:pt x="405" y="2187"/>
                </a:lnTo>
                <a:lnTo>
                  <a:pt x="410" y="2188"/>
                </a:lnTo>
                <a:lnTo>
                  <a:pt x="407" y="2189"/>
                </a:lnTo>
                <a:lnTo>
                  <a:pt x="402" y="2194"/>
                </a:lnTo>
                <a:lnTo>
                  <a:pt x="400" y="2198"/>
                </a:lnTo>
                <a:lnTo>
                  <a:pt x="397" y="2201"/>
                </a:lnTo>
                <a:lnTo>
                  <a:pt x="396" y="2206"/>
                </a:lnTo>
                <a:lnTo>
                  <a:pt x="396" y="2210"/>
                </a:lnTo>
                <a:lnTo>
                  <a:pt x="397" y="2213"/>
                </a:lnTo>
                <a:lnTo>
                  <a:pt x="398" y="2217"/>
                </a:lnTo>
                <a:lnTo>
                  <a:pt x="401" y="2220"/>
                </a:lnTo>
                <a:lnTo>
                  <a:pt x="403" y="2222"/>
                </a:lnTo>
                <a:lnTo>
                  <a:pt x="407" y="2223"/>
                </a:lnTo>
                <a:lnTo>
                  <a:pt x="408" y="2225"/>
                </a:lnTo>
                <a:lnTo>
                  <a:pt x="403" y="2234"/>
                </a:lnTo>
                <a:lnTo>
                  <a:pt x="394" y="2255"/>
                </a:lnTo>
                <a:lnTo>
                  <a:pt x="393" y="2261"/>
                </a:lnTo>
                <a:lnTo>
                  <a:pt x="393" y="2266"/>
                </a:lnTo>
                <a:lnTo>
                  <a:pt x="394" y="2271"/>
                </a:lnTo>
                <a:lnTo>
                  <a:pt x="396" y="2275"/>
                </a:lnTo>
                <a:lnTo>
                  <a:pt x="398" y="2281"/>
                </a:lnTo>
                <a:lnTo>
                  <a:pt x="401" y="2283"/>
                </a:lnTo>
                <a:lnTo>
                  <a:pt x="400" y="2285"/>
                </a:lnTo>
                <a:lnTo>
                  <a:pt x="398" y="2293"/>
                </a:lnTo>
                <a:lnTo>
                  <a:pt x="394" y="2304"/>
                </a:lnTo>
                <a:lnTo>
                  <a:pt x="389" y="2322"/>
                </a:lnTo>
                <a:lnTo>
                  <a:pt x="384" y="2343"/>
                </a:lnTo>
                <a:lnTo>
                  <a:pt x="378" y="2367"/>
                </a:lnTo>
                <a:lnTo>
                  <a:pt x="374" y="2389"/>
                </a:lnTo>
                <a:lnTo>
                  <a:pt x="372" y="2403"/>
                </a:lnTo>
                <a:lnTo>
                  <a:pt x="372" y="2417"/>
                </a:lnTo>
                <a:lnTo>
                  <a:pt x="372" y="2432"/>
                </a:lnTo>
                <a:lnTo>
                  <a:pt x="372" y="2448"/>
                </a:lnTo>
                <a:lnTo>
                  <a:pt x="370" y="2476"/>
                </a:lnTo>
                <a:lnTo>
                  <a:pt x="368" y="2491"/>
                </a:lnTo>
                <a:lnTo>
                  <a:pt x="367" y="2506"/>
                </a:lnTo>
                <a:lnTo>
                  <a:pt x="363" y="2519"/>
                </a:lnTo>
                <a:lnTo>
                  <a:pt x="359" y="2529"/>
                </a:lnTo>
                <a:lnTo>
                  <a:pt x="354" y="2539"/>
                </a:lnTo>
                <a:lnTo>
                  <a:pt x="345" y="2554"/>
                </a:lnTo>
                <a:lnTo>
                  <a:pt x="335" y="2574"/>
                </a:lnTo>
                <a:lnTo>
                  <a:pt x="325" y="2598"/>
                </a:lnTo>
                <a:lnTo>
                  <a:pt x="315" y="2625"/>
                </a:lnTo>
                <a:lnTo>
                  <a:pt x="305" y="2655"/>
                </a:lnTo>
                <a:lnTo>
                  <a:pt x="301" y="2672"/>
                </a:lnTo>
                <a:lnTo>
                  <a:pt x="297" y="2688"/>
                </a:lnTo>
                <a:lnTo>
                  <a:pt x="293" y="2706"/>
                </a:lnTo>
                <a:lnTo>
                  <a:pt x="292" y="2723"/>
                </a:lnTo>
                <a:lnTo>
                  <a:pt x="288" y="2760"/>
                </a:lnTo>
                <a:lnTo>
                  <a:pt x="285" y="2798"/>
                </a:lnTo>
                <a:lnTo>
                  <a:pt x="281" y="2836"/>
                </a:lnTo>
                <a:lnTo>
                  <a:pt x="278" y="2872"/>
                </a:lnTo>
                <a:lnTo>
                  <a:pt x="276" y="2905"/>
                </a:lnTo>
                <a:lnTo>
                  <a:pt x="275" y="2935"/>
                </a:lnTo>
                <a:lnTo>
                  <a:pt x="273" y="2959"/>
                </a:lnTo>
                <a:lnTo>
                  <a:pt x="272" y="2977"/>
                </a:lnTo>
                <a:lnTo>
                  <a:pt x="269" y="3004"/>
                </a:lnTo>
                <a:lnTo>
                  <a:pt x="267" y="3030"/>
                </a:lnTo>
                <a:lnTo>
                  <a:pt x="262" y="3062"/>
                </a:lnTo>
                <a:lnTo>
                  <a:pt x="257" y="3098"/>
                </a:lnTo>
                <a:lnTo>
                  <a:pt x="252" y="3132"/>
                </a:lnTo>
                <a:lnTo>
                  <a:pt x="249" y="3154"/>
                </a:lnTo>
                <a:lnTo>
                  <a:pt x="248" y="3168"/>
                </a:lnTo>
                <a:lnTo>
                  <a:pt x="245" y="3174"/>
                </a:lnTo>
                <a:lnTo>
                  <a:pt x="243" y="3194"/>
                </a:lnTo>
                <a:lnTo>
                  <a:pt x="242" y="3208"/>
                </a:lnTo>
                <a:lnTo>
                  <a:pt x="249" y="3215"/>
                </a:lnTo>
                <a:lnTo>
                  <a:pt x="263" y="3221"/>
                </a:lnTo>
                <a:lnTo>
                  <a:pt x="273" y="3222"/>
                </a:lnTo>
                <a:lnTo>
                  <a:pt x="278" y="3223"/>
                </a:lnTo>
                <a:lnTo>
                  <a:pt x="277" y="3225"/>
                </a:lnTo>
                <a:lnTo>
                  <a:pt x="275" y="3228"/>
                </a:lnTo>
                <a:lnTo>
                  <a:pt x="272" y="3235"/>
                </a:lnTo>
                <a:lnTo>
                  <a:pt x="272" y="3245"/>
                </a:lnTo>
                <a:lnTo>
                  <a:pt x="275" y="3264"/>
                </a:lnTo>
                <a:lnTo>
                  <a:pt x="276" y="3270"/>
                </a:lnTo>
                <a:lnTo>
                  <a:pt x="277" y="3283"/>
                </a:lnTo>
                <a:lnTo>
                  <a:pt x="287" y="3284"/>
                </a:lnTo>
                <a:lnTo>
                  <a:pt x="311" y="3284"/>
                </a:lnTo>
                <a:lnTo>
                  <a:pt x="335" y="3284"/>
                </a:lnTo>
                <a:lnTo>
                  <a:pt x="349" y="3283"/>
                </a:lnTo>
                <a:lnTo>
                  <a:pt x="357" y="3279"/>
                </a:lnTo>
                <a:lnTo>
                  <a:pt x="362" y="3276"/>
                </a:lnTo>
                <a:lnTo>
                  <a:pt x="364" y="3275"/>
                </a:lnTo>
                <a:lnTo>
                  <a:pt x="370" y="3274"/>
                </a:lnTo>
                <a:lnTo>
                  <a:pt x="379" y="3276"/>
                </a:lnTo>
                <a:lnTo>
                  <a:pt x="397" y="3280"/>
                </a:lnTo>
                <a:lnTo>
                  <a:pt x="417" y="3284"/>
                </a:lnTo>
                <a:lnTo>
                  <a:pt x="436" y="3286"/>
                </a:lnTo>
                <a:lnTo>
                  <a:pt x="455" y="3289"/>
                </a:lnTo>
                <a:lnTo>
                  <a:pt x="477" y="3290"/>
                </a:lnTo>
                <a:lnTo>
                  <a:pt x="497" y="3293"/>
                </a:lnTo>
                <a:lnTo>
                  <a:pt x="514" y="3292"/>
                </a:lnTo>
                <a:lnTo>
                  <a:pt x="532" y="3289"/>
                </a:lnTo>
                <a:lnTo>
                  <a:pt x="556" y="3288"/>
                </a:lnTo>
                <a:lnTo>
                  <a:pt x="578" y="3286"/>
                </a:lnTo>
                <a:lnTo>
                  <a:pt x="593" y="3285"/>
                </a:lnTo>
                <a:lnTo>
                  <a:pt x="599" y="3284"/>
                </a:lnTo>
                <a:lnTo>
                  <a:pt x="604" y="3280"/>
                </a:lnTo>
                <a:lnTo>
                  <a:pt x="605" y="3278"/>
                </a:lnTo>
                <a:lnTo>
                  <a:pt x="607" y="3274"/>
                </a:lnTo>
                <a:lnTo>
                  <a:pt x="607" y="3270"/>
                </a:lnTo>
                <a:lnTo>
                  <a:pt x="608" y="3268"/>
                </a:lnTo>
                <a:lnTo>
                  <a:pt x="608" y="3265"/>
                </a:lnTo>
                <a:lnTo>
                  <a:pt x="607" y="3264"/>
                </a:lnTo>
                <a:lnTo>
                  <a:pt x="600" y="3260"/>
                </a:lnTo>
                <a:lnTo>
                  <a:pt x="598" y="3256"/>
                </a:lnTo>
                <a:lnTo>
                  <a:pt x="597" y="3254"/>
                </a:lnTo>
                <a:lnTo>
                  <a:pt x="593" y="3246"/>
                </a:lnTo>
                <a:lnTo>
                  <a:pt x="590" y="3242"/>
                </a:lnTo>
                <a:lnTo>
                  <a:pt x="586" y="3238"/>
                </a:lnTo>
                <a:lnTo>
                  <a:pt x="584" y="3235"/>
                </a:lnTo>
                <a:lnTo>
                  <a:pt x="580" y="3233"/>
                </a:lnTo>
                <a:lnTo>
                  <a:pt x="562" y="3227"/>
                </a:lnTo>
                <a:lnTo>
                  <a:pt x="550" y="3226"/>
                </a:lnTo>
                <a:lnTo>
                  <a:pt x="547" y="3225"/>
                </a:lnTo>
                <a:lnTo>
                  <a:pt x="545" y="3221"/>
                </a:lnTo>
                <a:lnTo>
                  <a:pt x="543" y="3218"/>
                </a:lnTo>
                <a:lnTo>
                  <a:pt x="541" y="3217"/>
                </a:lnTo>
                <a:lnTo>
                  <a:pt x="538" y="3217"/>
                </a:lnTo>
                <a:lnTo>
                  <a:pt x="535" y="3218"/>
                </a:lnTo>
                <a:lnTo>
                  <a:pt x="526" y="3222"/>
                </a:lnTo>
                <a:lnTo>
                  <a:pt x="525" y="3221"/>
                </a:lnTo>
                <a:lnTo>
                  <a:pt x="523" y="3217"/>
                </a:lnTo>
                <a:lnTo>
                  <a:pt x="521" y="3215"/>
                </a:lnTo>
                <a:lnTo>
                  <a:pt x="518" y="3213"/>
                </a:lnTo>
                <a:lnTo>
                  <a:pt x="516" y="3212"/>
                </a:lnTo>
                <a:lnTo>
                  <a:pt x="513" y="3213"/>
                </a:lnTo>
                <a:lnTo>
                  <a:pt x="502" y="3212"/>
                </a:lnTo>
                <a:lnTo>
                  <a:pt x="493" y="3208"/>
                </a:lnTo>
                <a:lnTo>
                  <a:pt x="484" y="3209"/>
                </a:lnTo>
                <a:lnTo>
                  <a:pt x="470" y="3196"/>
                </a:lnTo>
                <a:lnTo>
                  <a:pt x="473" y="3189"/>
                </a:lnTo>
                <a:lnTo>
                  <a:pt x="477" y="3173"/>
                </a:lnTo>
                <a:lnTo>
                  <a:pt x="483" y="3155"/>
                </a:lnTo>
                <a:lnTo>
                  <a:pt x="487" y="3141"/>
                </a:lnTo>
                <a:lnTo>
                  <a:pt x="489" y="3129"/>
                </a:lnTo>
                <a:lnTo>
                  <a:pt x="494" y="3101"/>
                </a:lnTo>
                <a:lnTo>
                  <a:pt x="499" y="3063"/>
                </a:lnTo>
                <a:lnTo>
                  <a:pt x="504" y="3020"/>
                </a:lnTo>
                <a:lnTo>
                  <a:pt x="511" y="2976"/>
                </a:lnTo>
                <a:lnTo>
                  <a:pt x="516" y="2938"/>
                </a:lnTo>
                <a:lnTo>
                  <a:pt x="520" y="2908"/>
                </a:lnTo>
                <a:lnTo>
                  <a:pt x="521" y="2893"/>
                </a:lnTo>
                <a:lnTo>
                  <a:pt x="526" y="2858"/>
                </a:lnTo>
                <a:lnTo>
                  <a:pt x="535" y="2799"/>
                </a:lnTo>
                <a:lnTo>
                  <a:pt x="543" y="2740"/>
                </a:lnTo>
                <a:lnTo>
                  <a:pt x="551" y="2703"/>
                </a:lnTo>
                <a:lnTo>
                  <a:pt x="559" y="2673"/>
                </a:lnTo>
                <a:lnTo>
                  <a:pt x="570" y="2627"/>
                </a:lnTo>
                <a:lnTo>
                  <a:pt x="576" y="2602"/>
                </a:lnTo>
                <a:lnTo>
                  <a:pt x="584" y="2577"/>
                </a:lnTo>
                <a:lnTo>
                  <a:pt x="590" y="2555"/>
                </a:lnTo>
                <a:lnTo>
                  <a:pt x="597" y="2539"/>
                </a:lnTo>
                <a:lnTo>
                  <a:pt x="608" y="2513"/>
                </a:lnTo>
                <a:lnTo>
                  <a:pt x="617" y="2489"/>
                </a:lnTo>
                <a:lnTo>
                  <a:pt x="624" y="2462"/>
                </a:lnTo>
                <a:lnTo>
                  <a:pt x="632" y="2432"/>
                </a:lnTo>
                <a:lnTo>
                  <a:pt x="638" y="2401"/>
                </a:lnTo>
                <a:lnTo>
                  <a:pt x="642" y="2377"/>
                </a:lnTo>
                <a:lnTo>
                  <a:pt x="643" y="2356"/>
                </a:lnTo>
                <a:lnTo>
                  <a:pt x="643" y="2336"/>
                </a:lnTo>
                <a:lnTo>
                  <a:pt x="642" y="2316"/>
                </a:lnTo>
                <a:lnTo>
                  <a:pt x="642" y="2300"/>
                </a:lnTo>
                <a:lnTo>
                  <a:pt x="642" y="2289"/>
                </a:lnTo>
                <a:lnTo>
                  <a:pt x="642" y="2285"/>
                </a:lnTo>
                <a:lnTo>
                  <a:pt x="645" y="2271"/>
                </a:lnTo>
                <a:lnTo>
                  <a:pt x="652" y="2236"/>
                </a:lnTo>
                <a:lnTo>
                  <a:pt x="661" y="2191"/>
                </a:lnTo>
                <a:lnTo>
                  <a:pt x="672" y="2145"/>
                </a:lnTo>
                <a:lnTo>
                  <a:pt x="680" y="2109"/>
                </a:lnTo>
                <a:lnTo>
                  <a:pt x="682" y="2085"/>
                </a:lnTo>
                <a:lnTo>
                  <a:pt x="684" y="2069"/>
                </a:lnTo>
                <a:lnTo>
                  <a:pt x="682" y="2059"/>
                </a:lnTo>
                <a:lnTo>
                  <a:pt x="680" y="2044"/>
                </a:lnTo>
                <a:lnTo>
                  <a:pt x="679" y="2037"/>
                </a:lnTo>
                <a:lnTo>
                  <a:pt x="682" y="2030"/>
                </a:lnTo>
                <a:lnTo>
                  <a:pt x="689" y="2016"/>
                </a:lnTo>
                <a:lnTo>
                  <a:pt x="693" y="2008"/>
                </a:lnTo>
                <a:lnTo>
                  <a:pt x="696" y="1999"/>
                </a:lnTo>
                <a:lnTo>
                  <a:pt x="699" y="1989"/>
                </a:lnTo>
                <a:lnTo>
                  <a:pt x="700" y="1980"/>
                </a:lnTo>
                <a:lnTo>
                  <a:pt x="701" y="1953"/>
                </a:lnTo>
                <a:lnTo>
                  <a:pt x="703" y="1914"/>
                </a:lnTo>
                <a:lnTo>
                  <a:pt x="703" y="1876"/>
                </a:lnTo>
                <a:lnTo>
                  <a:pt x="701" y="1850"/>
                </a:lnTo>
                <a:lnTo>
                  <a:pt x="700" y="1835"/>
                </a:lnTo>
                <a:lnTo>
                  <a:pt x="699" y="1821"/>
                </a:lnTo>
                <a:lnTo>
                  <a:pt x="698" y="1808"/>
                </a:lnTo>
                <a:lnTo>
                  <a:pt x="698" y="1797"/>
                </a:lnTo>
                <a:lnTo>
                  <a:pt x="699" y="1788"/>
                </a:lnTo>
                <a:lnTo>
                  <a:pt x="700" y="1782"/>
                </a:lnTo>
                <a:lnTo>
                  <a:pt x="700" y="1776"/>
                </a:lnTo>
                <a:lnTo>
                  <a:pt x="700" y="1771"/>
                </a:lnTo>
                <a:lnTo>
                  <a:pt x="699" y="1764"/>
                </a:lnTo>
                <a:lnTo>
                  <a:pt x="696" y="1754"/>
                </a:lnTo>
                <a:lnTo>
                  <a:pt x="690" y="1735"/>
                </a:lnTo>
                <a:lnTo>
                  <a:pt x="684" y="1717"/>
                </a:lnTo>
                <a:lnTo>
                  <a:pt x="676" y="1702"/>
                </a:lnTo>
                <a:lnTo>
                  <a:pt x="671" y="1686"/>
                </a:lnTo>
                <a:lnTo>
                  <a:pt x="663" y="1663"/>
                </a:lnTo>
                <a:lnTo>
                  <a:pt x="653" y="1636"/>
                </a:lnTo>
                <a:lnTo>
                  <a:pt x="643" y="1610"/>
                </a:lnTo>
                <a:lnTo>
                  <a:pt x="637" y="1591"/>
                </a:lnTo>
                <a:lnTo>
                  <a:pt x="633" y="1574"/>
                </a:lnTo>
                <a:lnTo>
                  <a:pt x="633" y="1567"/>
                </a:lnTo>
                <a:lnTo>
                  <a:pt x="633" y="1561"/>
                </a:lnTo>
                <a:lnTo>
                  <a:pt x="632" y="1554"/>
                </a:lnTo>
                <a:lnTo>
                  <a:pt x="629" y="1544"/>
                </a:lnTo>
                <a:lnTo>
                  <a:pt x="627" y="1540"/>
                </a:lnTo>
                <a:lnTo>
                  <a:pt x="628" y="1538"/>
                </a:lnTo>
                <a:lnTo>
                  <a:pt x="631" y="1533"/>
                </a:lnTo>
                <a:lnTo>
                  <a:pt x="632" y="1525"/>
                </a:lnTo>
                <a:lnTo>
                  <a:pt x="631" y="1519"/>
                </a:lnTo>
                <a:lnTo>
                  <a:pt x="628" y="1509"/>
                </a:lnTo>
                <a:lnTo>
                  <a:pt x="627" y="1503"/>
                </a:lnTo>
                <a:lnTo>
                  <a:pt x="628" y="1487"/>
                </a:lnTo>
                <a:lnTo>
                  <a:pt x="632" y="1466"/>
                </a:lnTo>
                <a:lnTo>
                  <a:pt x="637" y="1460"/>
                </a:lnTo>
                <a:lnTo>
                  <a:pt x="645" y="1448"/>
                </a:lnTo>
                <a:lnTo>
                  <a:pt x="648" y="1442"/>
                </a:lnTo>
                <a:lnTo>
                  <a:pt x="652" y="1433"/>
                </a:lnTo>
                <a:lnTo>
                  <a:pt x="656" y="1424"/>
                </a:lnTo>
                <a:lnTo>
                  <a:pt x="658" y="1415"/>
                </a:lnTo>
                <a:lnTo>
                  <a:pt x="660" y="1405"/>
                </a:lnTo>
                <a:lnTo>
                  <a:pt x="660" y="1396"/>
                </a:lnTo>
                <a:lnTo>
                  <a:pt x="660" y="1388"/>
                </a:lnTo>
                <a:lnTo>
                  <a:pt x="658" y="1379"/>
                </a:lnTo>
                <a:lnTo>
                  <a:pt x="656" y="1371"/>
                </a:lnTo>
                <a:lnTo>
                  <a:pt x="653" y="1364"/>
                </a:lnTo>
                <a:lnTo>
                  <a:pt x="650" y="1357"/>
                </a:lnTo>
                <a:lnTo>
                  <a:pt x="645" y="1351"/>
                </a:lnTo>
                <a:lnTo>
                  <a:pt x="636" y="1338"/>
                </a:lnTo>
                <a:lnTo>
                  <a:pt x="627" y="1328"/>
                </a:lnTo>
                <a:lnTo>
                  <a:pt x="617" y="1321"/>
                </a:lnTo>
                <a:lnTo>
                  <a:pt x="608" y="1313"/>
                </a:lnTo>
                <a:lnTo>
                  <a:pt x="591" y="1301"/>
                </a:lnTo>
                <a:lnTo>
                  <a:pt x="575" y="1289"/>
                </a:lnTo>
                <a:lnTo>
                  <a:pt x="564" y="1280"/>
                </a:lnTo>
                <a:lnTo>
                  <a:pt x="559" y="1278"/>
                </a:lnTo>
                <a:lnTo>
                  <a:pt x="578" y="1264"/>
                </a:lnTo>
                <a:lnTo>
                  <a:pt x="622" y="1232"/>
                </a:lnTo>
                <a:lnTo>
                  <a:pt x="647" y="1213"/>
                </a:lnTo>
                <a:lnTo>
                  <a:pt x="671" y="1196"/>
                </a:lnTo>
                <a:lnTo>
                  <a:pt x="691" y="1179"/>
                </a:lnTo>
                <a:lnTo>
                  <a:pt x="705" y="1167"/>
                </a:lnTo>
                <a:lnTo>
                  <a:pt x="728" y="1145"/>
                </a:lnTo>
                <a:lnTo>
                  <a:pt x="756" y="1121"/>
                </a:lnTo>
                <a:lnTo>
                  <a:pt x="781" y="1101"/>
                </a:lnTo>
                <a:lnTo>
                  <a:pt x="797" y="1086"/>
                </a:lnTo>
                <a:lnTo>
                  <a:pt x="809" y="1077"/>
                </a:lnTo>
                <a:lnTo>
                  <a:pt x="820" y="1067"/>
                </a:lnTo>
                <a:lnTo>
                  <a:pt x="825" y="1063"/>
                </a:lnTo>
                <a:lnTo>
                  <a:pt x="829" y="1058"/>
                </a:lnTo>
                <a:lnTo>
                  <a:pt x="833" y="1053"/>
                </a:lnTo>
                <a:lnTo>
                  <a:pt x="835" y="1048"/>
                </a:lnTo>
                <a:lnTo>
                  <a:pt x="839" y="1037"/>
                </a:lnTo>
                <a:lnTo>
                  <a:pt x="840" y="1024"/>
                </a:lnTo>
                <a:lnTo>
                  <a:pt x="840" y="1014"/>
                </a:lnTo>
                <a:lnTo>
                  <a:pt x="842" y="1006"/>
                </a:lnTo>
                <a:lnTo>
                  <a:pt x="845" y="985"/>
                </a:lnTo>
                <a:lnTo>
                  <a:pt x="852" y="941"/>
                </a:lnTo>
                <a:lnTo>
                  <a:pt x="854" y="915"/>
                </a:lnTo>
                <a:lnTo>
                  <a:pt x="857" y="890"/>
                </a:lnTo>
                <a:lnTo>
                  <a:pt x="858" y="869"/>
                </a:lnTo>
                <a:lnTo>
                  <a:pt x="858" y="851"/>
                </a:lnTo>
                <a:lnTo>
                  <a:pt x="858" y="823"/>
                </a:lnTo>
                <a:lnTo>
                  <a:pt x="857" y="794"/>
                </a:lnTo>
                <a:lnTo>
                  <a:pt x="858" y="766"/>
                </a:lnTo>
                <a:lnTo>
                  <a:pt x="859" y="739"/>
                </a:lnTo>
                <a:lnTo>
                  <a:pt x="860" y="716"/>
                </a:lnTo>
                <a:lnTo>
                  <a:pt x="860" y="701"/>
                </a:lnTo>
                <a:lnTo>
                  <a:pt x="862" y="688"/>
                </a:lnTo>
                <a:lnTo>
                  <a:pt x="864" y="679"/>
                </a:lnTo>
                <a:lnTo>
                  <a:pt x="867" y="671"/>
                </a:lnTo>
                <a:lnTo>
                  <a:pt x="871" y="663"/>
                </a:lnTo>
                <a:lnTo>
                  <a:pt x="874" y="657"/>
                </a:lnTo>
                <a:lnTo>
                  <a:pt x="879" y="653"/>
                </a:lnTo>
                <a:lnTo>
                  <a:pt x="883" y="648"/>
                </a:lnTo>
                <a:lnTo>
                  <a:pt x="888" y="643"/>
                </a:lnTo>
                <a:lnTo>
                  <a:pt x="886" y="655"/>
                </a:lnTo>
                <a:lnTo>
                  <a:pt x="884" y="667"/>
                </a:lnTo>
                <a:lnTo>
                  <a:pt x="886" y="679"/>
                </a:lnTo>
                <a:lnTo>
                  <a:pt x="886" y="687"/>
                </a:lnTo>
                <a:lnTo>
                  <a:pt x="887" y="689"/>
                </a:lnTo>
                <a:lnTo>
                  <a:pt x="890" y="692"/>
                </a:lnTo>
                <a:lnTo>
                  <a:pt x="893" y="696"/>
                </a:lnTo>
                <a:lnTo>
                  <a:pt x="898" y="700"/>
                </a:lnTo>
                <a:lnTo>
                  <a:pt x="906" y="703"/>
                </a:lnTo>
                <a:lnTo>
                  <a:pt x="913" y="706"/>
                </a:lnTo>
                <a:lnTo>
                  <a:pt x="921" y="708"/>
                </a:lnTo>
                <a:lnTo>
                  <a:pt x="929" y="711"/>
                </a:lnTo>
                <a:lnTo>
                  <a:pt x="941" y="713"/>
                </a:lnTo>
                <a:lnTo>
                  <a:pt x="953" y="716"/>
                </a:lnTo>
                <a:lnTo>
                  <a:pt x="963" y="717"/>
                </a:lnTo>
                <a:lnTo>
                  <a:pt x="973" y="720"/>
                </a:lnTo>
                <a:lnTo>
                  <a:pt x="984" y="724"/>
                </a:lnTo>
                <a:lnTo>
                  <a:pt x="994" y="730"/>
                </a:lnTo>
                <a:lnTo>
                  <a:pt x="1003" y="734"/>
                </a:lnTo>
                <a:lnTo>
                  <a:pt x="1011" y="737"/>
                </a:lnTo>
                <a:lnTo>
                  <a:pt x="1015" y="740"/>
                </a:lnTo>
                <a:lnTo>
                  <a:pt x="1017" y="742"/>
                </a:lnTo>
                <a:lnTo>
                  <a:pt x="1020" y="748"/>
                </a:lnTo>
                <a:lnTo>
                  <a:pt x="1022" y="753"/>
                </a:lnTo>
                <a:lnTo>
                  <a:pt x="1026" y="765"/>
                </a:lnTo>
                <a:lnTo>
                  <a:pt x="1028" y="775"/>
                </a:lnTo>
                <a:lnTo>
                  <a:pt x="1031" y="785"/>
                </a:lnTo>
                <a:lnTo>
                  <a:pt x="1031" y="793"/>
                </a:lnTo>
                <a:lnTo>
                  <a:pt x="1031" y="799"/>
                </a:lnTo>
                <a:lnTo>
                  <a:pt x="1030" y="806"/>
                </a:lnTo>
                <a:lnTo>
                  <a:pt x="1030" y="808"/>
                </a:lnTo>
                <a:lnTo>
                  <a:pt x="1030" y="811"/>
                </a:lnTo>
                <a:lnTo>
                  <a:pt x="1031" y="812"/>
                </a:lnTo>
                <a:lnTo>
                  <a:pt x="1033" y="812"/>
                </a:lnTo>
                <a:lnTo>
                  <a:pt x="1037" y="813"/>
                </a:lnTo>
                <a:lnTo>
                  <a:pt x="1041" y="812"/>
                </a:lnTo>
                <a:lnTo>
                  <a:pt x="1042" y="811"/>
                </a:lnTo>
                <a:lnTo>
                  <a:pt x="1044" y="808"/>
                </a:lnTo>
                <a:lnTo>
                  <a:pt x="1046" y="801"/>
                </a:lnTo>
                <a:lnTo>
                  <a:pt x="1046" y="797"/>
                </a:lnTo>
                <a:lnTo>
                  <a:pt x="1047" y="798"/>
                </a:lnTo>
                <a:lnTo>
                  <a:pt x="1049" y="801"/>
                </a:lnTo>
                <a:lnTo>
                  <a:pt x="1050" y="802"/>
                </a:lnTo>
                <a:lnTo>
                  <a:pt x="1054" y="801"/>
                </a:lnTo>
                <a:lnTo>
                  <a:pt x="1057" y="794"/>
                </a:lnTo>
                <a:lnTo>
                  <a:pt x="1059" y="790"/>
                </a:lnTo>
                <a:lnTo>
                  <a:pt x="1061" y="789"/>
                </a:lnTo>
                <a:lnTo>
                  <a:pt x="1065" y="784"/>
                </a:lnTo>
                <a:lnTo>
                  <a:pt x="1066" y="773"/>
                </a:lnTo>
                <a:lnTo>
                  <a:pt x="1068" y="765"/>
                </a:lnTo>
                <a:lnTo>
                  <a:pt x="1066" y="759"/>
                </a:lnTo>
                <a:lnTo>
                  <a:pt x="1066" y="742"/>
                </a:lnTo>
                <a:lnTo>
                  <a:pt x="1064" y="729"/>
                </a:lnTo>
                <a:lnTo>
                  <a:pt x="1064" y="716"/>
                </a:lnTo>
                <a:lnTo>
                  <a:pt x="1068" y="710"/>
                </a:lnTo>
                <a:lnTo>
                  <a:pt x="1070" y="703"/>
                </a:lnTo>
                <a:lnTo>
                  <a:pt x="1070" y="697"/>
                </a:lnTo>
                <a:lnTo>
                  <a:pt x="1069" y="691"/>
                </a:lnTo>
                <a:lnTo>
                  <a:pt x="1068" y="687"/>
                </a:lnTo>
                <a:lnTo>
                  <a:pt x="1064" y="684"/>
                </a:lnTo>
                <a:lnTo>
                  <a:pt x="1060" y="682"/>
                </a:lnTo>
                <a:lnTo>
                  <a:pt x="1056" y="681"/>
                </a:lnTo>
                <a:lnTo>
                  <a:pt x="1051" y="679"/>
                </a:lnTo>
                <a:lnTo>
                  <a:pt x="1047" y="679"/>
                </a:lnTo>
                <a:lnTo>
                  <a:pt x="1044" y="681"/>
                </a:lnTo>
                <a:lnTo>
                  <a:pt x="1040" y="682"/>
                </a:lnTo>
                <a:lnTo>
                  <a:pt x="1035" y="686"/>
                </a:lnTo>
                <a:lnTo>
                  <a:pt x="1032" y="688"/>
                </a:lnTo>
                <a:lnTo>
                  <a:pt x="1030" y="688"/>
                </a:lnTo>
                <a:lnTo>
                  <a:pt x="1025" y="688"/>
                </a:lnTo>
                <a:lnTo>
                  <a:pt x="1020" y="687"/>
                </a:lnTo>
                <a:lnTo>
                  <a:pt x="1016" y="684"/>
                </a:lnTo>
                <a:lnTo>
                  <a:pt x="1013" y="683"/>
                </a:lnTo>
                <a:lnTo>
                  <a:pt x="1012" y="681"/>
                </a:lnTo>
                <a:lnTo>
                  <a:pt x="1008" y="676"/>
                </a:lnTo>
                <a:lnTo>
                  <a:pt x="1002" y="669"/>
                </a:lnTo>
                <a:lnTo>
                  <a:pt x="996" y="667"/>
                </a:lnTo>
                <a:lnTo>
                  <a:pt x="991" y="664"/>
                </a:lnTo>
                <a:lnTo>
                  <a:pt x="985" y="663"/>
                </a:lnTo>
                <a:lnTo>
                  <a:pt x="980" y="662"/>
                </a:lnTo>
                <a:lnTo>
                  <a:pt x="973" y="663"/>
                </a:lnTo>
                <a:lnTo>
                  <a:pt x="970" y="663"/>
                </a:lnTo>
                <a:lnTo>
                  <a:pt x="978" y="655"/>
                </a:lnTo>
                <a:lnTo>
                  <a:pt x="988" y="644"/>
                </a:lnTo>
                <a:lnTo>
                  <a:pt x="996" y="641"/>
                </a:lnTo>
                <a:lnTo>
                  <a:pt x="1008" y="635"/>
                </a:lnTo>
                <a:lnTo>
                  <a:pt x="1020" y="621"/>
                </a:lnTo>
                <a:lnTo>
                  <a:pt x="1023" y="616"/>
                </a:lnTo>
                <a:lnTo>
                  <a:pt x="1028" y="619"/>
                </a:lnTo>
                <a:lnTo>
                  <a:pt x="1041" y="624"/>
                </a:lnTo>
                <a:lnTo>
                  <a:pt x="1049" y="626"/>
                </a:lnTo>
                <a:lnTo>
                  <a:pt x="1056" y="629"/>
                </a:lnTo>
                <a:lnTo>
                  <a:pt x="1064" y="631"/>
                </a:lnTo>
                <a:lnTo>
                  <a:pt x="1070" y="631"/>
                </a:lnTo>
                <a:lnTo>
                  <a:pt x="1083" y="631"/>
                </a:lnTo>
                <a:lnTo>
                  <a:pt x="1095" y="633"/>
                </a:lnTo>
                <a:lnTo>
                  <a:pt x="1105" y="634"/>
                </a:lnTo>
                <a:lnTo>
                  <a:pt x="1109" y="635"/>
                </a:lnTo>
                <a:lnTo>
                  <a:pt x="1109" y="638"/>
                </a:lnTo>
                <a:lnTo>
                  <a:pt x="1110" y="641"/>
                </a:lnTo>
                <a:lnTo>
                  <a:pt x="1114" y="648"/>
                </a:lnTo>
                <a:lnTo>
                  <a:pt x="1117" y="650"/>
                </a:lnTo>
                <a:lnTo>
                  <a:pt x="1121" y="652"/>
                </a:lnTo>
                <a:lnTo>
                  <a:pt x="1124" y="652"/>
                </a:lnTo>
                <a:lnTo>
                  <a:pt x="1127" y="652"/>
                </a:lnTo>
                <a:lnTo>
                  <a:pt x="1131" y="650"/>
                </a:lnTo>
                <a:lnTo>
                  <a:pt x="1133" y="650"/>
                </a:lnTo>
                <a:lnTo>
                  <a:pt x="1143" y="660"/>
                </a:lnTo>
                <a:lnTo>
                  <a:pt x="1164" y="677"/>
                </a:lnTo>
                <a:lnTo>
                  <a:pt x="1175" y="683"/>
                </a:lnTo>
                <a:lnTo>
                  <a:pt x="1188" y="692"/>
                </a:lnTo>
                <a:lnTo>
                  <a:pt x="1199" y="700"/>
                </a:lnTo>
                <a:lnTo>
                  <a:pt x="1204" y="705"/>
                </a:lnTo>
                <a:lnTo>
                  <a:pt x="1205" y="707"/>
                </a:lnTo>
                <a:lnTo>
                  <a:pt x="1204" y="711"/>
                </a:lnTo>
                <a:lnTo>
                  <a:pt x="1206" y="717"/>
                </a:lnTo>
                <a:lnTo>
                  <a:pt x="1213" y="729"/>
                </a:lnTo>
                <a:lnTo>
                  <a:pt x="1227" y="748"/>
                </a:lnTo>
                <a:lnTo>
                  <a:pt x="1232" y="756"/>
                </a:lnTo>
                <a:lnTo>
                  <a:pt x="1230" y="760"/>
                </a:lnTo>
                <a:lnTo>
                  <a:pt x="1229" y="764"/>
                </a:lnTo>
                <a:lnTo>
                  <a:pt x="1230" y="766"/>
                </a:lnTo>
                <a:lnTo>
                  <a:pt x="1232" y="768"/>
                </a:lnTo>
                <a:lnTo>
                  <a:pt x="1233" y="769"/>
                </a:lnTo>
                <a:lnTo>
                  <a:pt x="1236" y="770"/>
                </a:lnTo>
                <a:lnTo>
                  <a:pt x="1242" y="772"/>
                </a:lnTo>
                <a:lnTo>
                  <a:pt x="1246" y="773"/>
                </a:lnTo>
                <a:lnTo>
                  <a:pt x="1248" y="770"/>
                </a:lnTo>
                <a:lnTo>
                  <a:pt x="1249" y="766"/>
                </a:lnTo>
                <a:lnTo>
                  <a:pt x="1252" y="758"/>
                </a:lnTo>
                <a:lnTo>
                  <a:pt x="1251" y="753"/>
                </a:lnTo>
                <a:lnTo>
                  <a:pt x="1252" y="754"/>
                </a:lnTo>
                <a:lnTo>
                  <a:pt x="1256" y="756"/>
                </a:lnTo>
                <a:lnTo>
                  <a:pt x="1257" y="758"/>
                </a:lnTo>
                <a:lnTo>
                  <a:pt x="1260" y="758"/>
                </a:lnTo>
                <a:lnTo>
                  <a:pt x="1261" y="756"/>
                </a:lnTo>
                <a:lnTo>
                  <a:pt x="1263" y="755"/>
                </a:lnTo>
                <a:lnTo>
                  <a:pt x="1265" y="751"/>
                </a:lnTo>
                <a:lnTo>
                  <a:pt x="1266" y="746"/>
                </a:lnTo>
                <a:lnTo>
                  <a:pt x="1265" y="744"/>
                </a:lnTo>
                <a:lnTo>
                  <a:pt x="1265" y="742"/>
                </a:lnTo>
                <a:lnTo>
                  <a:pt x="1268" y="742"/>
                </a:lnTo>
                <a:lnTo>
                  <a:pt x="1271" y="741"/>
                </a:lnTo>
                <a:lnTo>
                  <a:pt x="1273" y="739"/>
                </a:lnTo>
                <a:lnTo>
                  <a:pt x="1275" y="731"/>
                </a:lnTo>
                <a:lnTo>
                  <a:pt x="1273" y="727"/>
                </a:lnTo>
                <a:lnTo>
                  <a:pt x="1275" y="727"/>
                </a:lnTo>
                <a:lnTo>
                  <a:pt x="1278" y="727"/>
                </a:lnTo>
                <a:lnTo>
                  <a:pt x="1280" y="727"/>
                </a:lnTo>
                <a:lnTo>
                  <a:pt x="1282" y="726"/>
                </a:lnTo>
                <a:lnTo>
                  <a:pt x="1282" y="725"/>
                </a:lnTo>
                <a:lnTo>
                  <a:pt x="1282" y="721"/>
                </a:lnTo>
                <a:lnTo>
                  <a:pt x="1278" y="708"/>
                </a:lnTo>
                <a:lnTo>
                  <a:pt x="1275" y="701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6" name="Freeform 41"/>
          <p:cNvSpPr>
            <a:spLocks noEditPoints="1"/>
          </p:cNvSpPr>
          <p:nvPr/>
        </p:nvSpPr>
        <p:spPr bwMode="auto">
          <a:xfrm>
            <a:off x="7320902" y="896618"/>
            <a:ext cx="388240" cy="1159290"/>
          </a:xfrm>
          <a:custGeom>
            <a:avLst/>
            <a:gdLst>
              <a:gd name="T0" fmla="*/ 2147483647 w 858"/>
              <a:gd name="T1" fmla="*/ 2147483647 h 2566"/>
              <a:gd name="T2" fmla="*/ 2147483647 w 858"/>
              <a:gd name="T3" fmla="*/ 2147483647 h 2566"/>
              <a:gd name="T4" fmla="*/ 2147483647 w 858"/>
              <a:gd name="T5" fmla="*/ 2147483647 h 2566"/>
              <a:gd name="T6" fmla="*/ 2147483647 w 858"/>
              <a:gd name="T7" fmla="*/ 2147483647 h 2566"/>
              <a:gd name="T8" fmla="*/ 2147483647 w 858"/>
              <a:gd name="T9" fmla="*/ 2147483647 h 2566"/>
              <a:gd name="T10" fmla="*/ 2147483647 w 858"/>
              <a:gd name="T11" fmla="*/ 2147483647 h 2566"/>
              <a:gd name="T12" fmla="*/ 2147483647 w 858"/>
              <a:gd name="T13" fmla="*/ 2147483647 h 2566"/>
              <a:gd name="T14" fmla="*/ 2147483647 w 858"/>
              <a:gd name="T15" fmla="*/ 2147483647 h 2566"/>
              <a:gd name="T16" fmla="*/ 2147483647 w 858"/>
              <a:gd name="T17" fmla="*/ 2147483647 h 2566"/>
              <a:gd name="T18" fmla="*/ 2147483647 w 858"/>
              <a:gd name="T19" fmla="*/ 2147483647 h 2566"/>
              <a:gd name="T20" fmla="*/ 2147483647 w 858"/>
              <a:gd name="T21" fmla="*/ 2147483647 h 2566"/>
              <a:gd name="T22" fmla="*/ 2147483647 w 858"/>
              <a:gd name="T23" fmla="*/ 2147483647 h 2566"/>
              <a:gd name="T24" fmla="*/ 2147483647 w 858"/>
              <a:gd name="T25" fmla="*/ 2147483647 h 2566"/>
              <a:gd name="T26" fmla="*/ 2147483647 w 858"/>
              <a:gd name="T27" fmla="*/ 2147483647 h 2566"/>
              <a:gd name="T28" fmla="*/ 2147483647 w 858"/>
              <a:gd name="T29" fmla="*/ 2147483647 h 2566"/>
              <a:gd name="T30" fmla="*/ 2147483647 w 858"/>
              <a:gd name="T31" fmla="*/ 2147483647 h 2566"/>
              <a:gd name="T32" fmla="*/ 2147483647 w 858"/>
              <a:gd name="T33" fmla="*/ 2147483647 h 2566"/>
              <a:gd name="T34" fmla="*/ 2147483647 w 858"/>
              <a:gd name="T35" fmla="*/ 2147483647 h 2566"/>
              <a:gd name="T36" fmla="*/ 2147483647 w 858"/>
              <a:gd name="T37" fmla="*/ 2147483647 h 2566"/>
              <a:gd name="T38" fmla="*/ 2147483647 w 858"/>
              <a:gd name="T39" fmla="*/ 2147483647 h 2566"/>
              <a:gd name="T40" fmla="*/ 2147483647 w 858"/>
              <a:gd name="T41" fmla="*/ 2147483647 h 2566"/>
              <a:gd name="T42" fmla="*/ 2147483647 w 858"/>
              <a:gd name="T43" fmla="*/ 2147483647 h 2566"/>
              <a:gd name="T44" fmla="*/ 2147483647 w 858"/>
              <a:gd name="T45" fmla="*/ 2147483647 h 2566"/>
              <a:gd name="T46" fmla="*/ 2147483647 w 858"/>
              <a:gd name="T47" fmla="*/ 2147483647 h 2566"/>
              <a:gd name="T48" fmla="*/ 2147483647 w 858"/>
              <a:gd name="T49" fmla="*/ 2147483647 h 2566"/>
              <a:gd name="T50" fmla="*/ 2147483647 w 858"/>
              <a:gd name="T51" fmla="*/ 2147483647 h 2566"/>
              <a:gd name="T52" fmla="*/ 2147483647 w 858"/>
              <a:gd name="T53" fmla="*/ 2147483647 h 2566"/>
              <a:gd name="T54" fmla="*/ 2147483647 w 858"/>
              <a:gd name="T55" fmla="*/ 2147483647 h 2566"/>
              <a:gd name="T56" fmla="*/ 2147483647 w 858"/>
              <a:gd name="T57" fmla="*/ 2147483647 h 2566"/>
              <a:gd name="T58" fmla="*/ 2147483647 w 858"/>
              <a:gd name="T59" fmla="*/ 2147483647 h 2566"/>
              <a:gd name="T60" fmla="*/ 2147483647 w 858"/>
              <a:gd name="T61" fmla="*/ 2147483647 h 2566"/>
              <a:gd name="T62" fmla="*/ 2147483647 w 858"/>
              <a:gd name="T63" fmla="*/ 2147483647 h 2566"/>
              <a:gd name="T64" fmla="*/ 2147483647 w 858"/>
              <a:gd name="T65" fmla="*/ 2147483647 h 2566"/>
              <a:gd name="T66" fmla="*/ 2147483647 w 858"/>
              <a:gd name="T67" fmla="*/ 2147483647 h 2566"/>
              <a:gd name="T68" fmla="*/ 2147483647 w 858"/>
              <a:gd name="T69" fmla="*/ 2147483647 h 2566"/>
              <a:gd name="T70" fmla="*/ 2147483647 w 858"/>
              <a:gd name="T71" fmla="*/ 2147483647 h 2566"/>
              <a:gd name="T72" fmla="*/ 2147483647 w 858"/>
              <a:gd name="T73" fmla="*/ 2147483647 h 2566"/>
              <a:gd name="T74" fmla="*/ 2147483647 w 858"/>
              <a:gd name="T75" fmla="*/ 2147483647 h 2566"/>
              <a:gd name="T76" fmla="*/ 2147483647 w 858"/>
              <a:gd name="T77" fmla="*/ 2147483647 h 2566"/>
              <a:gd name="T78" fmla="*/ 2147483647 w 858"/>
              <a:gd name="T79" fmla="*/ 2147483647 h 2566"/>
              <a:gd name="T80" fmla="*/ 2147483647 w 858"/>
              <a:gd name="T81" fmla="*/ 2147483647 h 2566"/>
              <a:gd name="T82" fmla="*/ 2147483647 w 858"/>
              <a:gd name="T83" fmla="*/ 2147483647 h 2566"/>
              <a:gd name="T84" fmla="*/ 2147483647 w 858"/>
              <a:gd name="T85" fmla="*/ 2147483647 h 2566"/>
              <a:gd name="T86" fmla="*/ 2147483647 w 858"/>
              <a:gd name="T87" fmla="*/ 2147483647 h 2566"/>
              <a:gd name="T88" fmla="*/ 2147483647 w 858"/>
              <a:gd name="T89" fmla="*/ 2147483647 h 2566"/>
              <a:gd name="T90" fmla="*/ 2147483647 w 858"/>
              <a:gd name="T91" fmla="*/ 2147483647 h 2566"/>
              <a:gd name="T92" fmla="*/ 2147483647 w 858"/>
              <a:gd name="T93" fmla="*/ 2147483647 h 2566"/>
              <a:gd name="T94" fmla="*/ 2147483647 w 858"/>
              <a:gd name="T95" fmla="*/ 2147483647 h 2566"/>
              <a:gd name="T96" fmla="*/ 2147483647 w 858"/>
              <a:gd name="T97" fmla="*/ 2147483647 h 2566"/>
              <a:gd name="T98" fmla="*/ 2147483647 w 858"/>
              <a:gd name="T99" fmla="*/ 2147483647 h 2566"/>
              <a:gd name="T100" fmla="*/ 2147483647 w 858"/>
              <a:gd name="T101" fmla="*/ 2147483647 h 2566"/>
              <a:gd name="T102" fmla="*/ 2147483647 w 858"/>
              <a:gd name="T103" fmla="*/ 2147483647 h 2566"/>
              <a:gd name="T104" fmla="*/ 2147483647 w 858"/>
              <a:gd name="T105" fmla="*/ 2147483647 h 2566"/>
              <a:gd name="T106" fmla="*/ 2147483647 w 858"/>
              <a:gd name="T107" fmla="*/ 2147483647 h 2566"/>
              <a:gd name="T108" fmla="*/ 2147483647 w 858"/>
              <a:gd name="T109" fmla="*/ 2147483647 h 2566"/>
              <a:gd name="T110" fmla="*/ 2147483647 w 858"/>
              <a:gd name="T111" fmla="*/ 2147483647 h 2566"/>
              <a:gd name="T112" fmla="*/ 2147483647 w 858"/>
              <a:gd name="T113" fmla="*/ 2147483647 h 2566"/>
              <a:gd name="T114" fmla="*/ 2147483647 w 858"/>
              <a:gd name="T115" fmla="*/ 2147483647 h 2566"/>
              <a:gd name="T116" fmla="*/ 2147483647 w 858"/>
              <a:gd name="T117" fmla="*/ 2147483647 h 2566"/>
              <a:gd name="T118" fmla="*/ 2147483647 w 858"/>
              <a:gd name="T119" fmla="*/ 2147483647 h 25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58"/>
              <a:gd name="T181" fmla="*/ 0 h 2566"/>
              <a:gd name="T182" fmla="*/ 858 w 858"/>
              <a:gd name="T183" fmla="*/ 2566 h 25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58" h="2566">
                <a:moveTo>
                  <a:pt x="565" y="204"/>
                </a:moveTo>
                <a:lnTo>
                  <a:pt x="565" y="204"/>
                </a:lnTo>
                <a:lnTo>
                  <a:pt x="564" y="202"/>
                </a:lnTo>
                <a:lnTo>
                  <a:pt x="564" y="201"/>
                </a:lnTo>
                <a:lnTo>
                  <a:pt x="565" y="204"/>
                </a:lnTo>
                <a:close/>
                <a:moveTo>
                  <a:pt x="536" y="2442"/>
                </a:moveTo>
                <a:lnTo>
                  <a:pt x="537" y="2443"/>
                </a:lnTo>
                <a:lnTo>
                  <a:pt x="538" y="2445"/>
                </a:lnTo>
                <a:lnTo>
                  <a:pt x="538" y="2446"/>
                </a:lnTo>
                <a:lnTo>
                  <a:pt x="538" y="2448"/>
                </a:lnTo>
                <a:lnTo>
                  <a:pt x="537" y="2452"/>
                </a:lnTo>
                <a:lnTo>
                  <a:pt x="536" y="2457"/>
                </a:lnTo>
                <a:lnTo>
                  <a:pt x="532" y="2460"/>
                </a:lnTo>
                <a:lnTo>
                  <a:pt x="531" y="2461"/>
                </a:lnTo>
                <a:lnTo>
                  <a:pt x="527" y="2457"/>
                </a:lnTo>
                <a:lnTo>
                  <a:pt x="519" y="2450"/>
                </a:lnTo>
                <a:lnTo>
                  <a:pt x="522" y="2446"/>
                </a:lnTo>
                <a:lnTo>
                  <a:pt x="524" y="2443"/>
                </a:lnTo>
                <a:lnTo>
                  <a:pt x="530" y="2442"/>
                </a:lnTo>
                <a:lnTo>
                  <a:pt x="536" y="2442"/>
                </a:lnTo>
                <a:close/>
                <a:moveTo>
                  <a:pt x="186" y="2407"/>
                </a:moveTo>
                <a:lnTo>
                  <a:pt x="187" y="2409"/>
                </a:lnTo>
                <a:lnTo>
                  <a:pt x="186" y="2413"/>
                </a:lnTo>
                <a:lnTo>
                  <a:pt x="186" y="2418"/>
                </a:lnTo>
                <a:lnTo>
                  <a:pt x="186" y="2421"/>
                </a:lnTo>
                <a:lnTo>
                  <a:pt x="187" y="2423"/>
                </a:lnTo>
                <a:lnTo>
                  <a:pt x="189" y="2426"/>
                </a:lnTo>
                <a:lnTo>
                  <a:pt x="189" y="2427"/>
                </a:lnTo>
                <a:lnTo>
                  <a:pt x="187" y="2427"/>
                </a:lnTo>
                <a:lnTo>
                  <a:pt x="184" y="2426"/>
                </a:lnTo>
                <a:lnTo>
                  <a:pt x="181" y="2426"/>
                </a:lnTo>
                <a:lnTo>
                  <a:pt x="178" y="2426"/>
                </a:lnTo>
                <a:lnTo>
                  <a:pt x="178" y="2417"/>
                </a:lnTo>
                <a:lnTo>
                  <a:pt x="178" y="2414"/>
                </a:lnTo>
                <a:lnTo>
                  <a:pt x="180" y="2414"/>
                </a:lnTo>
                <a:lnTo>
                  <a:pt x="182" y="2413"/>
                </a:lnTo>
                <a:lnTo>
                  <a:pt x="185" y="2412"/>
                </a:lnTo>
                <a:lnTo>
                  <a:pt x="186" y="2407"/>
                </a:lnTo>
                <a:close/>
                <a:moveTo>
                  <a:pt x="855" y="1321"/>
                </a:moveTo>
                <a:lnTo>
                  <a:pt x="853" y="1311"/>
                </a:lnTo>
                <a:lnTo>
                  <a:pt x="852" y="1297"/>
                </a:lnTo>
                <a:lnTo>
                  <a:pt x="849" y="1288"/>
                </a:lnTo>
                <a:lnTo>
                  <a:pt x="845" y="1277"/>
                </a:lnTo>
                <a:lnTo>
                  <a:pt x="843" y="1257"/>
                </a:lnTo>
                <a:lnTo>
                  <a:pt x="840" y="1243"/>
                </a:lnTo>
                <a:lnTo>
                  <a:pt x="839" y="1233"/>
                </a:lnTo>
                <a:lnTo>
                  <a:pt x="838" y="1225"/>
                </a:lnTo>
                <a:lnTo>
                  <a:pt x="838" y="1221"/>
                </a:lnTo>
                <a:lnTo>
                  <a:pt x="836" y="1217"/>
                </a:lnTo>
                <a:lnTo>
                  <a:pt x="835" y="1215"/>
                </a:lnTo>
                <a:lnTo>
                  <a:pt x="833" y="1212"/>
                </a:lnTo>
                <a:lnTo>
                  <a:pt x="828" y="1207"/>
                </a:lnTo>
                <a:lnTo>
                  <a:pt x="823" y="1204"/>
                </a:lnTo>
                <a:lnTo>
                  <a:pt x="816" y="1200"/>
                </a:lnTo>
                <a:lnTo>
                  <a:pt x="807" y="1196"/>
                </a:lnTo>
                <a:lnTo>
                  <a:pt x="795" y="1191"/>
                </a:lnTo>
                <a:lnTo>
                  <a:pt x="782" y="1182"/>
                </a:lnTo>
                <a:lnTo>
                  <a:pt x="769" y="1174"/>
                </a:lnTo>
                <a:lnTo>
                  <a:pt x="762" y="1169"/>
                </a:lnTo>
                <a:lnTo>
                  <a:pt x="751" y="1164"/>
                </a:lnTo>
                <a:lnTo>
                  <a:pt x="743" y="1161"/>
                </a:lnTo>
                <a:lnTo>
                  <a:pt x="737" y="1148"/>
                </a:lnTo>
                <a:lnTo>
                  <a:pt x="697" y="1120"/>
                </a:lnTo>
                <a:lnTo>
                  <a:pt x="629" y="1066"/>
                </a:lnTo>
                <a:lnTo>
                  <a:pt x="628" y="1057"/>
                </a:lnTo>
                <a:lnTo>
                  <a:pt x="623" y="1034"/>
                </a:lnTo>
                <a:lnTo>
                  <a:pt x="618" y="1007"/>
                </a:lnTo>
                <a:lnTo>
                  <a:pt x="614" y="984"/>
                </a:lnTo>
                <a:lnTo>
                  <a:pt x="610" y="952"/>
                </a:lnTo>
                <a:lnTo>
                  <a:pt x="604" y="908"/>
                </a:lnTo>
                <a:lnTo>
                  <a:pt x="599" y="865"/>
                </a:lnTo>
                <a:lnTo>
                  <a:pt x="596" y="837"/>
                </a:lnTo>
                <a:lnTo>
                  <a:pt x="595" y="832"/>
                </a:lnTo>
                <a:lnTo>
                  <a:pt x="594" y="829"/>
                </a:lnTo>
                <a:lnTo>
                  <a:pt x="591" y="826"/>
                </a:lnTo>
                <a:lnTo>
                  <a:pt x="590" y="824"/>
                </a:lnTo>
                <a:lnTo>
                  <a:pt x="588" y="824"/>
                </a:lnTo>
                <a:lnTo>
                  <a:pt x="586" y="824"/>
                </a:lnTo>
                <a:lnTo>
                  <a:pt x="586" y="811"/>
                </a:lnTo>
                <a:lnTo>
                  <a:pt x="588" y="779"/>
                </a:lnTo>
                <a:lnTo>
                  <a:pt x="588" y="762"/>
                </a:lnTo>
                <a:lnTo>
                  <a:pt x="588" y="744"/>
                </a:lnTo>
                <a:lnTo>
                  <a:pt x="586" y="729"/>
                </a:lnTo>
                <a:lnTo>
                  <a:pt x="585" y="716"/>
                </a:lnTo>
                <a:lnTo>
                  <a:pt x="578" y="691"/>
                </a:lnTo>
                <a:lnTo>
                  <a:pt x="569" y="659"/>
                </a:lnTo>
                <a:lnTo>
                  <a:pt x="561" y="629"/>
                </a:lnTo>
                <a:lnTo>
                  <a:pt x="556" y="610"/>
                </a:lnTo>
                <a:lnTo>
                  <a:pt x="555" y="605"/>
                </a:lnTo>
                <a:lnTo>
                  <a:pt x="552" y="603"/>
                </a:lnTo>
                <a:lnTo>
                  <a:pt x="548" y="600"/>
                </a:lnTo>
                <a:lnTo>
                  <a:pt x="545" y="598"/>
                </a:lnTo>
                <a:lnTo>
                  <a:pt x="541" y="596"/>
                </a:lnTo>
                <a:lnTo>
                  <a:pt x="537" y="594"/>
                </a:lnTo>
                <a:lnTo>
                  <a:pt x="533" y="589"/>
                </a:lnTo>
                <a:lnTo>
                  <a:pt x="531" y="582"/>
                </a:lnTo>
                <a:lnTo>
                  <a:pt x="526" y="568"/>
                </a:lnTo>
                <a:lnTo>
                  <a:pt x="523" y="553"/>
                </a:lnTo>
                <a:lnTo>
                  <a:pt x="521" y="542"/>
                </a:lnTo>
                <a:lnTo>
                  <a:pt x="518" y="533"/>
                </a:lnTo>
                <a:lnTo>
                  <a:pt x="512" y="523"/>
                </a:lnTo>
                <a:lnTo>
                  <a:pt x="502" y="504"/>
                </a:lnTo>
                <a:lnTo>
                  <a:pt x="490" y="486"/>
                </a:lnTo>
                <a:lnTo>
                  <a:pt x="484" y="473"/>
                </a:lnTo>
                <a:lnTo>
                  <a:pt x="478" y="461"/>
                </a:lnTo>
                <a:lnTo>
                  <a:pt x="471" y="450"/>
                </a:lnTo>
                <a:lnTo>
                  <a:pt x="469" y="440"/>
                </a:lnTo>
                <a:lnTo>
                  <a:pt x="469" y="430"/>
                </a:lnTo>
                <a:lnTo>
                  <a:pt x="469" y="422"/>
                </a:lnTo>
                <a:lnTo>
                  <a:pt x="470" y="417"/>
                </a:lnTo>
                <a:lnTo>
                  <a:pt x="470" y="396"/>
                </a:lnTo>
                <a:lnTo>
                  <a:pt x="470" y="380"/>
                </a:lnTo>
                <a:lnTo>
                  <a:pt x="473" y="379"/>
                </a:lnTo>
                <a:lnTo>
                  <a:pt x="479" y="377"/>
                </a:lnTo>
                <a:lnTo>
                  <a:pt x="489" y="374"/>
                </a:lnTo>
                <a:lnTo>
                  <a:pt x="500" y="374"/>
                </a:lnTo>
                <a:lnTo>
                  <a:pt x="509" y="374"/>
                </a:lnTo>
                <a:lnTo>
                  <a:pt x="519" y="375"/>
                </a:lnTo>
                <a:lnTo>
                  <a:pt x="524" y="375"/>
                </a:lnTo>
                <a:lnTo>
                  <a:pt x="530" y="374"/>
                </a:lnTo>
                <a:lnTo>
                  <a:pt x="535" y="372"/>
                </a:lnTo>
                <a:lnTo>
                  <a:pt x="540" y="366"/>
                </a:lnTo>
                <a:lnTo>
                  <a:pt x="542" y="361"/>
                </a:lnTo>
                <a:lnTo>
                  <a:pt x="543" y="358"/>
                </a:lnTo>
                <a:lnTo>
                  <a:pt x="543" y="353"/>
                </a:lnTo>
                <a:lnTo>
                  <a:pt x="542" y="348"/>
                </a:lnTo>
                <a:lnTo>
                  <a:pt x="541" y="339"/>
                </a:lnTo>
                <a:lnTo>
                  <a:pt x="540" y="329"/>
                </a:lnTo>
                <a:lnTo>
                  <a:pt x="543" y="320"/>
                </a:lnTo>
                <a:lnTo>
                  <a:pt x="546" y="313"/>
                </a:lnTo>
                <a:lnTo>
                  <a:pt x="546" y="306"/>
                </a:lnTo>
                <a:lnTo>
                  <a:pt x="545" y="302"/>
                </a:lnTo>
                <a:lnTo>
                  <a:pt x="547" y="300"/>
                </a:lnTo>
                <a:lnTo>
                  <a:pt x="554" y="293"/>
                </a:lnTo>
                <a:lnTo>
                  <a:pt x="555" y="286"/>
                </a:lnTo>
                <a:lnTo>
                  <a:pt x="554" y="281"/>
                </a:lnTo>
                <a:lnTo>
                  <a:pt x="552" y="278"/>
                </a:lnTo>
                <a:lnTo>
                  <a:pt x="552" y="274"/>
                </a:lnTo>
                <a:lnTo>
                  <a:pt x="552" y="267"/>
                </a:lnTo>
                <a:lnTo>
                  <a:pt x="552" y="263"/>
                </a:lnTo>
                <a:lnTo>
                  <a:pt x="560" y="258"/>
                </a:lnTo>
                <a:lnTo>
                  <a:pt x="562" y="259"/>
                </a:lnTo>
                <a:lnTo>
                  <a:pt x="566" y="258"/>
                </a:lnTo>
                <a:lnTo>
                  <a:pt x="571" y="257"/>
                </a:lnTo>
                <a:lnTo>
                  <a:pt x="575" y="254"/>
                </a:lnTo>
                <a:lnTo>
                  <a:pt x="576" y="252"/>
                </a:lnTo>
                <a:lnTo>
                  <a:pt x="578" y="248"/>
                </a:lnTo>
                <a:lnTo>
                  <a:pt x="576" y="241"/>
                </a:lnTo>
                <a:lnTo>
                  <a:pt x="574" y="235"/>
                </a:lnTo>
                <a:lnTo>
                  <a:pt x="569" y="219"/>
                </a:lnTo>
                <a:lnTo>
                  <a:pt x="565" y="204"/>
                </a:lnTo>
                <a:lnTo>
                  <a:pt x="561" y="197"/>
                </a:lnTo>
                <a:lnTo>
                  <a:pt x="556" y="188"/>
                </a:lnTo>
                <a:lnTo>
                  <a:pt x="552" y="183"/>
                </a:lnTo>
                <a:lnTo>
                  <a:pt x="547" y="175"/>
                </a:lnTo>
                <a:lnTo>
                  <a:pt x="543" y="170"/>
                </a:lnTo>
                <a:lnTo>
                  <a:pt x="541" y="166"/>
                </a:lnTo>
                <a:lnTo>
                  <a:pt x="541" y="162"/>
                </a:lnTo>
                <a:lnTo>
                  <a:pt x="541" y="159"/>
                </a:lnTo>
                <a:lnTo>
                  <a:pt x="543" y="156"/>
                </a:lnTo>
                <a:lnTo>
                  <a:pt x="546" y="149"/>
                </a:lnTo>
                <a:lnTo>
                  <a:pt x="545" y="143"/>
                </a:lnTo>
                <a:lnTo>
                  <a:pt x="546" y="137"/>
                </a:lnTo>
                <a:lnTo>
                  <a:pt x="546" y="135"/>
                </a:lnTo>
                <a:lnTo>
                  <a:pt x="547" y="133"/>
                </a:lnTo>
                <a:lnTo>
                  <a:pt x="547" y="130"/>
                </a:lnTo>
                <a:lnTo>
                  <a:pt x="546" y="128"/>
                </a:lnTo>
                <a:lnTo>
                  <a:pt x="542" y="125"/>
                </a:lnTo>
                <a:lnTo>
                  <a:pt x="540" y="124"/>
                </a:lnTo>
                <a:lnTo>
                  <a:pt x="537" y="118"/>
                </a:lnTo>
                <a:lnTo>
                  <a:pt x="528" y="100"/>
                </a:lnTo>
                <a:lnTo>
                  <a:pt x="522" y="84"/>
                </a:lnTo>
                <a:lnTo>
                  <a:pt x="517" y="72"/>
                </a:lnTo>
                <a:lnTo>
                  <a:pt x="506" y="62"/>
                </a:lnTo>
                <a:lnTo>
                  <a:pt x="500" y="58"/>
                </a:lnTo>
                <a:lnTo>
                  <a:pt x="504" y="51"/>
                </a:lnTo>
                <a:lnTo>
                  <a:pt x="508" y="37"/>
                </a:lnTo>
                <a:lnTo>
                  <a:pt x="509" y="32"/>
                </a:lnTo>
                <a:lnTo>
                  <a:pt x="509" y="28"/>
                </a:lnTo>
                <a:lnTo>
                  <a:pt x="509" y="24"/>
                </a:lnTo>
                <a:lnTo>
                  <a:pt x="507" y="17"/>
                </a:lnTo>
                <a:lnTo>
                  <a:pt x="500" y="7"/>
                </a:lnTo>
                <a:lnTo>
                  <a:pt x="498" y="3"/>
                </a:lnTo>
                <a:lnTo>
                  <a:pt x="497" y="5"/>
                </a:lnTo>
                <a:lnTo>
                  <a:pt x="498" y="12"/>
                </a:lnTo>
                <a:lnTo>
                  <a:pt x="498" y="15"/>
                </a:lnTo>
                <a:lnTo>
                  <a:pt x="497" y="18"/>
                </a:lnTo>
                <a:lnTo>
                  <a:pt x="497" y="17"/>
                </a:lnTo>
                <a:lnTo>
                  <a:pt x="494" y="10"/>
                </a:lnTo>
                <a:lnTo>
                  <a:pt x="492" y="4"/>
                </a:lnTo>
                <a:lnTo>
                  <a:pt x="489" y="3"/>
                </a:lnTo>
                <a:lnTo>
                  <a:pt x="490" y="7"/>
                </a:lnTo>
                <a:lnTo>
                  <a:pt x="490" y="13"/>
                </a:lnTo>
                <a:lnTo>
                  <a:pt x="489" y="17"/>
                </a:lnTo>
                <a:lnTo>
                  <a:pt x="488" y="19"/>
                </a:lnTo>
                <a:lnTo>
                  <a:pt x="489" y="18"/>
                </a:lnTo>
                <a:lnTo>
                  <a:pt x="489" y="15"/>
                </a:lnTo>
                <a:lnTo>
                  <a:pt x="488" y="13"/>
                </a:lnTo>
                <a:lnTo>
                  <a:pt x="485" y="10"/>
                </a:lnTo>
                <a:lnTo>
                  <a:pt x="482" y="9"/>
                </a:lnTo>
                <a:lnTo>
                  <a:pt x="478" y="9"/>
                </a:lnTo>
                <a:lnTo>
                  <a:pt x="475" y="10"/>
                </a:lnTo>
                <a:lnTo>
                  <a:pt x="478" y="9"/>
                </a:lnTo>
                <a:lnTo>
                  <a:pt x="479" y="10"/>
                </a:lnTo>
                <a:lnTo>
                  <a:pt x="482" y="12"/>
                </a:lnTo>
                <a:lnTo>
                  <a:pt x="483" y="17"/>
                </a:lnTo>
                <a:lnTo>
                  <a:pt x="480" y="15"/>
                </a:lnTo>
                <a:lnTo>
                  <a:pt x="475" y="14"/>
                </a:lnTo>
                <a:lnTo>
                  <a:pt x="475" y="15"/>
                </a:lnTo>
                <a:lnTo>
                  <a:pt x="471" y="13"/>
                </a:lnTo>
                <a:lnTo>
                  <a:pt x="466" y="9"/>
                </a:lnTo>
                <a:lnTo>
                  <a:pt x="461" y="8"/>
                </a:lnTo>
                <a:lnTo>
                  <a:pt x="455" y="7"/>
                </a:lnTo>
                <a:lnTo>
                  <a:pt x="450" y="7"/>
                </a:lnTo>
                <a:lnTo>
                  <a:pt x="445" y="7"/>
                </a:lnTo>
                <a:lnTo>
                  <a:pt x="442" y="4"/>
                </a:lnTo>
                <a:lnTo>
                  <a:pt x="432" y="3"/>
                </a:lnTo>
                <a:lnTo>
                  <a:pt x="416" y="2"/>
                </a:lnTo>
                <a:lnTo>
                  <a:pt x="398" y="2"/>
                </a:lnTo>
                <a:lnTo>
                  <a:pt x="388" y="0"/>
                </a:lnTo>
                <a:lnTo>
                  <a:pt x="377" y="0"/>
                </a:lnTo>
                <a:lnTo>
                  <a:pt x="359" y="2"/>
                </a:lnTo>
                <a:lnTo>
                  <a:pt x="340" y="3"/>
                </a:lnTo>
                <a:lnTo>
                  <a:pt x="327" y="4"/>
                </a:lnTo>
                <a:lnTo>
                  <a:pt x="319" y="5"/>
                </a:lnTo>
                <a:lnTo>
                  <a:pt x="306" y="8"/>
                </a:lnTo>
                <a:lnTo>
                  <a:pt x="296" y="12"/>
                </a:lnTo>
                <a:lnTo>
                  <a:pt x="288" y="15"/>
                </a:lnTo>
                <a:lnTo>
                  <a:pt x="276" y="24"/>
                </a:lnTo>
                <a:lnTo>
                  <a:pt x="261" y="34"/>
                </a:lnTo>
                <a:lnTo>
                  <a:pt x="254" y="38"/>
                </a:lnTo>
                <a:lnTo>
                  <a:pt x="249" y="43"/>
                </a:lnTo>
                <a:lnTo>
                  <a:pt x="245" y="47"/>
                </a:lnTo>
                <a:lnTo>
                  <a:pt x="243" y="52"/>
                </a:lnTo>
                <a:lnTo>
                  <a:pt x="243" y="62"/>
                </a:lnTo>
                <a:lnTo>
                  <a:pt x="244" y="69"/>
                </a:lnTo>
                <a:lnTo>
                  <a:pt x="245" y="70"/>
                </a:lnTo>
                <a:lnTo>
                  <a:pt x="247" y="72"/>
                </a:lnTo>
                <a:lnTo>
                  <a:pt x="245" y="75"/>
                </a:lnTo>
                <a:lnTo>
                  <a:pt x="242" y="77"/>
                </a:lnTo>
                <a:lnTo>
                  <a:pt x="232" y="85"/>
                </a:lnTo>
                <a:lnTo>
                  <a:pt x="226" y="93"/>
                </a:lnTo>
                <a:lnTo>
                  <a:pt x="221" y="99"/>
                </a:lnTo>
                <a:lnTo>
                  <a:pt x="219" y="108"/>
                </a:lnTo>
                <a:lnTo>
                  <a:pt x="218" y="113"/>
                </a:lnTo>
                <a:lnTo>
                  <a:pt x="216" y="120"/>
                </a:lnTo>
                <a:lnTo>
                  <a:pt x="215" y="130"/>
                </a:lnTo>
                <a:lnTo>
                  <a:pt x="214" y="149"/>
                </a:lnTo>
                <a:lnTo>
                  <a:pt x="213" y="168"/>
                </a:lnTo>
                <a:lnTo>
                  <a:pt x="211" y="181"/>
                </a:lnTo>
                <a:lnTo>
                  <a:pt x="211" y="188"/>
                </a:lnTo>
                <a:lnTo>
                  <a:pt x="214" y="195"/>
                </a:lnTo>
                <a:lnTo>
                  <a:pt x="215" y="201"/>
                </a:lnTo>
                <a:lnTo>
                  <a:pt x="218" y="207"/>
                </a:lnTo>
                <a:lnTo>
                  <a:pt x="224" y="217"/>
                </a:lnTo>
                <a:lnTo>
                  <a:pt x="230" y="228"/>
                </a:lnTo>
                <a:lnTo>
                  <a:pt x="234" y="236"/>
                </a:lnTo>
                <a:lnTo>
                  <a:pt x="238" y="244"/>
                </a:lnTo>
                <a:lnTo>
                  <a:pt x="242" y="249"/>
                </a:lnTo>
                <a:lnTo>
                  <a:pt x="249" y="257"/>
                </a:lnTo>
                <a:lnTo>
                  <a:pt x="262" y="267"/>
                </a:lnTo>
                <a:lnTo>
                  <a:pt x="268" y="274"/>
                </a:lnTo>
                <a:lnTo>
                  <a:pt x="271" y="283"/>
                </a:lnTo>
                <a:lnTo>
                  <a:pt x="273" y="293"/>
                </a:lnTo>
                <a:lnTo>
                  <a:pt x="278" y="302"/>
                </a:lnTo>
                <a:lnTo>
                  <a:pt x="283" y="310"/>
                </a:lnTo>
                <a:lnTo>
                  <a:pt x="285" y="311"/>
                </a:lnTo>
                <a:lnTo>
                  <a:pt x="286" y="313"/>
                </a:lnTo>
                <a:lnTo>
                  <a:pt x="288" y="320"/>
                </a:lnTo>
                <a:lnTo>
                  <a:pt x="290" y="325"/>
                </a:lnTo>
                <a:lnTo>
                  <a:pt x="292" y="325"/>
                </a:lnTo>
                <a:lnTo>
                  <a:pt x="293" y="329"/>
                </a:lnTo>
                <a:lnTo>
                  <a:pt x="297" y="326"/>
                </a:lnTo>
                <a:lnTo>
                  <a:pt x="300" y="331"/>
                </a:lnTo>
                <a:lnTo>
                  <a:pt x="301" y="351"/>
                </a:lnTo>
                <a:lnTo>
                  <a:pt x="297" y="351"/>
                </a:lnTo>
                <a:lnTo>
                  <a:pt x="290" y="351"/>
                </a:lnTo>
                <a:lnTo>
                  <a:pt x="285" y="351"/>
                </a:lnTo>
                <a:lnTo>
                  <a:pt x="281" y="353"/>
                </a:lnTo>
                <a:lnTo>
                  <a:pt x="277" y="355"/>
                </a:lnTo>
                <a:lnTo>
                  <a:pt x="274" y="359"/>
                </a:lnTo>
                <a:lnTo>
                  <a:pt x="269" y="369"/>
                </a:lnTo>
                <a:lnTo>
                  <a:pt x="266" y="379"/>
                </a:lnTo>
                <a:lnTo>
                  <a:pt x="261" y="388"/>
                </a:lnTo>
                <a:lnTo>
                  <a:pt x="254" y="394"/>
                </a:lnTo>
                <a:lnTo>
                  <a:pt x="247" y="399"/>
                </a:lnTo>
                <a:lnTo>
                  <a:pt x="234" y="408"/>
                </a:lnTo>
                <a:lnTo>
                  <a:pt x="219" y="421"/>
                </a:lnTo>
                <a:lnTo>
                  <a:pt x="202" y="437"/>
                </a:lnTo>
                <a:lnTo>
                  <a:pt x="185" y="459"/>
                </a:lnTo>
                <a:lnTo>
                  <a:pt x="168" y="481"/>
                </a:lnTo>
                <a:lnTo>
                  <a:pt x="153" y="503"/>
                </a:lnTo>
                <a:lnTo>
                  <a:pt x="142" y="520"/>
                </a:lnTo>
                <a:lnTo>
                  <a:pt x="132" y="534"/>
                </a:lnTo>
                <a:lnTo>
                  <a:pt x="120" y="548"/>
                </a:lnTo>
                <a:lnTo>
                  <a:pt x="110" y="561"/>
                </a:lnTo>
                <a:lnTo>
                  <a:pt x="104" y="572"/>
                </a:lnTo>
                <a:lnTo>
                  <a:pt x="101" y="584"/>
                </a:lnTo>
                <a:lnTo>
                  <a:pt x="100" y="596"/>
                </a:lnTo>
                <a:lnTo>
                  <a:pt x="99" y="608"/>
                </a:lnTo>
                <a:lnTo>
                  <a:pt x="99" y="619"/>
                </a:lnTo>
                <a:lnTo>
                  <a:pt x="99" y="620"/>
                </a:lnTo>
                <a:lnTo>
                  <a:pt x="101" y="609"/>
                </a:lnTo>
                <a:lnTo>
                  <a:pt x="104" y="599"/>
                </a:lnTo>
                <a:lnTo>
                  <a:pt x="104" y="600"/>
                </a:lnTo>
                <a:lnTo>
                  <a:pt x="101" y="615"/>
                </a:lnTo>
                <a:lnTo>
                  <a:pt x="99" y="627"/>
                </a:lnTo>
                <a:lnTo>
                  <a:pt x="96" y="638"/>
                </a:lnTo>
                <a:lnTo>
                  <a:pt x="95" y="656"/>
                </a:lnTo>
                <a:lnTo>
                  <a:pt x="95" y="676"/>
                </a:lnTo>
                <a:lnTo>
                  <a:pt x="95" y="691"/>
                </a:lnTo>
                <a:lnTo>
                  <a:pt x="96" y="719"/>
                </a:lnTo>
                <a:lnTo>
                  <a:pt x="103" y="767"/>
                </a:lnTo>
                <a:lnTo>
                  <a:pt x="106" y="794"/>
                </a:lnTo>
                <a:lnTo>
                  <a:pt x="113" y="822"/>
                </a:lnTo>
                <a:lnTo>
                  <a:pt x="117" y="835"/>
                </a:lnTo>
                <a:lnTo>
                  <a:pt x="120" y="847"/>
                </a:lnTo>
                <a:lnTo>
                  <a:pt x="124" y="859"/>
                </a:lnTo>
                <a:lnTo>
                  <a:pt x="129" y="868"/>
                </a:lnTo>
                <a:lnTo>
                  <a:pt x="137" y="879"/>
                </a:lnTo>
                <a:lnTo>
                  <a:pt x="143" y="889"/>
                </a:lnTo>
                <a:lnTo>
                  <a:pt x="149" y="898"/>
                </a:lnTo>
                <a:lnTo>
                  <a:pt x="156" y="908"/>
                </a:lnTo>
                <a:lnTo>
                  <a:pt x="166" y="927"/>
                </a:lnTo>
                <a:lnTo>
                  <a:pt x="172" y="936"/>
                </a:lnTo>
                <a:lnTo>
                  <a:pt x="173" y="943"/>
                </a:lnTo>
                <a:lnTo>
                  <a:pt x="175" y="965"/>
                </a:lnTo>
                <a:lnTo>
                  <a:pt x="177" y="995"/>
                </a:lnTo>
                <a:lnTo>
                  <a:pt x="180" y="1031"/>
                </a:lnTo>
                <a:lnTo>
                  <a:pt x="182" y="1067"/>
                </a:lnTo>
                <a:lnTo>
                  <a:pt x="184" y="1101"/>
                </a:lnTo>
                <a:lnTo>
                  <a:pt x="185" y="1128"/>
                </a:lnTo>
                <a:lnTo>
                  <a:pt x="185" y="1144"/>
                </a:lnTo>
                <a:lnTo>
                  <a:pt x="182" y="1173"/>
                </a:lnTo>
                <a:lnTo>
                  <a:pt x="182" y="1212"/>
                </a:lnTo>
                <a:lnTo>
                  <a:pt x="182" y="1253"/>
                </a:lnTo>
                <a:lnTo>
                  <a:pt x="182" y="1282"/>
                </a:lnTo>
                <a:lnTo>
                  <a:pt x="181" y="1307"/>
                </a:lnTo>
                <a:lnTo>
                  <a:pt x="181" y="1335"/>
                </a:lnTo>
                <a:lnTo>
                  <a:pt x="180" y="1359"/>
                </a:lnTo>
                <a:lnTo>
                  <a:pt x="180" y="1370"/>
                </a:lnTo>
                <a:lnTo>
                  <a:pt x="181" y="1374"/>
                </a:lnTo>
                <a:lnTo>
                  <a:pt x="187" y="1379"/>
                </a:lnTo>
                <a:lnTo>
                  <a:pt x="196" y="1384"/>
                </a:lnTo>
                <a:lnTo>
                  <a:pt x="204" y="1390"/>
                </a:lnTo>
                <a:lnTo>
                  <a:pt x="216" y="1398"/>
                </a:lnTo>
                <a:lnTo>
                  <a:pt x="223" y="1400"/>
                </a:lnTo>
                <a:lnTo>
                  <a:pt x="221" y="1404"/>
                </a:lnTo>
                <a:lnTo>
                  <a:pt x="218" y="1413"/>
                </a:lnTo>
                <a:lnTo>
                  <a:pt x="215" y="1418"/>
                </a:lnTo>
                <a:lnTo>
                  <a:pt x="214" y="1424"/>
                </a:lnTo>
                <a:lnTo>
                  <a:pt x="213" y="1432"/>
                </a:lnTo>
                <a:lnTo>
                  <a:pt x="214" y="1440"/>
                </a:lnTo>
                <a:lnTo>
                  <a:pt x="214" y="1450"/>
                </a:lnTo>
                <a:lnTo>
                  <a:pt x="215" y="1452"/>
                </a:lnTo>
                <a:lnTo>
                  <a:pt x="216" y="1456"/>
                </a:lnTo>
                <a:lnTo>
                  <a:pt x="219" y="1467"/>
                </a:lnTo>
                <a:lnTo>
                  <a:pt x="223" y="1475"/>
                </a:lnTo>
                <a:lnTo>
                  <a:pt x="228" y="1484"/>
                </a:lnTo>
                <a:lnTo>
                  <a:pt x="234" y="1493"/>
                </a:lnTo>
                <a:lnTo>
                  <a:pt x="240" y="1501"/>
                </a:lnTo>
                <a:lnTo>
                  <a:pt x="254" y="1518"/>
                </a:lnTo>
                <a:lnTo>
                  <a:pt x="263" y="1533"/>
                </a:lnTo>
                <a:lnTo>
                  <a:pt x="269" y="1557"/>
                </a:lnTo>
                <a:lnTo>
                  <a:pt x="278" y="1594"/>
                </a:lnTo>
                <a:lnTo>
                  <a:pt x="285" y="1633"/>
                </a:lnTo>
                <a:lnTo>
                  <a:pt x="290" y="1659"/>
                </a:lnTo>
                <a:lnTo>
                  <a:pt x="290" y="1666"/>
                </a:lnTo>
                <a:lnTo>
                  <a:pt x="290" y="1669"/>
                </a:lnTo>
                <a:lnTo>
                  <a:pt x="288" y="1668"/>
                </a:lnTo>
                <a:lnTo>
                  <a:pt x="287" y="1667"/>
                </a:lnTo>
                <a:lnTo>
                  <a:pt x="286" y="1666"/>
                </a:lnTo>
                <a:lnTo>
                  <a:pt x="286" y="1664"/>
                </a:lnTo>
                <a:lnTo>
                  <a:pt x="286" y="1666"/>
                </a:lnTo>
                <a:lnTo>
                  <a:pt x="287" y="1671"/>
                </a:lnTo>
                <a:lnTo>
                  <a:pt x="290" y="1685"/>
                </a:lnTo>
                <a:lnTo>
                  <a:pt x="292" y="1696"/>
                </a:lnTo>
                <a:lnTo>
                  <a:pt x="293" y="1707"/>
                </a:lnTo>
                <a:lnTo>
                  <a:pt x="292" y="1717"/>
                </a:lnTo>
                <a:lnTo>
                  <a:pt x="292" y="1727"/>
                </a:lnTo>
                <a:lnTo>
                  <a:pt x="291" y="1740"/>
                </a:lnTo>
                <a:lnTo>
                  <a:pt x="291" y="1753"/>
                </a:lnTo>
                <a:lnTo>
                  <a:pt x="291" y="1764"/>
                </a:lnTo>
                <a:lnTo>
                  <a:pt x="295" y="1782"/>
                </a:lnTo>
                <a:lnTo>
                  <a:pt x="297" y="1791"/>
                </a:lnTo>
                <a:lnTo>
                  <a:pt x="296" y="1793"/>
                </a:lnTo>
                <a:lnTo>
                  <a:pt x="295" y="1798"/>
                </a:lnTo>
                <a:lnTo>
                  <a:pt x="293" y="1807"/>
                </a:lnTo>
                <a:lnTo>
                  <a:pt x="292" y="1817"/>
                </a:lnTo>
                <a:lnTo>
                  <a:pt x="296" y="1837"/>
                </a:lnTo>
                <a:lnTo>
                  <a:pt x="298" y="1846"/>
                </a:lnTo>
                <a:lnTo>
                  <a:pt x="298" y="1861"/>
                </a:lnTo>
                <a:lnTo>
                  <a:pt x="296" y="1883"/>
                </a:lnTo>
                <a:lnTo>
                  <a:pt x="296" y="1885"/>
                </a:lnTo>
                <a:lnTo>
                  <a:pt x="295" y="1885"/>
                </a:lnTo>
                <a:lnTo>
                  <a:pt x="293" y="1885"/>
                </a:lnTo>
                <a:lnTo>
                  <a:pt x="292" y="1885"/>
                </a:lnTo>
                <a:lnTo>
                  <a:pt x="291" y="1887"/>
                </a:lnTo>
                <a:lnTo>
                  <a:pt x="288" y="1890"/>
                </a:lnTo>
                <a:lnTo>
                  <a:pt x="286" y="1895"/>
                </a:lnTo>
                <a:lnTo>
                  <a:pt x="278" y="1914"/>
                </a:lnTo>
                <a:lnTo>
                  <a:pt x="271" y="1937"/>
                </a:lnTo>
                <a:lnTo>
                  <a:pt x="264" y="1960"/>
                </a:lnTo>
                <a:lnTo>
                  <a:pt x="259" y="1980"/>
                </a:lnTo>
                <a:lnTo>
                  <a:pt x="256" y="1998"/>
                </a:lnTo>
                <a:lnTo>
                  <a:pt x="252" y="2017"/>
                </a:lnTo>
                <a:lnTo>
                  <a:pt x="249" y="2030"/>
                </a:lnTo>
                <a:lnTo>
                  <a:pt x="248" y="2037"/>
                </a:lnTo>
                <a:lnTo>
                  <a:pt x="242" y="2070"/>
                </a:lnTo>
                <a:lnTo>
                  <a:pt x="233" y="2077"/>
                </a:lnTo>
                <a:lnTo>
                  <a:pt x="215" y="2092"/>
                </a:lnTo>
                <a:lnTo>
                  <a:pt x="192" y="2111"/>
                </a:lnTo>
                <a:lnTo>
                  <a:pt x="173" y="2126"/>
                </a:lnTo>
                <a:lnTo>
                  <a:pt x="158" y="2139"/>
                </a:lnTo>
                <a:lnTo>
                  <a:pt x="141" y="2150"/>
                </a:lnTo>
                <a:lnTo>
                  <a:pt x="124" y="2164"/>
                </a:lnTo>
                <a:lnTo>
                  <a:pt x="112" y="2177"/>
                </a:lnTo>
                <a:lnTo>
                  <a:pt x="90" y="2197"/>
                </a:lnTo>
                <a:lnTo>
                  <a:pt x="74" y="2210"/>
                </a:lnTo>
                <a:lnTo>
                  <a:pt x="57" y="2224"/>
                </a:lnTo>
                <a:lnTo>
                  <a:pt x="47" y="2230"/>
                </a:lnTo>
                <a:lnTo>
                  <a:pt x="56" y="2248"/>
                </a:lnTo>
                <a:lnTo>
                  <a:pt x="51" y="2249"/>
                </a:lnTo>
                <a:lnTo>
                  <a:pt x="35" y="2256"/>
                </a:lnTo>
                <a:lnTo>
                  <a:pt x="28" y="2260"/>
                </a:lnTo>
                <a:lnTo>
                  <a:pt x="26" y="2263"/>
                </a:lnTo>
                <a:lnTo>
                  <a:pt x="23" y="2265"/>
                </a:lnTo>
                <a:lnTo>
                  <a:pt x="22" y="2268"/>
                </a:lnTo>
                <a:lnTo>
                  <a:pt x="23" y="2270"/>
                </a:lnTo>
                <a:lnTo>
                  <a:pt x="23" y="2272"/>
                </a:lnTo>
                <a:lnTo>
                  <a:pt x="16" y="2275"/>
                </a:lnTo>
                <a:lnTo>
                  <a:pt x="0" y="2280"/>
                </a:lnTo>
                <a:lnTo>
                  <a:pt x="18" y="2388"/>
                </a:lnTo>
                <a:lnTo>
                  <a:pt x="33" y="2393"/>
                </a:lnTo>
                <a:lnTo>
                  <a:pt x="35" y="2393"/>
                </a:lnTo>
                <a:lnTo>
                  <a:pt x="38" y="2395"/>
                </a:lnTo>
                <a:lnTo>
                  <a:pt x="40" y="2397"/>
                </a:lnTo>
                <a:lnTo>
                  <a:pt x="42" y="2399"/>
                </a:lnTo>
                <a:lnTo>
                  <a:pt x="43" y="2403"/>
                </a:lnTo>
                <a:lnTo>
                  <a:pt x="43" y="2407"/>
                </a:lnTo>
                <a:lnTo>
                  <a:pt x="46" y="2424"/>
                </a:lnTo>
                <a:lnTo>
                  <a:pt x="50" y="2451"/>
                </a:lnTo>
                <a:lnTo>
                  <a:pt x="55" y="2477"/>
                </a:lnTo>
                <a:lnTo>
                  <a:pt x="60" y="2496"/>
                </a:lnTo>
                <a:lnTo>
                  <a:pt x="62" y="2505"/>
                </a:lnTo>
                <a:lnTo>
                  <a:pt x="64" y="2512"/>
                </a:lnTo>
                <a:lnTo>
                  <a:pt x="67" y="2517"/>
                </a:lnTo>
                <a:lnTo>
                  <a:pt x="72" y="2525"/>
                </a:lnTo>
                <a:lnTo>
                  <a:pt x="81" y="2537"/>
                </a:lnTo>
                <a:lnTo>
                  <a:pt x="93" y="2548"/>
                </a:lnTo>
                <a:lnTo>
                  <a:pt x="99" y="2553"/>
                </a:lnTo>
                <a:lnTo>
                  <a:pt x="105" y="2557"/>
                </a:lnTo>
                <a:lnTo>
                  <a:pt x="112" y="2559"/>
                </a:lnTo>
                <a:lnTo>
                  <a:pt x="117" y="2561"/>
                </a:lnTo>
                <a:lnTo>
                  <a:pt x="136" y="2563"/>
                </a:lnTo>
                <a:lnTo>
                  <a:pt x="163" y="2565"/>
                </a:lnTo>
                <a:lnTo>
                  <a:pt x="190" y="2566"/>
                </a:lnTo>
                <a:lnTo>
                  <a:pt x="206" y="2565"/>
                </a:lnTo>
                <a:lnTo>
                  <a:pt x="226" y="2562"/>
                </a:lnTo>
                <a:lnTo>
                  <a:pt x="238" y="2559"/>
                </a:lnTo>
                <a:lnTo>
                  <a:pt x="239" y="2556"/>
                </a:lnTo>
                <a:lnTo>
                  <a:pt x="242" y="2546"/>
                </a:lnTo>
                <a:lnTo>
                  <a:pt x="242" y="2539"/>
                </a:lnTo>
                <a:lnTo>
                  <a:pt x="240" y="2534"/>
                </a:lnTo>
                <a:lnTo>
                  <a:pt x="238" y="2529"/>
                </a:lnTo>
                <a:lnTo>
                  <a:pt x="234" y="2527"/>
                </a:lnTo>
                <a:lnTo>
                  <a:pt x="224" y="2522"/>
                </a:lnTo>
                <a:lnTo>
                  <a:pt x="216" y="2518"/>
                </a:lnTo>
                <a:lnTo>
                  <a:pt x="213" y="2517"/>
                </a:lnTo>
                <a:lnTo>
                  <a:pt x="209" y="2515"/>
                </a:lnTo>
                <a:lnTo>
                  <a:pt x="205" y="2515"/>
                </a:lnTo>
                <a:lnTo>
                  <a:pt x="200" y="2517"/>
                </a:lnTo>
                <a:lnTo>
                  <a:pt x="196" y="2518"/>
                </a:lnTo>
                <a:lnTo>
                  <a:pt x="192" y="2518"/>
                </a:lnTo>
                <a:lnTo>
                  <a:pt x="190" y="2517"/>
                </a:lnTo>
                <a:lnTo>
                  <a:pt x="189" y="2514"/>
                </a:lnTo>
                <a:lnTo>
                  <a:pt x="186" y="2510"/>
                </a:lnTo>
                <a:lnTo>
                  <a:pt x="186" y="2509"/>
                </a:lnTo>
                <a:lnTo>
                  <a:pt x="186" y="2506"/>
                </a:lnTo>
                <a:lnTo>
                  <a:pt x="189" y="2501"/>
                </a:lnTo>
                <a:lnTo>
                  <a:pt x="189" y="2499"/>
                </a:lnTo>
                <a:lnTo>
                  <a:pt x="189" y="2496"/>
                </a:lnTo>
                <a:lnTo>
                  <a:pt x="187" y="2494"/>
                </a:lnTo>
                <a:lnTo>
                  <a:pt x="186" y="2493"/>
                </a:lnTo>
                <a:lnTo>
                  <a:pt x="180" y="2486"/>
                </a:lnTo>
                <a:lnTo>
                  <a:pt x="175" y="2475"/>
                </a:lnTo>
                <a:lnTo>
                  <a:pt x="170" y="2465"/>
                </a:lnTo>
                <a:lnTo>
                  <a:pt x="167" y="2460"/>
                </a:lnTo>
                <a:lnTo>
                  <a:pt x="170" y="2460"/>
                </a:lnTo>
                <a:lnTo>
                  <a:pt x="172" y="2460"/>
                </a:lnTo>
                <a:lnTo>
                  <a:pt x="173" y="2460"/>
                </a:lnTo>
                <a:lnTo>
                  <a:pt x="175" y="2458"/>
                </a:lnTo>
                <a:lnTo>
                  <a:pt x="176" y="2456"/>
                </a:lnTo>
                <a:lnTo>
                  <a:pt x="176" y="2452"/>
                </a:lnTo>
                <a:lnTo>
                  <a:pt x="173" y="2441"/>
                </a:lnTo>
                <a:lnTo>
                  <a:pt x="171" y="2437"/>
                </a:lnTo>
                <a:lnTo>
                  <a:pt x="172" y="2437"/>
                </a:lnTo>
                <a:lnTo>
                  <a:pt x="173" y="2438"/>
                </a:lnTo>
                <a:lnTo>
                  <a:pt x="176" y="2438"/>
                </a:lnTo>
                <a:lnTo>
                  <a:pt x="177" y="2436"/>
                </a:lnTo>
                <a:lnTo>
                  <a:pt x="180" y="2436"/>
                </a:lnTo>
                <a:lnTo>
                  <a:pt x="182" y="2436"/>
                </a:lnTo>
                <a:lnTo>
                  <a:pt x="186" y="2434"/>
                </a:lnTo>
                <a:lnTo>
                  <a:pt x="191" y="2433"/>
                </a:lnTo>
                <a:lnTo>
                  <a:pt x="194" y="2431"/>
                </a:lnTo>
                <a:lnTo>
                  <a:pt x="196" y="2428"/>
                </a:lnTo>
                <a:lnTo>
                  <a:pt x="197" y="2426"/>
                </a:lnTo>
                <a:lnTo>
                  <a:pt x="197" y="2423"/>
                </a:lnTo>
                <a:lnTo>
                  <a:pt x="197" y="2419"/>
                </a:lnTo>
                <a:lnTo>
                  <a:pt x="196" y="2416"/>
                </a:lnTo>
                <a:lnTo>
                  <a:pt x="192" y="2408"/>
                </a:lnTo>
                <a:lnTo>
                  <a:pt x="187" y="2402"/>
                </a:lnTo>
                <a:lnTo>
                  <a:pt x="186" y="2389"/>
                </a:lnTo>
                <a:lnTo>
                  <a:pt x="186" y="2385"/>
                </a:lnTo>
                <a:lnTo>
                  <a:pt x="192" y="2346"/>
                </a:lnTo>
                <a:lnTo>
                  <a:pt x="223" y="2373"/>
                </a:lnTo>
                <a:lnTo>
                  <a:pt x="253" y="2354"/>
                </a:lnTo>
                <a:lnTo>
                  <a:pt x="253" y="2363"/>
                </a:lnTo>
                <a:lnTo>
                  <a:pt x="253" y="2381"/>
                </a:lnTo>
                <a:lnTo>
                  <a:pt x="253" y="2404"/>
                </a:lnTo>
                <a:lnTo>
                  <a:pt x="252" y="2423"/>
                </a:lnTo>
                <a:lnTo>
                  <a:pt x="248" y="2448"/>
                </a:lnTo>
                <a:lnTo>
                  <a:pt x="247" y="2460"/>
                </a:lnTo>
                <a:lnTo>
                  <a:pt x="269" y="2471"/>
                </a:lnTo>
                <a:lnTo>
                  <a:pt x="271" y="2475"/>
                </a:lnTo>
                <a:lnTo>
                  <a:pt x="271" y="2490"/>
                </a:lnTo>
                <a:lnTo>
                  <a:pt x="274" y="2505"/>
                </a:lnTo>
                <a:lnTo>
                  <a:pt x="276" y="2512"/>
                </a:lnTo>
                <a:lnTo>
                  <a:pt x="271" y="2510"/>
                </a:lnTo>
                <a:lnTo>
                  <a:pt x="274" y="2539"/>
                </a:lnTo>
                <a:lnTo>
                  <a:pt x="360" y="2537"/>
                </a:lnTo>
                <a:lnTo>
                  <a:pt x="365" y="2520"/>
                </a:lnTo>
                <a:lnTo>
                  <a:pt x="379" y="2524"/>
                </a:lnTo>
                <a:lnTo>
                  <a:pt x="415" y="2532"/>
                </a:lnTo>
                <a:lnTo>
                  <a:pt x="434" y="2537"/>
                </a:lnTo>
                <a:lnTo>
                  <a:pt x="454" y="2541"/>
                </a:lnTo>
                <a:lnTo>
                  <a:pt x="470" y="2543"/>
                </a:lnTo>
                <a:lnTo>
                  <a:pt x="483" y="2543"/>
                </a:lnTo>
                <a:lnTo>
                  <a:pt x="513" y="2543"/>
                </a:lnTo>
                <a:lnTo>
                  <a:pt x="557" y="2541"/>
                </a:lnTo>
                <a:lnTo>
                  <a:pt x="599" y="2538"/>
                </a:lnTo>
                <a:lnTo>
                  <a:pt x="624" y="2537"/>
                </a:lnTo>
                <a:lnTo>
                  <a:pt x="644" y="2533"/>
                </a:lnTo>
                <a:lnTo>
                  <a:pt x="652" y="2530"/>
                </a:lnTo>
                <a:lnTo>
                  <a:pt x="652" y="2514"/>
                </a:lnTo>
                <a:lnTo>
                  <a:pt x="646" y="2514"/>
                </a:lnTo>
                <a:lnTo>
                  <a:pt x="646" y="2512"/>
                </a:lnTo>
                <a:lnTo>
                  <a:pt x="644" y="2505"/>
                </a:lnTo>
                <a:lnTo>
                  <a:pt x="644" y="2501"/>
                </a:lnTo>
                <a:lnTo>
                  <a:pt x="642" y="2498"/>
                </a:lnTo>
                <a:lnTo>
                  <a:pt x="639" y="2494"/>
                </a:lnTo>
                <a:lnTo>
                  <a:pt x="636" y="2491"/>
                </a:lnTo>
                <a:lnTo>
                  <a:pt x="628" y="2486"/>
                </a:lnTo>
                <a:lnTo>
                  <a:pt x="618" y="2481"/>
                </a:lnTo>
                <a:lnTo>
                  <a:pt x="613" y="2479"/>
                </a:lnTo>
                <a:lnTo>
                  <a:pt x="608" y="2479"/>
                </a:lnTo>
                <a:lnTo>
                  <a:pt x="603" y="2479"/>
                </a:lnTo>
                <a:lnTo>
                  <a:pt x="598" y="2479"/>
                </a:lnTo>
                <a:lnTo>
                  <a:pt x="593" y="2480"/>
                </a:lnTo>
                <a:lnTo>
                  <a:pt x="589" y="2481"/>
                </a:lnTo>
                <a:lnTo>
                  <a:pt x="585" y="2481"/>
                </a:lnTo>
                <a:lnTo>
                  <a:pt x="583" y="2480"/>
                </a:lnTo>
                <a:lnTo>
                  <a:pt x="579" y="2477"/>
                </a:lnTo>
                <a:lnTo>
                  <a:pt x="578" y="2477"/>
                </a:lnTo>
                <a:lnTo>
                  <a:pt x="579" y="2476"/>
                </a:lnTo>
                <a:lnTo>
                  <a:pt x="580" y="2474"/>
                </a:lnTo>
                <a:lnTo>
                  <a:pt x="580" y="2472"/>
                </a:lnTo>
                <a:lnTo>
                  <a:pt x="579" y="2471"/>
                </a:lnTo>
                <a:lnTo>
                  <a:pt x="576" y="2471"/>
                </a:lnTo>
                <a:lnTo>
                  <a:pt x="567" y="2471"/>
                </a:lnTo>
                <a:lnTo>
                  <a:pt x="565" y="2469"/>
                </a:lnTo>
                <a:lnTo>
                  <a:pt x="565" y="2467"/>
                </a:lnTo>
                <a:lnTo>
                  <a:pt x="564" y="2464"/>
                </a:lnTo>
                <a:lnTo>
                  <a:pt x="562" y="2462"/>
                </a:lnTo>
                <a:lnTo>
                  <a:pt x="561" y="2461"/>
                </a:lnTo>
                <a:lnTo>
                  <a:pt x="560" y="2460"/>
                </a:lnTo>
                <a:lnTo>
                  <a:pt x="557" y="2461"/>
                </a:lnTo>
                <a:lnTo>
                  <a:pt x="554" y="2462"/>
                </a:lnTo>
                <a:lnTo>
                  <a:pt x="551" y="2464"/>
                </a:lnTo>
                <a:lnTo>
                  <a:pt x="552" y="2458"/>
                </a:lnTo>
                <a:lnTo>
                  <a:pt x="555" y="2452"/>
                </a:lnTo>
                <a:lnTo>
                  <a:pt x="559" y="2446"/>
                </a:lnTo>
                <a:lnTo>
                  <a:pt x="562" y="2442"/>
                </a:lnTo>
                <a:lnTo>
                  <a:pt x="566" y="2441"/>
                </a:lnTo>
                <a:lnTo>
                  <a:pt x="567" y="2441"/>
                </a:lnTo>
                <a:lnTo>
                  <a:pt x="566" y="2433"/>
                </a:lnTo>
                <a:lnTo>
                  <a:pt x="560" y="2438"/>
                </a:lnTo>
                <a:lnTo>
                  <a:pt x="548" y="2447"/>
                </a:lnTo>
                <a:lnTo>
                  <a:pt x="545" y="2452"/>
                </a:lnTo>
                <a:lnTo>
                  <a:pt x="542" y="2457"/>
                </a:lnTo>
                <a:lnTo>
                  <a:pt x="540" y="2456"/>
                </a:lnTo>
                <a:lnTo>
                  <a:pt x="538" y="2457"/>
                </a:lnTo>
                <a:lnTo>
                  <a:pt x="541" y="2450"/>
                </a:lnTo>
                <a:lnTo>
                  <a:pt x="542" y="2442"/>
                </a:lnTo>
                <a:lnTo>
                  <a:pt x="541" y="2438"/>
                </a:lnTo>
                <a:lnTo>
                  <a:pt x="541" y="2434"/>
                </a:lnTo>
                <a:lnTo>
                  <a:pt x="538" y="2433"/>
                </a:lnTo>
                <a:lnTo>
                  <a:pt x="536" y="2433"/>
                </a:lnTo>
                <a:lnTo>
                  <a:pt x="531" y="2433"/>
                </a:lnTo>
                <a:lnTo>
                  <a:pt x="523" y="2434"/>
                </a:lnTo>
                <a:lnTo>
                  <a:pt x="519" y="2436"/>
                </a:lnTo>
                <a:lnTo>
                  <a:pt x="517" y="2438"/>
                </a:lnTo>
                <a:lnTo>
                  <a:pt x="516" y="2441"/>
                </a:lnTo>
                <a:lnTo>
                  <a:pt x="514" y="2443"/>
                </a:lnTo>
                <a:lnTo>
                  <a:pt x="508" y="2438"/>
                </a:lnTo>
                <a:lnTo>
                  <a:pt x="499" y="2433"/>
                </a:lnTo>
                <a:lnTo>
                  <a:pt x="484" y="2429"/>
                </a:lnTo>
                <a:lnTo>
                  <a:pt x="470" y="2427"/>
                </a:lnTo>
                <a:lnTo>
                  <a:pt x="465" y="2426"/>
                </a:lnTo>
                <a:lnTo>
                  <a:pt x="461" y="2407"/>
                </a:lnTo>
                <a:lnTo>
                  <a:pt x="453" y="2363"/>
                </a:lnTo>
                <a:lnTo>
                  <a:pt x="444" y="2313"/>
                </a:lnTo>
                <a:lnTo>
                  <a:pt x="439" y="2280"/>
                </a:lnTo>
                <a:lnTo>
                  <a:pt x="437" y="2246"/>
                </a:lnTo>
                <a:lnTo>
                  <a:pt x="437" y="2198"/>
                </a:lnTo>
                <a:lnTo>
                  <a:pt x="437" y="2155"/>
                </a:lnTo>
                <a:lnTo>
                  <a:pt x="437" y="2137"/>
                </a:lnTo>
                <a:lnTo>
                  <a:pt x="460" y="2111"/>
                </a:lnTo>
                <a:lnTo>
                  <a:pt x="513" y="2054"/>
                </a:lnTo>
                <a:lnTo>
                  <a:pt x="566" y="1996"/>
                </a:lnTo>
                <a:lnTo>
                  <a:pt x="594" y="1965"/>
                </a:lnTo>
                <a:lnTo>
                  <a:pt x="605" y="1946"/>
                </a:lnTo>
                <a:lnTo>
                  <a:pt x="617" y="1929"/>
                </a:lnTo>
                <a:lnTo>
                  <a:pt x="619" y="1923"/>
                </a:lnTo>
                <a:lnTo>
                  <a:pt x="622" y="1914"/>
                </a:lnTo>
                <a:lnTo>
                  <a:pt x="622" y="1905"/>
                </a:lnTo>
                <a:lnTo>
                  <a:pt x="622" y="1894"/>
                </a:lnTo>
                <a:lnTo>
                  <a:pt x="620" y="1890"/>
                </a:lnTo>
                <a:lnTo>
                  <a:pt x="619" y="1888"/>
                </a:lnTo>
                <a:lnTo>
                  <a:pt x="619" y="1887"/>
                </a:lnTo>
                <a:lnTo>
                  <a:pt x="618" y="1885"/>
                </a:lnTo>
                <a:lnTo>
                  <a:pt x="617" y="1885"/>
                </a:lnTo>
                <a:lnTo>
                  <a:pt x="615" y="1885"/>
                </a:lnTo>
                <a:lnTo>
                  <a:pt x="614" y="1884"/>
                </a:lnTo>
                <a:lnTo>
                  <a:pt x="613" y="1882"/>
                </a:lnTo>
                <a:lnTo>
                  <a:pt x="612" y="1869"/>
                </a:lnTo>
                <a:lnTo>
                  <a:pt x="610" y="1851"/>
                </a:lnTo>
                <a:lnTo>
                  <a:pt x="610" y="1834"/>
                </a:lnTo>
                <a:lnTo>
                  <a:pt x="609" y="1823"/>
                </a:lnTo>
                <a:lnTo>
                  <a:pt x="608" y="1815"/>
                </a:lnTo>
                <a:lnTo>
                  <a:pt x="607" y="1792"/>
                </a:lnTo>
                <a:lnTo>
                  <a:pt x="607" y="1762"/>
                </a:lnTo>
                <a:lnTo>
                  <a:pt x="605" y="1727"/>
                </a:lnTo>
                <a:lnTo>
                  <a:pt x="604" y="1691"/>
                </a:lnTo>
                <a:lnTo>
                  <a:pt x="603" y="1658"/>
                </a:lnTo>
                <a:lnTo>
                  <a:pt x="603" y="1633"/>
                </a:lnTo>
                <a:lnTo>
                  <a:pt x="602" y="1616"/>
                </a:lnTo>
                <a:lnTo>
                  <a:pt x="602" y="1608"/>
                </a:lnTo>
                <a:lnTo>
                  <a:pt x="603" y="1597"/>
                </a:lnTo>
                <a:lnTo>
                  <a:pt x="605" y="1589"/>
                </a:lnTo>
                <a:lnTo>
                  <a:pt x="607" y="1580"/>
                </a:lnTo>
                <a:lnTo>
                  <a:pt x="610" y="1565"/>
                </a:lnTo>
                <a:lnTo>
                  <a:pt x="613" y="1556"/>
                </a:lnTo>
                <a:lnTo>
                  <a:pt x="613" y="1505"/>
                </a:lnTo>
                <a:lnTo>
                  <a:pt x="613" y="1490"/>
                </a:lnTo>
                <a:lnTo>
                  <a:pt x="614" y="1476"/>
                </a:lnTo>
                <a:lnTo>
                  <a:pt x="617" y="1464"/>
                </a:lnTo>
                <a:lnTo>
                  <a:pt x="619" y="1454"/>
                </a:lnTo>
                <a:lnTo>
                  <a:pt x="623" y="1438"/>
                </a:lnTo>
                <a:lnTo>
                  <a:pt x="626" y="1430"/>
                </a:lnTo>
                <a:lnTo>
                  <a:pt x="628" y="1421"/>
                </a:lnTo>
                <a:lnTo>
                  <a:pt x="631" y="1407"/>
                </a:lnTo>
                <a:lnTo>
                  <a:pt x="632" y="1394"/>
                </a:lnTo>
                <a:lnTo>
                  <a:pt x="633" y="1385"/>
                </a:lnTo>
                <a:lnTo>
                  <a:pt x="632" y="1373"/>
                </a:lnTo>
                <a:lnTo>
                  <a:pt x="631" y="1361"/>
                </a:lnTo>
                <a:lnTo>
                  <a:pt x="644" y="1355"/>
                </a:lnTo>
                <a:lnTo>
                  <a:pt x="655" y="1347"/>
                </a:lnTo>
                <a:lnTo>
                  <a:pt x="656" y="1342"/>
                </a:lnTo>
                <a:lnTo>
                  <a:pt x="656" y="1329"/>
                </a:lnTo>
                <a:lnTo>
                  <a:pt x="657" y="1312"/>
                </a:lnTo>
                <a:lnTo>
                  <a:pt x="656" y="1297"/>
                </a:lnTo>
                <a:lnTo>
                  <a:pt x="653" y="1281"/>
                </a:lnTo>
                <a:lnTo>
                  <a:pt x="650" y="1260"/>
                </a:lnTo>
                <a:lnTo>
                  <a:pt x="646" y="1243"/>
                </a:lnTo>
                <a:lnTo>
                  <a:pt x="644" y="1235"/>
                </a:lnTo>
                <a:lnTo>
                  <a:pt x="704" y="1262"/>
                </a:lnTo>
                <a:lnTo>
                  <a:pt x="716" y="1243"/>
                </a:lnTo>
                <a:lnTo>
                  <a:pt x="721" y="1244"/>
                </a:lnTo>
                <a:lnTo>
                  <a:pt x="733" y="1250"/>
                </a:lnTo>
                <a:lnTo>
                  <a:pt x="739" y="1254"/>
                </a:lnTo>
                <a:lnTo>
                  <a:pt x="744" y="1258"/>
                </a:lnTo>
                <a:lnTo>
                  <a:pt x="748" y="1262"/>
                </a:lnTo>
                <a:lnTo>
                  <a:pt x="751" y="1265"/>
                </a:lnTo>
                <a:lnTo>
                  <a:pt x="747" y="1281"/>
                </a:lnTo>
                <a:lnTo>
                  <a:pt x="745" y="1296"/>
                </a:lnTo>
                <a:lnTo>
                  <a:pt x="748" y="1307"/>
                </a:lnTo>
                <a:lnTo>
                  <a:pt x="752" y="1317"/>
                </a:lnTo>
                <a:lnTo>
                  <a:pt x="757" y="1321"/>
                </a:lnTo>
                <a:lnTo>
                  <a:pt x="761" y="1322"/>
                </a:lnTo>
                <a:lnTo>
                  <a:pt x="764" y="1322"/>
                </a:lnTo>
                <a:lnTo>
                  <a:pt x="766" y="1322"/>
                </a:lnTo>
                <a:lnTo>
                  <a:pt x="766" y="1323"/>
                </a:lnTo>
                <a:lnTo>
                  <a:pt x="766" y="1327"/>
                </a:lnTo>
                <a:lnTo>
                  <a:pt x="767" y="1332"/>
                </a:lnTo>
                <a:lnTo>
                  <a:pt x="771" y="1339"/>
                </a:lnTo>
                <a:lnTo>
                  <a:pt x="773" y="1341"/>
                </a:lnTo>
                <a:lnTo>
                  <a:pt x="777" y="1342"/>
                </a:lnTo>
                <a:lnTo>
                  <a:pt x="782" y="1344"/>
                </a:lnTo>
                <a:lnTo>
                  <a:pt x="786" y="1345"/>
                </a:lnTo>
                <a:lnTo>
                  <a:pt x="792" y="1345"/>
                </a:lnTo>
                <a:lnTo>
                  <a:pt x="796" y="1345"/>
                </a:lnTo>
                <a:lnTo>
                  <a:pt x="800" y="1346"/>
                </a:lnTo>
                <a:lnTo>
                  <a:pt x="811" y="1347"/>
                </a:lnTo>
                <a:lnTo>
                  <a:pt x="819" y="1347"/>
                </a:lnTo>
                <a:lnTo>
                  <a:pt x="824" y="1346"/>
                </a:lnTo>
                <a:lnTo>
                  <a:pt x="828" y="1342"/>
                </a:lnTo>
                <a:lnTo>
                  <a:pt x="830" y="1340"/>
                </a:lnTo>
                <a:lnTo>
                  <a:pt x="835" y="1335"/>
                </a:lnTo>
                <a:lnTo>
                  <a:pt x="839" y="1327"/>
                </a:lnTo>
                <a:lnTo>
                  <a:pt x="841" y="1332"/>
                </a:lnTo>
                <a:lnTo>
                  <a:pt x="845" y="1336"/>
                </a:lnTo>
                <a:lnTo>
                  <a:pt x="848" y="1337"/>
                </a:lnTo>
                <a:lnTo>
                  <a:pt x="852" y="1337"/>
                </a:lnTo>
                <a:lnTo>
                  <a:pt x="855" y="1336"/>
                </a:lnTo>
                <a:lnTo>
                  <a:pt x="857" y="1335"/>
                </a:lnTo>
                <a:lnTo>
                  <a:pt x="858" y="1334"/>
                </a:lnTo>
                <a:lnTo>
                  <a:pt x="858" y="1329"/>
                </a:lnTo>
                <a:lnTo>
                  <a:pt x="857" y="1323"/>
                </a:lnTo>
                <a:lnTo>
                  <a:pt x="855" y="1321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7" name="Freeform 42"/>
          <p:cNvSpPr>
            <a:spLocks noEditPoints="1"/>
          </p:cNvSpPr>
          <p:nvPr/>
        </p:nvSpPr>
        <p:spPr bwMode="auto">
          <a:xfrm>
            <a:off x="8318651" y="1200694"/>
            <a:ext cx="765620" cy="838924"/>
          </a:xfrm>
          <a:custGeom>
            <a:avLst/>
            <a:gdLst>
              <a:gd name="T0" fmla="*/ 2147483647 w 1692"/>
              <a:gd name="T1" fmla="*/ 2147483647 h 1853"/>
              <a:gd name="T2" fmla="*/ 2147483647 w 1692"/>
              <a:gd name="T3" fmla="*/ 2147483647 h 1853"/>
              <a:gd name="T4" fmla="*/ 2147483647 w 1692"/>
              <a:gd name="T5" fmla="*/ 2147483647 h 1853"/>
              <a:gd name="T6" fmla="*/ 2147483647 w 1692"/>
              <a:gd name="T7" fmla="*/ 2147483647 h 1853"/>
              <a:gd name="T8" fmla="*/ 2147483647 w 1692"/>
              <a:gd name="T9" fmla="*/ 2147483647 h 1853"/>
              <a:gd name="T10" fmla="*/ 2147483647 w 1692"/>
              <a:gd name="T11" fmla="*/ 2147483647 h 1853"/>
              <a:gd name="T12" fmla="*/ 2147483647 w 1692"/>
              <a:gd name="T13" fmla="*/ 2147483647 h 1853"/>
              <a:gd name="T14" fmla="*/ 2147483647 w 1692"/>
              <a:gd name="T15" fmla="*/ 2147483647 h 1853"/>
              <a:gd name="T16" fmla="*/ 2147483647 w 1692"/>
              <a:gd name="T17" fmla="*/ 2147483647 h 1853"/>
              <a:gd name="T18" fmla="*/ 2147483647 w 1692"/>
              <a:gd name="T19" fmla="*/ 2147483647 h 1853"/>
              <a:gd name="T20" fmla="*/ 2147483647 w 1692"/>
              <a:gd name="T21" fmla="*/ 2147483647 h 1853"/>
              <a:gd name="T22" fmla="*/ 2147483647 w 1692"/>
              <a:gd name="T23" fmla="*/ 2147483647 h 1853"/>
              <a:gd name="T24" fmla="*/ 2147483647 w 1692"/>
              <a:gd name="T25" fmla="*/ 2147483647 h 1853"/>
              <a:gd name="T26" fmla="*/ 2147483647 w 1692"/>
              <a:gd name="T27" fmla="*/ 2147483647 h 1853"/>
              <a:gd name="T28" fmla="*/ 2147483647 w 1692"/>
              <a:gd name="T29" fmla="*/ 2147483647 h 1853"/>
              <a:gd name="T30" fmla="*/ 2147483647 w 1692"/>
              <a:gd name="T31" fmla="*/ 2147483647 h 1853"/>
              <a:gd name="T32" fmla="*/ 2147483647 w 1692"/>
              <a:gd name="T33" fmla="*/ 2147483647 h 1853"/>
              <a:gd name="T34" fmla="*/ 2147483647 w 1692"/>
              <a:gd name="T35" fmla="*/ 2147483647 h 1853"/>
              <a:gd name="T36" fmla="*/ 2147483647 w 1692"/>
              <a:gd name="T37" fmla="*/ 2147483647 h 1853"/>
              <a:gd name="T38" fmla="*/ 2147483647 w 1692"/>
              <a:gd name="T39" fmla="*/ 2147483647 h 1853"/>
              <a:gd name="T40" fmla="*/ 2147483647 w 1692"/>
              <a:gd name="T41" fmla="*/ 0 h 1853"/>
              <a:gd name="T42" fmla="*/ 2147483647 w 1692"/>
              <a:gd name="T43" fmla="*/ 2147483647 h 1853"/>
              <a:gd name="T44" fmla="*/ 2147483647 w 1692"/>
              <a:gd name="T45" fmla="*/ 2147483647 h 1853"/>
              <a:gd name="T46" fmla="*/ 2147483647 w 1692"/>
              <a:gd name="T47" fmla="*/ 2147483647 h 1853"/>
              <a:gd name="T48" fmla="*/ 2147483647 w 1692"/>
              <a:gd name="T49" fmla="*/ 2147483647 h 1853"/>
              <a:gd name="T50" fmla="*/ 2147483647 w 1692"/>
              <a:gd name="T51" fmla="*/ 2147483647 h 1853"/>
              <a:gd name="T52" fmla="*/ 2147483647 w 1692"/>
              <a:gd name="T53" fmla="*/ 2147483647 h 1853"/>
              <a:gd name="T54" fmla="*/ 2147483647 w 1692"/>
              <a:gd name="T55" fmla="*/ 2147483647 h 1853"/>
              <a:gd name="T56" fmla="*/ 2147483647 w 1692"/>
              <a:gd name="T57" fmla="*/ 2147483647 h 1853"/>
              <a:gd name="T58" fmla="*/ 2147483647 w 1692"/>
              <a:gd name="T59" fmla="*/ 2147483647 h 1853"/>
              <a:gd name="T60" fmla="*/ 2147483647 w 1692"/>
              <a:gd name="T61" fmla="*/ 2147483647 h 1853"/>
              <a:gd name="T62" fmla="*/ 2147483647 w 1692"/>
              <a:gd name="T63" fmla="*/ 2147483647 h 1853"/>
              <a:gd name="T64" fmla="*/ 2147483647 w 1692"/>
              <a:gd name="T65" fmla="*/ 2147483647 h 1853"/>
              <a:gd name="T66" fmla="*/ 2147483647 w 1692"/>
              <a:gd name="T67" fmla="*/ 2147483647 h 1853"/>
              <a:gd name="T68" fmla="*/ 2147483647 w 1692"/>
              <a:gd name="T69" fmla="*/ 2147483647 h 1853"/>
              <a:gd name="T70" fmla="*/ 2147483647 w 1692"/>
              <a:gd name="T71" fmla="*/ 2147483647 h 1853"/>
              <a:gd name="T72" fmla="*/ 2147483647 w 1692"/>
              <a:gd name="T73" fmla="*/ 2147483647 h 1853"/>
              <a:gd name="T74" fmla="*/ 2147483647 w 1692"/>
              <a:gd name="T75" fmla="*/ 2147483647 h 1853"/>
              <a:gd name="T76" fmla="*/ 2147483647 w 1692"/>
              <a:gd name="T77" fmla="*/ 2147483647 h 1853"/>
              <a:gd name="T78" fmla="*/ 2147483647 w 1692"/>
              <a:gd name="T79" fmla="*/ 2147483647 h 1853"/>
              <a:gd name="T80" fmla="*/ 2147483647 w 1692"/>
              <a:gd name="T81" fmla="*/ 2147483647 h 1853"/>
              <a:gd name="T82" fmla="*/ 2147483647 w 1692"/>
              <a:gd name="T83" fmla="*/ 2147483647 h 1853"/>
              <a:gd name="T84" fmla="*/ 2147483647 w 1692"/>
              <a:gd name="T85" fmla="*/ 2147483647 h 1853"/>
              <a:gd name="T86" fmla="*/ 2147483647 w 1692"/>
              <a:gd name="T87" fmla="*/ 2147483647 h 1853"/>
              <a:gd name="T88" fmla="*/ 2147483647 w 1692"/>
              <a:gd name="T89" fmla="*/ 2147483647 h 1853"/>
              <a:gd name="T90" fmla="*/ 2147483647 w 1692"/>
              <a:gd name="T91" fmla="*/ 2147483647 h 1853"/>
              <a:gd name="T92" fmla="*/ 2147483647 w 1692"/>
              <a:gd name="T93" fmla="*/ 2147483647 h 1853"/>
              <a:gd name="T94" fmla="*/ 2147483647 w 1692"/>
              <a:gd name="T95" fmla="*/ 2147483647 h 1853"/>
              <a:gd name="T96" fmla="*/ 2147483647 w 1692"/>
              <a:gd name="T97" fmla="*/ 2147483647 h 1853"/>
              <a:gd name="T98" fmla="*/ 2147483647 w 1692"/>
              <a:gd name="T99" fmla="*/ 2147483647 h 1853"/>
              <a:gd name="T100" fmla="*/ 2147483647 w 1692"/>
              <a:gd name="T101" fmla="*/ 2147483647 h 1853"/>
              <a:gd name="T102" fmla="*/ 2147483647 w 1692"/>
              <a:gd name="T103" fmla="*/ 2147483647 h 1853"/>
              <a:gd name="T104" fmla="*/ 2147483647 w 1692"/>
              <a:gd name="T105" fmla="*/ 2147483647 h 1853"/>
              <a:gd name="T106" fmla="*/ 2147483647 w 1692"/>
              <a:gd name="T107" fmla="*/ 2147483647 h 1853"/>
              <a:gd name="T108" fmla="*/ 2147483647 w 1692"/>
              <a:gd name="T109" fmla="*/ 2147483647 h 1853"/>
              <a:gd name="T110" fmla="*/ 2147483647 w 1692"/>
              <a:gd name="T111" fmla="*/ 2147483647 h 1853"/>
              <a:gd name="T112" fmla="*/ 2147483647 w 1692"/>
              <a:gd name="T113" fmla="*/ 2147483647 h 1853"/>
              <a:gd name="T114" fmla="*/ 2147483647 w 1692"/>
              <a:gd name="T115" fmla="*/ 2147483647 h 1853"/>
              <a:gd name="T116" fmla="*/ 2147483647 w 1692"/>
              <a:gd name="T117" fmla="*/ 2147483647 h 1853"/>
              <a:gd name="T118" fmla="*/ 2147483647 w 1692"/>
              <a:gd name="T119" fmla="*/ 2147483647 h 1853"/>
              <a:gd name="T120" fmla="*/ 2147483647 w 1692"/>
              <a:gd name="T121" fmla="*/ 2147483647 h 18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2"/>
              <a:gd name="T184" fmla="*/ 0 h 1853"/>
              <a:gd name="T185" fmla="*/ 1692 w 1692"/>
              <a:gd name="T186" fmla="*/ 1853 h 18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2" h="1853">
                <a:moveTo>
                  <a:pt x="1383" y="1675"/>
                </a:moveTo>
                <a:lnTo>
                  <a:pt x="1384" y="1677"/>
                </a:lnTo>
                <a:lnTo>
                  <a:pt x="1384" y="1679"/>
                </a:lnTo>
                <a:lnTo>
                  <a:pt x="1384" y="1682"/>
                </a:lnTo>
                <a:lnTo>
                  <a:pt x="1383" y="1683"/>
                </a:lnTo>
                <a:lnTo>
                  <a:pt x="1380" y="1687"/>
                </a:lnTo>
                <a:lnTo>
                  <a:pt x="1379" y="1688"/>
                </a:lnTo>
                <a:lnTo>
                  <a:pt x="1370" y="1680"/>
                </a:lnTo>
                <a:lnTo>
                  <a:pt x="1371" y="1679"/>
                </a:lnTo>
                <a:lnTo>
                  <a:pt x="1374" y="1677"/>
                </a:lnTo>
                <a:lnTo>
                  <a:pt x="1376" y="1675"/>
                </a:lnTo>
                <a:lnTo>
                  <a:pt x="1377" y="1674"/>
                </a:lnTo>
                <a:lnTo>
                  <a:pt x="1380" y="1674"/>
                </a:lnTo>
                <a:lnTo>
                  <a:pt x="1383" y="1675"/>
                </a:lnTo>
                <a:close/>
                <a:moveTo>
                  <a:pt x="790" y="1667"/>
                </a:moveTo>
                <a:lnTo>
                  <a:pt x="797" y="1674"/>
                </a:lnTo>
                <a:lnTo>
                  <a:pt x="800" y="1682"/>
                </a:lnTo>
                <a:lnTo>
                  <a:pt x="804" y="1691"/>
                </a:lnTo>
                <a:lnTo>
                  <a:pt x="808" y="1698"/>
                </a:lnTo>
                <a:lnTo>
                  <a:pt x="812" y="1712"/>
                </a:lnTo>
                <a:lnTo>
                  <a:pt x="814" y="1726"/>
                </a:lnTo>
                <a:lnTo>
                  <a:pt x="814" y="1746"/>
                </a:lnTo>
                <a:lnTo>
                  <a:pt x="813" y="1754"/>
                </a:lnTo>
                <a:lnTo>
                  <a:pt x="786" y="1754"/>
                </a:lnTo>
                <a:lnTo>
                  <a:pt x="786" y="1749"/>
                </a:lnTo>
                <a:lnTo>
                  <a:pt x="785" y="1735"/>
                </a:lnTo>
                <a:lnTo>
                  <a:pt x="784" y="1718"/>
                </a:lnTo>
                <a:lnTo>
                  <a:pt x="781" y="1703"/>
                </a:lnTo>
                <a:lnTo>
                  <a:pt x="774" y="1679"/>
                </a:lnTo>
                <a:lnTo>
                  <a:pt x="764" y="1655"/>
                </a:lnTo>
                <a:lnTo>
                  <a:pt x="755" y="1639"/>
                </a:lnTo>
                <a:lnTo>
                  <a:pt x="751" y="1632"/>
                </a:lnTo>
                <a:lnTo>
                  <a:pt x="756" y="1635"/>
                </a:lnTo>
                <a:lnTo>
                  <a:pt x="766" y="1643"/>
                </a:lnTo>
                <a:lnTo>
                  <a:pt x="779" y="1654"/>
                </a:lnTo>
                <a:lnTo>
                  <a:pt x="790" y="1667"/>
                </a:lnTo>
                <a:close/>
                <a:moveTo>
                  <a:pt x="313" y="1704"/>
                </a:moveTo>
                <a:lnTo>
                  <a:pt x="309" y="1731"/>
                </a:lnTo>
                <a:lnTo>
                  <a:pt x="291" y="1733"/>
                </a:lnTo>
                <a:lnTo>
                  <a:pt x="291" y="1731"/>
                </a:lnTo>
                <a:lnTo>
                  <a:pt x="289" y="1727"/>
                </a:lnTo>
                <a:lnTo>
                  <a:pt x="288" y="1722"/>
                </a:lnTo>
                <a:lnTo>
                  <a:pt x="289" y="1716"/>
                </a:lnTo>
                <a:lnTo>
                  <a:pt x="305" y="1702"/>
                </a:lnTo>
                <a:lnTo>
                  <a:pt x="318" y="1691"/>
                </a:lnTo>
                <a:lnTo>
                  <a:pt x="313" y="1704"/>
                </a:lnTo>
                <a:close/>
                <a:moveTo>
                  <a:pt x="568" y="202"/>
                </a:moveTo>
                <a:lnTo>
                  <a:pt x="571" y="205"/>
                </a:lnTo>
                <a:lnTo>
                  <a:pt x="576" y="207"/>
                </a:lnTo>
                <a:lnTo>
                  <a:pt x="577" y="208"/>
                </a:lnTo>
                <a:lnTo>
                  <a:pt x="578" y="211"/>
                </a:lnTo>
                <a:lnTo>
                  <a:pt x="579" y="215"/>
                </a:lnTo>
                <a:lnTo>
                  <a:pt x="578" y="217"/>
                </a:lnTo>
                <a:lnTo>
                  <a:pt x="576" y="225"/>
                </a:lnTo>
                <a:lnTo>
                  <a:pt x="573" y="230"/>
                </a:lnTo>
                <a:lnTo>
                  <a:pt x="571" y="234"/>
                </a:lnTo>
                <a:lnTo>
                  <a:pt x="567" y="235"/>
                </a:lnTo>
                <a:lnTo>
                  <a:pt x="564" y="236"/>
                </a:lnTo>
                <a:lnTo>
                  <a:pt x="562" y="236"/>
                </a:lnTo>
                <a:lnTo>
                  <a:pt x="563" y="232"/>
                </a:lnTo>
                <a:lnTo>
                  <a:pt x="563" y="229"/>
                </a:lnTo>
                <a:lnTo>
                  <a:pt x="563" y="223"/>
                </a:lnTo>
                <a:lnTo>
                  <a:pt x="563" y="221"/>
                </a:lnTo>
                <a:lnTo>
                  <a:pt x="562" y="213"/>
                </a:lnTo>
                <a:lnTo>
                  <a:pt x="560" y="208"/>
                </a:lnTo>
                <a:lnTo>
                  <a:pt x="563" y="206"/>
                </a:lnTo>
                <a:lnTo>
                  <a:pt x="568" y="202"/>
                </a:lnTo>
                <a:close/>
                <a:moveTo>
                  <a:pt x="1321" y="1004"/>
                </a:moveTo>
                <a:lnTo>
                  <a:pt x="1332" y="1013"/>
                </a:lnTo>
                <a:lnTo>
                  <a:pt x="1338" y="1015"/>
                </a:lnTo>
                <a:lnTo>
                  <a:pt x="1340" y="1018"/>
                </a:lnTo>
                <a:lnTo>
                  <a:pt x="1343" y="1023"/>
                </a:lnTo>
                <a:lnTo>
                  <a:pt x="1347" y="1026"/>
                </a:lnTo>
                <a:lnTo>
                  <a:pt x="1351" y="1029"/>
                </a:lnTo>
                <a:lnTo>
                  <a:pt x="1355" y="1030"/>
                </a:lnTo>
                <a:lnTo>
                  <a:pt x="1360" y="1031"/>
                </a:lnTo>
                <a:lnTo>
                  <a:pt x="1375" y="1030"/>
                </a:lnTo>
                <a:lnTo>
                  <a:pt x="1393" y="1029"/>
                </a:lnTo>
                <a:lnTo>
                  <a:pt x="1408" y="1026"/>
                </a:lnTo>
                <a:lnTo>
                  <a:pt x="1414" y="1025"/>
                </a:lnTo>
                <a:lnTo>
                  <a:pt x="1415" y="1015"/>
                </a:lnTo>
                <a:lnTo>
                  <a:pt x="1418" y="1014"/>
                </a:lnTo>
                <a:lnTo>
                  <a:pt x="1423" y="1013"/>
                </a:lnTo>
                <a:lnTo>
                  <a:pt x="1433" y="1013"/>
                </a:lnTo>
                <a:lnTo>
                  <a:pt x="1447" y="1015"/>
                </a:lnTo>
                <a:lnTo>
                  <a:pt x="1465" y="1020"/>
                </a:lnTo>
                <a:lnTo>
                  <a:pt x="1487" y="1029"/>
                </a:lnTo>
                <a:lnTo>
                  <a:pt x="1503" y="1033"/>
                </a:lnTo>
                <a:lnTo>
                  <a:pt x="1521" y="1034"/>
                </a:lnTo>
                <a:lnTo>
                  <a:pt x="1544" y="1034"/>
                </a:lnTo>
                <a:lnTo>
                  <a:pt x="1571" y="1031"/>
                </a:lnTo>
                <a:lnTo>
                  <a:pt x="1585" y="1028"/>
                </a:lnTo>
                <a:lnTo>
                  <a:pt x="1597" y="1024"/>
                </a:lnTo>
                <a:lnTo>
                  <a:pt x="1611" y="1018"/>
                </a:lnTo>
                <a:lnTo>
                  <a:pt x="1622" y="1010"/>
                </a:lnTo>
                <a:lnTo>
                  <a:pt x="1634" y="1001"/>
                </a:lnTo>
                <a:lnTo>
                  <a:pt x="1644" y="992"/>
                </a:lnTo>
                <a:lnTo>
                  <a:pt x="1653" y="982"/>
                </a:lnTo>
                <a:lnTo>
                  <a:pt x="1662" y="972"/>
                </a:lnTo>
                <a:lnTo>
                  <a:pt x="1669" y="962"/>
                </a:lnTo>
                <a:lnTo>
                  <a:pt x="1676" y="952"/>
                </a:lnTo>
                <a:lnTo>
                  <a:pt x="1681" y="943"/>
                </a:lnTo>
                <a:lnTo>
                  <a:pt x="1686" y="934"/>
                </a:lnTo>
                <a:lnTo>
                  <a:pt x="1688" y="925"/>
                </a:lnTo>
                <a:lnTo>
                  <a:pt x="1691" y="919"/>
                </a:lnTo>
                <a:lnTo>
                  <a:pt x="1692" y="914"/>
                </a:lnTo>
                <a:lnTo>
                  <a:pt x="1692" y="910"/>
                </a:lnTo>
                <a:lnTo>
                  <a:pt x="1689" y="905"/>
                </a:lnTo>
                <a:lnTo>
                  <a:pt x="1687" y="903"/>
                </a:lnTo>
                <a:lnTo>
                  <a:pt x="1684" y="900"/>
                </a:lnTo>
                <a:lnTo>
                  <a:pt x="1682" y="899"/>
                </a:lnTo>
                <a:lnTo>
                  <a:pt x="1678" y="899"/>
                </a:lnTo>
                <a:lnTo>
                  <a:pt x="1676" y="899"/>
                </a:lnTo>
                <a:lnTo>
                  <a:pt x="1669" y="886"/>
                </a:lnTo>
                <a:lnTo>
                  <a:pt x="1667" y="883"/>
                </a:lnTo>
                <a:lnTo>
                  <a:pt x="1662" y="879"/>
                </a:lnTo>
                <a:lnTo>
                  <a:pt x="1657" y="876"/>
                </a:lnTo>
                <a:lnTo>
                  <a:pt x="1650" y="874"/>
                </a:lnTo>
                <a:lnTo>
                  <a:pt x="1636" y="872"/>
                </a:lnTo>
                <a:lnTo>
                  <a:pt x="1624" y="871"/>
                </a:lnTo>
                <a:lnTo>
                  <a:pt x="1607" y="872"/>
                </a:lnTo>
                <a:lnTo>
                  <a:pt x="1590" y="874"/>
                </a:lnTo>
                <a:lnTo>
                  <a:pt x="1574" y="875"/>
                </a:lnTo>
                <a:lnTo>
                  <a:pt x="1568" y="876"/>
                </a:lnTo>
                <a:lnTo>
                  <a:pt x="1564" y="874"/>
                </a:lnTo>
                <a:lnTo>
                  <a:pt x="1557" y="866"/>
                </a:lnTo>
                <a:lnTo>
                  <a:pt x="1554" y="865"/>
                </a:lnTo>
                <a:lnTo>
                  <a:pt x="1553" y="865"/>
                </a:lnTo>
                <a:lnTo>
                  <a:pt x="1550" y="866"/>
                </a:lnTo>
                <a:lnTo>
                  <a:pt x="1548" y="867"/>
                </a:lnTo>
                <a:lnTo>
                  <a:pt x="1545" y="870"/>
                </a:lnTo>
                <a:lnTo>
                  <a:pt x="1544" y="871"/>
                </a:lnTo>
                <a:lnTo>
                  <a:pt x="1539" y="869"/>
                </a:lnTo>
                <a:lnTo>
                  <a:pt x="1532" y="865"/>
                </a:lnTo>
                <a:lnTo>
                  <a:pt x="1521" y="864"/>
                </a:lnTo>
                <a:lnTo>
                  <a:pt x="1514" y="865"/>
                </a:lnTo>
                <a:lnTo>
                  <a:pt x="1509" y="861"/>
                </a:lnTo>
                <a:lnTo>
                  <a:pt x="1499" y="862"/>
                </a:lnTo>
                <a:lnTo>
                  <a:pt x="1489" y="865"/>
                </a:lnTo>
                <a:lnTo>
                  <a:pt x="1481" y="862"/>
                </a:lnTo>
                <a:lnTo>
                  <a:pt x="1467" y="861"/>
                </a:lnTo>
                <a:lnTo>
                  <a:pt x="1452" y="861"/>
                </a:lnTo>
                <a:lnTo>
                  <a:pt x="1438" y="861"/>
                </a:lnTo>
                <a:lnTo>
                  <a:pt x="1424" y="862"/>
                </a:lnTo>
                <a:lnTo>
                  <a:pt x="1407" y="865"/>
                </a:lnTo>
                <a:lnTo>
                  <a:pt x="1393" y="867"/>
                </a:lnTo>
                <a:lnTo>
                  <a:pt x="1386" y="869"/>
                </a:lnTo>
                <a:lnTo>
                  <a:pt x="1357" y="861"/>
                </a:lnTo>
                <a:lnTo>
                  <a:pt x="1350" y="856"/>
                </a:lnTo>
                <a:lnTo>
                  <a:pt x="1332" y="843"/>
                </a:lnTo>
                <a:lnTo>
                  <a:pt x="1327" y="841"/>
                </a:lnTo>
                <a:lnTo>
                  <a:pt x="1321" y="840"/>
                </a:lnTo>
                <a:lnTo>
                  <a:pt x="1314" y="840"/>
                </a:lnTo>
                <a:lnTo>
                  <a:pt x="1308" y="840"/>
                </a:lnTo>
                <a:lnTo>
                  <a:pt x="1293" y="840"/>
                </a:lnTo>
                <a:lnTo>
                  <a:pt x="1279" y="840"/>
                </a:lnTo>
                <a:lnTo>
                  <a:pt x="1261" y="835"/>
                </a:lnTo>
                <a:lnTo>
                  <a:pt x="1240" y="827"/>
                </a:lnTo>
                <a:lnTo>
                  <a:pt x="1221" y="818"/>
                </a:lnTo>
                <a:lnTo>
                  <a:pt x="1213" y="816"/>
                </a:lnTo>
                <a:lnTo>
                  <a:pt x="1213" y="814"/>
                </a:lnTo>
                <a:lnTo>
                  <a:pt x="1213" y="811"/>
                </a:lnTo>
                <a:lnTo>
                  <a:pt x="1212" y="804"/>
                </a:lnTo>
                <a:lnTo>
                  <a:pt x="1208" y="795"/>
                </a:lnTo>
                <a:lnTo>
                  <a:pt x="1204" y="788"/>
                </a:lnTo>
                <a:lnTo>
                  <a:pt x="1201" y="783"/>
                </a:lnTo>
                <a:lnTo>
                  <a:pt x="1193" y="778"/>
                </a:lnTo>
                <a:lnTo>
                  <a:pt x="1180" y="770"/>
                </a:lnTo>
                <a:lnTo>
                  <a:pt x="1149" y="747"/>
                </a:lnTo>
                <a:lnTo>
                  <a:pt x="1098" y="712"/>
                </a:lnTo>
                <a:lnTo>
                  <a:pt x="1053" y="678"/>
                </a:lnTo>
                <a:lnTo>
                  <a:pt x="1033" y="663"/>
                </a:lnTo>
                <a:lnTo>
                  <a:pt x="1037" y="654"/>
                </a:lnTo>
                <a:lnTo>
                  <a:pt x="1042" y="650"/>
                </a:lnTo>
                <a:lnTo>
                  <a:pt x="1053" y="641"/>
                </a:lnTo>
                <a:lnTo>
                  <a:pt x="1055" y="639"/>
                </a:lnTo>
                <a:lnTo>
                  <a:pt x="1057" y="635"/>
                </a:lnTo>
                <a:lnTo>
                  <a:pt x="1058" y="631"/>
                </a:lnTo>
                <a:lnTo>
                  <a:pt x="1058" y="626"/>
                </a:lnTo>
                <a:lnTo>
                  <a:pt x="1058" y="619"/>
                </a:lnTo>
                <a:lnTo>
                  <a:pt x="1058" y="616"/>
                </a:lnTo>
                <a:lnTo>
                  <a:pt x="1115" y="558"/>
                </a:lnTo>
                <a:lnTo>
                  <a:pt x="1116" y="550"/>
                </a:lnTo>
                <a:lnTo>
                  <a:pt x="1110" y="550"/>
                </a:lnTo>
                <a:lnTo>
                  <a:pt x="1115" y="542"/>
                </a:lnTo>
                <a:lnTo>
                  <a:pt x="1107" y="542"/>
                </a:lnTo>
                <a:lnTo>
                  <a:pt x="1107" y="533"/>
                </a:lnTo>
                <a:lnTo>
                  <a:pt x="1058" y="574"/>
                </a:lnTo>
                <a:lnTo>
                  <a:pt x="1053" y="569"/>
                </a:lnTo>
                <a:lnTo>
                  <a:pt x="1047" y="573"/>
                </a:lnTo>
                <a:lnTo>
                  <a:pt x="1033" y="577"/>
                </a:lnTo>
                <a:lnTo>
                  <a:pt x="1015" y="577"/>
                </a:lnTo>
                <a:lnTo>
                  <a:pt x="1005" y="576"/>
                </a:lnTo>
                <a:lnTo>
                  <a:pt x="996" y="580"/>
                </a:lnTo>
                <a:lnTo>
                  <a:pt x="980" y="585"/>
                </a:lnTo>
                <a:lnTo>
                  <a:pt x="972" y="590"/>
                </a:lnTo>
                <a:lnTo>
                  <a:pt x="963" y="597"/>
                </a:lnTo>
                <a:lnTo>
                  <a:pt x="956" y="605"/>
                </a:lnTo>
                <a:lnTo>
                  <a:pt x="953" y="607"/>
                </a:lnTo>
                <a:lnTo>
                  <a:pt x="952" y="603"/>
                </a:lnTo>
                <a:lnTo>
                  <a:pt x="946" y="598"/>
                </a:lnTo>
                <a:lnTo>
                  <a:pt x="938" y="592"/>
                </a:lnTo>
                <a:lnTo>
                  <a:pt x="936" y="588"/>
                </a:lnTo>
                <a:lnTo>
                  <a:pt x="928" y="582"/>
                </a:lnTo>
                <a:lnTo>
                  <a:pt x="910" y="572"/>
                </a:lnTo>
                <a:lnTo>
                  <a:pt x="905" y="571"/>
                </a:lnTo>
                <a:lnTo>
                  <a:pt x="899" y="571"/>
                </a:lnTo>
                <a:lnTo>
                  <a:pt x="893" y="571"/>
                </a:lnTo>
                <a:lnTo>
                  <a:pt x="886" y="572"/>
                </a:lnTo>
                <a:lnTo>
                  <a:pt x="876" y="574"/>
                </a:lnTo>
                <a:lnTo>
                  <a:pt x="871" y="576"/>
                </a:lnTo>
                <a:lnTo>
                  <a:pt x="721" y="480"/>
                </a:lnTo>
                <a:lnTo>
                  <a:pt x="687" y="516"/>
                </a:lnTo>
                <a:lnTo>
                  <a:pt x="682" y="510"/>
                </a:lnTo>
                <a:lnTo>
                  <a:pt x="668" y="494"/>
                </a:lnTo>
                <a:lnTo>
                  <a:pt x="654" y="475"/>
                </a:lnTo>
                <a:lnTo>
                  <a:pt x="645" y="461"/>
                </a:lnTo>
                <a:lnTo>
                  <a:pt x="641" y="455"/>
                </a:lnTo>
                <a:lnTo>
                  <a:pt x="637" y="449"/>
                </a:lnTo>
                <a:lnTo>
                  <a:pt x="630" y="444"/>
                </a:lnTo>
                <a:lnTo>
                  <a:pt x="616" y="437"/>
                </a:lnTo>
                <a:lnTo>
                  <a:pt x="600" y="429"/>
                </a:lnTo>
                <a:lnTo>
                  <a:pt x="588" y="424"/>
                </a:lnTo>
                <a:lnTo>
                  <a:pt x="579" y="422"/>
                </a:lnTo>
                <a:lnTo>
                  <a:pt x="572" y="419"/>
                </a:lnTo>
                <a:lnTo>
                  <a:pt x="553" y="418"/>
                </a:lnTo>
                <a:lnTo>
                  <a:pt x="540" y="418"/>
                </a:lnTo>
                <a:lnTo>
                  <a:pt x="538" y="418"/>
                </a:lnTo>
                <a:lnTo>
                  <a:pt x="530" y="417"/>
                </a:lnTo>
                <a:lnTo>
                  <a:pt x="525" y="417"/>
                </a:lnTo>
                <a:lnTo>
                  <a:pt x="520" y="414"/>
                </a:lnTo>
                <a:lnTo>
                  <a:pt x="516" y="412"/>
                </a:lnTo>
                <a:lnTo>
                  <a:pt x="512" y="408"/>
                </a:lnTo>
                <a:lnTo>
                  <a:pt x="510" y="404"/>
                </a:lnTo>
                <a:lnTo>
                  <a:pt x="509" y="400"/>
                </a:lnTo>
                <a:lnTo>
                  <a:pt x="507" y="396"/>
                </a:lnTo>
                <a:lnTo>
                  <a:pt x="507" y="393"/>
                </a:lnTo>
                <a:lnTo>
                  <a:pt x="507" y="390"/>
                </a:lnTo>
                <a:lnTo>
                  <a:pt x="509" y="389"/>
                </a:lnTo>
                <a:lnTo>
                  <a:pt x="511" y="388"/>
                </a:lnTo>
                <a:lnTo>
                  <a:pt x="512" y="389"/>
                </a:lnTo>
                <a:lnTo>
                  <a:pt x="519" y="394"/>
                </a:lnTo>
                <a:lnTo>
                  <a:pt x="521" y="398"/>
                </a:lnTo>
                <a:lnTo>
                  <a:pt x="526" y="395"/>
                </a:lnTo>
                <a:lnTo>
                  <a:pt x="525" y="394"/>
                </a:lnTo>
                <a:lnTo>
                  <a:pt x="523" y="389"/>
                </a:lnTo>
                <a:lnTo>
                  <a:pt x="518" y="383"/>
                </a:lnTo>
                <a:lnTo>
                  <a:pt x="511" y="377"/>
                </a:lnTo>
                <a:lnTo>
                  <a:pt x="497" y="371"/>
                </a:lnTo>
                <a:lnTo>
                  <a:pt x="491" y="369"/>
                </a:lnTo>
                <a:lnTo>
                  <a:pt x="476" y="364"/>
                </a:lnTo>
                <a:lnTo>
                  <a:pt x="482" y="360"/>
                </a:lnTo>
                <a:lnTo>
                  <a:pt x="502" y="356"/>
                </a:lnTo>
                <a:lnTo>
                  <a:pt x="506" y="356"/>
                </a:lnTo>
                <a:lnTo>
                  <a:pt x="509" y="355"/>
                </a:lnTo>
                <a:lnTo>
                  <a:pt x="511" y="354"/>
                </a:lnTo>
                <a:lnTo>
                  <a:pt x="512" y="351"/>
                </a:lnTo>
                <a:lnTo>
                  <a:pt x="515" y="346"/>
                </a:lnTo>
                <a:lnTo>
                  <a:pt x="516" y="341"/>
                </a:lnTo>
                <a:lnTo>
                  <a:pt x="515" y="331"/>
                </a:lnTo>
                <a:lnTo>
                  <a:pt x="515" y="326"/>
                </a:lnTo>
                <a:lnTo>
                  <a:pt x="516" y="324"/>
                </a:lnTo>
                <a:lnTo>
                  <a:pt x="519" y="323"/>
                </a:lnTo>
                <a:lnTo>
                  <a:pt x="524" y="318"/>
                </a:lnTo>
                <a:lnTo>
                  <a:pt x="528" y="311"/>
                </a:lnTo>
                <a:lnTo>
                  <a:pt x="535" y="295"/>
                </a:lnTo>
                <a:lnTo>
                  <a:pt x="538" y="289"/>
                </a:lnTo>
                <a:lnTo>
                  <a:pt x="545" y="274"/>
                </a:lnTo>
                <a:lnTo>
                  <a:pt x="550" y="274"/>
                </a:lnTo>
                <a:lnTo>
                  <a:pt x="555" y="270"/>
                </a:lnTo>
                <a:lnTo>
                  <a:pt x="559" y="255"/>
                </a:lnTo>
                <a:lnTo>
                  <a:pt x="559" y="244"/>
                </a:lnTo>
                <a:lnTo>
                  <a:pt x="559" y="242"/>
                </a:lnTo>
                <a:lnTo>
                  <a:pt x="560" y="241"/>
                </a:lnTo>
                <a:lnTo>
                  <a:pt x="564" y="241"/>
                </a:lnTo>
                <a:lnTo>
                  <a:pt x="567" y="240"/>
                </a:lnTo>
                <a:lnTo>
                  <a:pt x="571" y="239"/>
                </a:lnTo>
                <a:lnTo>
                  <a:pt x="573" y="236"/>
                </a:lnTo>
                <a:lnTo>
                  <a:pt x="577" y="234"/>
                </a:lnTo>
                <a:lnTo>
                  <a:pt x="579" y="229"/>
                </a:lnTo>
                <a:lnTo>
                  <a:pt x="582" y="225"/>
                </a:lnTo>
                <a:lnTo>
                  <a:pt x="583" y="220"/>
                </a:lnTo>
                <a:lnTo>
                  <a:pt x="584" y="215"/>
                </a:lnTo>
                <a:lnTo>
                  <a:pt x="584" y="211"/>
                </a:lnTo>
                <a:lnTo>
                  <a:pt x="584" y="207"/>
                </a:lnTo>
                <a:lnTo>
                  <a:pt x="583" y="205"/>
                </a:lnTo>
                <a:lnTo>
                  <a:pt x="578" y="201"/>
                </a:lnTo>
                <a:lnTo>
                  <a:pt x="573" y="198"/>
                </a:lnTo>
                <a:lnTo>
                  <a:pt x="577" y="193"/>
                </a:lnTo>
                <a:lnTo>
                  <a:pt x="579" y="188"/>
                </a:lnTo>
                <a:lnTo>
                  <a:pt x="579" y="182"/>
                </a:lnTo>
                <a:lnTo>
                  <a:pt x="578" y="177"/>
                </a:lnTo>
                <a:lnTo>
                  <a:pt x="576" y="173"/>
                </a:lnTo>
                <a:lnTo>
                  <a:pt x="574" y="172"/>
                </a:lnTo>
                <a:lnTo>
                  <a:pt x="577" y="165"/>
                </a:lnTo>
                <a:lnTo>
                  <a:pt x="578" y="155"/>
                </a:lnTo>
                <a:lnTo>
                  <a:pt x="578" y="145"/>
                </a:lnTo>
                <a:lnTo>
                  <a:pt x="578" y="141"/>
                </a:lnTo>
                <a:lnTo>
                  <a:pt x="579" y="136"/>
                </a:lnTo>
                <a:lnTo>
                  <a:pt x="582" y="124"/>
                </a:lnTo>
                <a:lnTo>
                  <a:pt x="579" y="114"/>
                </a:lnTo>
                <a:lnTo>
                  <a:pt x="578" y="109"/>
                </a:lnTo>
                <a:lnTo>
                  <a:pt x="577" y="102"/>
                </a:lnTo>
                <a:lnTo>
                  <a:pt x="573" y="93"/>
                </a:lnTo>
                <a:lnTo>
                  <a:pt x="572" y="92"/>
                </a:lnTo>
                <a:lnTo>
                  <a:pt x="571" y="91"/>
                </a:lnTo>
                <a:lnTo>
                  <a:pt x="572" y="88"/>
                </a:lnTo>
                <a:lnTo>
                  <a:pt x="572" y="83"/>
                </a:lnTo>
                <a:lnTo>
                  <a:pt x="573" y="77"/>
                </a:lnTo>
                <a:lnTo>
                  <a:pt x="576" y="72"/>
                </a:lnTo>
                <a:lnTo>
                  <a:pt x="576" y="67"/>
                </a:lnTo>
                <a:lnTo>
                  <a:pt x="574" y="63"/>
                </a:lnTo>
                <a:lnTo>
                  <a:pt x="568" y="54"/>
                </a:lnTo>
                <a:lnTo>
                  <a:pt x="564" y="48"/>
                </a:lnTo>
                <a:lnTo>
                  <a:pt x="564" y="45"/>
                </a:lnTo>
                <a:lnTo>
                  <a:pt x="563" y="44"/>
                </a:lnTo>
                <a:lnTo>
                  <a:pt x="562" y="42"/>
                </a:lnTo>
                <a:lnTo>
                  <a:pt x="560" y="42"/>
                </a:lnTo>
                <a:lnTo>
                  <a:pt x="559" y="40"/>
                </a:lnTo>
                <a:lnTo>
                  <a:pt x="555" y="38"/>
                </a:lnTo>
                <a:lnTo>
                  <a:pt x="552" y="32"/>
                </a:lnTo>
                <a:lnTo>
                  <a:pt x="549" y="29"/>
                </a:lnTo>
                <a:lnTo>
                  <a:pt x="547" y="25"/>
                </a:lnTo>
                <a:lnTo>
                  <a:pt x="545" y="29"/>
                </a:lnTo>
                <a:lnTo>
                  <a:pt x="540" y="23"/>
                </a:lnTo>
                <a:lnTo>
                  <a:pt x="539" y="21"/>
                </a:lnTo>
                <a:lnTo>
                  <a:pt x="536" y="19"/>
                </a:lnTo>
                <a:lnTo>
                  <a:pt x="534" y="18"/>
                </a:lnTo>
                <a:lnTo>
                  <a:pt x="529" y="15"/>
                </a:lnTo>
                <a:lnTo>
                  <a:pt x="524" y="11"/>
                </a:lnTo>
                <a:lnTo>
                  <a:pt x="515" y="6"/>
                </a:lnTo>
                <a:lnTo>
                  <a:pt x="506" y="3"/>
                </a:lnTo>
                <a:lnTo>
                  <a:pt x="497" y="0"/>
                </a:lnTo>
                <a:lnTo>
                  <a:pt x="485" y="0"/>
                </a:lnTo>
                <a:lnTo>
                  <a:pt x="480" y="0"/>
                </a:lnTo>
                <a:lnTo>
                  <a:pt x="472" y="0"/>
                </a:lnTo>
                <a:lnTo>
                  <a:pt x="454" y="0"/>
                </a:lnTo>
                <a:lnTo>
                  <a:pt x="440" y="1"/>
                </a:lnTo>
                <a:lnTo>
                  <a:pt x="429" y="4"/>
                </a:lnTo>
                <a:lnTo>
                  <a:pt x="420" y="6"/>
                </a:lnTo>
                <a:lnTo>
                  <a:pt x="406" y="11"/>
                </a:lnTo>
                <a:lnTo>
                  <a:pt x="399" y="14"/>
                </a:lnTo>
                <a:lnTo>
                  <a:pt x="391" y="18"/>
                </a:lnTo>
                <a:lnTo>
                  <a:pt x="386" y="20"/>
                </a:lnTo>
                <a:lnTo>
                  <a:pt x="382" y="24"/>
                </a:lnTo>
                <a:lnTo>
                  <a:pt x="374" y="33"/>
                </a:lnTo>
                <a:lnTo>
                  <a:pt x="371" y="39"/>
                </a:lnTo>
                <a:lnTo>
                  <a:pt x="369" y="43"/>
                </a:lnTo>
                <a:lnTo>
                  <a:pt x="367" y="44"/>
                </a:lnTo>
                <a:lnTo>
                  <a:pt x="361" y="47"/>
                </a:lnTo>
                <a:lnTo>
                  <a:pt x="350" y="57"/>
                </a:lnTo>
                <a:lnTo>
                  <a:pt x="341" y="68"/>
                </a:lnTo>
                <a:lnTo>
                  <a:pt x="334" y="77"/>
                </a:lnTo>
                <a:lnTo>
                  <a:pt x="331" y="88"/>
                </a:lnTo>
                <a:lnTo>
                  <a:pt x="327" y="100"/>
                </a:lnTo>
                <a:lnTo>
                  <a:pt x="324" y="111"/>
                </a:lnTo>
                <a:lnTo>
                  <a:pt x="322" y="129"/>
                </a:lnTo>
                <a:lnTo>
                  <a:pt x="319" y="148"/>
                </a:lnTo>
                <a:lnTo>
                  <a:pt x="318" y="162"/>
                </a:lnTo>
                <a:lnTo>
                  <a:pt x="318" y="177"/>
                </a:lnTo>
                <a:lnTo>
                  <a:pt x="319" y="191"/>
                </a:lnTo>
                <a:lnTo>
                  <a:pt x="321" y="206"/>
                </a:lnTo>
                <a:lnTo>
                  <a:pt x="322" y="217"/>
                </a:lnTo>
                <a:lnTo>
                  <a:pt x="319" y="223"/>
                </a:lnTo>
                <a:lnTo>
                  <a:pt x="318" y="229"/>
                </a:lnTo>
                <a:lnTo>
                  <a:pt x="318" y="236"/>
                </a:lnTo>
                <a:lnTo>
                  <a:pt x="317" y="242"/>
                </a:lnTo>
                <a:lnTo>
                  <a:pt x="314" y="249"/>
                </a:lnTo>
                <a:lnTo>
                  <a:pt x="312" y="253"/>
                </a:lnTo>
                <a:lnTo>
                  <a:pt x="315" y="254"/>
                </a:lnTo>
                <a:lnTo>
                  <a:pt x="314" y="256"/>
                </a:lnTo>
                <a:lnTo>
                  <a:pt x="317" y="258"/>
                </a:lnTo>
                <a:lnTo>
                  <a:pt x="314" y="263"/>
                </a:lnTo>
                <a:lnTo>
                  <a:pt x="319" y="264"/>
                </a:lnTo>
                <a:lnTo>
                  <a:pt x="317" y="270"/>
                </a:lnTo>
                <a:lnTo>
                  <a:pt x="315" y="279"/>
                </a:lnTo>
                <a:lnTo>
                  <a:pt x="314" y="283"/>
                </a:lnTo>
                <a:lnTo>
                  <a:pt x="309" y="285"/>
                </a:lnTo>
                <a:lnTo>
                  <a:pt x="303" y="290"/>
                </a:lnTo>
                <a:lnTo>
                  <a:pt x="298" y="299"/>
                </a:lnTo>
                <a:lnTo>
                  <a:pt x="293" y="306"/>
                </a:lnTo>
                <a:lnTo>
                  <a:pt x="293" y="304"/>
                </a:lnTo>
                <a:lnTo>
                  <a:pt x="290" y="303"/>
                </a:lnTo>
                <a:lnTo>
                  <a:pt x="288" y="302"/>
                </a:lnTo>
                <a:lnTo>
                  <a:pt x="286" y="302"/>
                </a:lnTo>
                <a:lnTo>
                  <a:pt x="283" y="307"/>
                </a:lnTo>
                <a:lnTo>
                  <a:pt x="279" y="313"/>
                </a:lnTo>
                <a:lnTo>
                  <a:pt x="273" y="321"/>
                </a:lnTo>
                <a:lnTo>
                  <a:pt x="267" y="324"/>
                </a:lnTo>
                <a:lnTo>
                  <a:pt x="264" y="331"/>
                </a:lnTo>
                <a:lnTo>
                  <a:pt x="254" y="332"/>
                </a:lnTo>
                <a:lnTo>
                  <a:pt x="241" y="336"/>
                </a:lnTo>
                <a:lnTo>
                  <a:pt x="236" y="338"/>
                </a:lnTo>
                <a:lnTo>
                  <a:pt x="228" y="340"/>
                </a:lnTo>
                <a:lnTo>
                  <a:pt x="221" y="340"/>
                </a:lnTo>
                <a:lnTo>
                  <a:pt x="202" y="341"/>
                </a:lnTo>
                <a:lnTo>
                  <a:pt x="180" y="341"/>
                </a:lnTo>
                <a:lnTo>
                  <a:pt x="164" y="341"/>
                </a:lnTo>
                <a:lnTo>
                  <a:pt x="150" y="341"/>
                </a:lnTo>
                <a:lnTo>
                  <a:pt x="137" y="341"/>
                </a:lnTo>
                <a:lnTo>
                  <a:pt x="124" y="341"/>
                </a:lnTo>
                <a:lnTo>
                  <a:pt x="112" y="341"/>
                </a:lnTo>
                <a:lnTo>
                  <a:pt x="106" y="342"/>
                </a:lnTo>
                <a:lnTo>
                  <a:pt x="100" y="342"/>
                </a:lnTo>
                <a:lnTo>
                  <a:pt x="92" y="343"/>
                </a:lnTo>
                <a:lnTo>
                  <a:pt x="84" y="347"/>
                </a:lnTo>
                <a:lnTo>
                  <a:pt x="82" y="350"/>
                </a:lnTo>
                <a:lnTo>
                  <a:pt x="78" y="352"/>
                </a:lnTo>
                <a:lnTo>
                  <a:pt x="74" y="356"/>
                </a:lnTo>
                <a:lnTo>
                  <a:pt x="72" y="361"/>
                </a:lnTo>
                <a:lnTo>
                  <a:pt x="65" y="375"/>
                </a:lnTo>
                <a:lnTo>
                  <a:pt x="60" y="393"/>
                </a:lnTo>
                <a:lnTo>
                  <a:pt x="53" y="425"/>
                </a:lnTo>
                <a:lnTo>
                  <a:pt x="50" y="446"/>
                </a:lnTo>
                <a:lnTo>
                  <a:pt x="49" y="455"/>
                </a:lnTo>
                <a:lnTo>
                  <a:pt x="48" y="458"/>
                </a:lnTo>
                <a:lnTo>
                  <a:pt x="43" y="473"/>
                </a:lnTo>
                <a:lnTo>
                  <a:pt x="39" y="486"/>
                </a:lnTo>
                <a:lnTo>
                  <a:pt x="30" y="510"/>
                </a:lnTo>
                <a:lnTo>
                  <a:pt x="25" y="516"/>
                </a:lnTo>
                <a:lnTo>
                  <a:pt x="17" y="525"/>
                </a:lnTo>
                <a:lnTo>
                  <a:pt x="9" y="533"/>
                </a:lnTo>
                <a:lnTo>
                  <a:pt x="1" y="542"/>
                </a:lnTo>
                <a:lnTo>
                  <a:pt x="0" y="545"/>
                </a:lnTo>
                <a:lnTo>
                  <a:pt x="0" y="549"/>
                </a:lnTo>
                <a:lnTo>
                  <a:pt x="1" y="553"/>
                </a:lnTo>
                <a:lnTo>
                  <a:pt x="2" y="557"/>
                </a:lnTo>
                <a:lnTo>
                  <a:pt x="7" y="563"/>
                </a:lnTo>
                <a:lnTo>
                  <a:pt x="9" y="567"/>
                </a:lnTo>
                <a:lnTo>
                  <a:pt x="7" y="572"/>
                </a:lnTo>
                <a:lnTo>
                  <a:pt x="6" y="583"/>
                </a:lnTo>
                <a:lnTo>
                  <a:pt x="5" y="597"/>
                </a:lnTo>
                <a:lnTo>
                  <a:pt x="6" y="606"/>
                </a:lnTo>
                <a:lnTo>
                  <a:pt x="11" y="624"/>
                </a:lnTo>
                <a:lnTo>
                  <a:pt x="15" y="634"/>
                </a:lnTo>
                <a:lnTo>
                  <a:pt x="19" y="644"/>
                </a:lnTo>
                <a:lnTo>
                  <a:pt x="24" y="663"/>
                </a:lnTo>
                <a:lnTo>
                  <a:pt x="24" y="672"/>
                </a:lnTo>
                <a:lnTo>
                  <a:pt x="24" y="683"/>
                </a:lnTo>
                <a:lnTo>
                  <a:pt x="24" y="693"/>
                </a:lnTo>
                <a:lnTo>
                  <a:pt x="24" y="702"/>
                </a:lnTo>
                <a:lnTo>
                  <a:pt x="24" y="708"/>
                </a:lnTo>
                <a:lnTo>
                  <a:pt x="25" y="716"/>
                </a:lnTo>
                <a:lnTo>
                  <a:pt x="26" y="726"/>
                </a:lnTo>
                <a:lnTo>
                  <a:pt x="28" y="742"/>
                </a:lnTo>
                <a:lnTo>
                  <a:pt x="29" y="764"/>
                </a:lnTo>
                <a:lnTo>
                  <a:pt x="33" y="787"/>
                </a:lnTo>
                <a:lnTo>
                  <a:pt x="34" y="797"/>
                </a:lnTo>
                <a:lnTo>
                  <a:pt x="36" y="805"/>
                </a:lnTo>
                <a:lnTo>
                  <a:pt x="39" y="813"/>
                </a:lnTo>
                <a:lnTo>
                  <a:pt x="43" y="818"/>
                </a:lnTo>
                <a:lnTo>
                  <a:pt x="60" y="833"/>
                </a:lnTo>
                <a:lnTo>
                  <a:pt x="72" y="843"/>
                </a:lnTo>
                <a:lnTo>
                  <a:pt x="76" y="847"/>
                </a:lnTo>
                <a:lnTo>
                  <a:pt x="82" y="853"/>
                </a:lnTo>
                <a:lnTo>
                  <a:pt x="86" y="856"/>
                </a:lnTo>
                <a:lnTo>
                  <a:pt x="91" y="857"/>
                </a:lnTo>
                <a:lnTo>
                  <a:pt x="96" y="859"/>
                </a:lnTo>
                <a:lnTo>
                  <a:pt x="100" y="857"/>
                </a:lnTo>
                <a:lnTo>
                  <a:pt x="115" y="852"/>
                </a:lnTo>
                <a:lnTo>
                  <a:pt x="122" y="850"/>
                </a:lnTo>
                <a:lnTo>
                  <a:pt x="130" y="843"/>
                </a:lnTo>
                <a:lnTo>
                  <a:pt x="135" y="840"/>
                </a:lnTo>
                <a:lnTo>
                  <a:pt x="150" y="835"/>
                </a:lnTo>
                <a:lnTo>
                  <a:pt x="153" y="838"/>
                </a:lnTo>
                <a:lnTo>
                  <a:pt x="156" y="847"/>
                </a:lnTo>
                <a:lnTo>
                  <a:pt x="160" y="855"/>
                </a:lnTo>
                <a:lnTo>
                  <a:pt x="161" y="859"/>
                </a:lnTo>
                <a:lnTo>
                  <a:pt x="153" y="870"/>
                </a:lnTo>
                <a:lnTo>
                  <a:pt x="140" y="886"/>
                </a:lnTo>
                <a:lnTo>
                  <a:pt x="130" y="898"/>
                </a:lnTo>
                <a:lnTo>
                  <a:pt x="122" y="906"/>
                </a:lnTo>
                <a:lnTo>
                  <a:pt x="120" y="909"/>
                </a:lnTo>
                <a:lnTo>
                  <a:pt x="116" y="912"/>
                </a:lnTo>
                <a:lnTo>
                  <a:pt x="115" y="914"/>
                </a:lnTo>
                <a:lnTo>
                  <a:pt x="112" y="917"/>
                </a:lnTo>
                <a:lnTo>
                  <a:pt x="112" y="919"/>
                </a:lnTo>
                <a:lnTo>
                  <a:pt x="112" y="922"/>
                </a:lnTo>
                <a:lnTo>
                  <a:pt x="113" y="924"/>
                </a:lnTo>
                <a:lnTo>
                  <a:pt x="115" y="927"/>
                </a:lnTo>
                <a:lnTo>
                  <a:pt x="116" y="929"/>
                </a:lnTo>
                <a:lnTo>
                  <a:pt x="120" y="930"/>
                </a:lnTo>
                <a:lnTo>
                  <a:pt x="129" y="932"/>
                </a:lnTo>
                <a:lnTo>
                  <a:pt x="141" y="933"/>
                </a:lnTo>
                <a:lnTo>
                  <a:pt x="158" y="934"/>
                </a:lnTo>
                <a:lnTo>
                  <a:pt x="173" y="938"/>
                </a:lnTo>
                <a:lnTo>
                  <a:pt x="183" y="941"/>
                </a:lnTo>
                <a:lnTo>
                  <a:pt x="188" y="942"/>
                </a:lnTo>
                <a:lnTo>
                  <a:pt x="195" y="943"/>
                </a:lnTo>
                <a:lnTo>
                  <a:pt x="203" y="946"/>
                </a:lnTo>
                <a:lnTo>
                  <a:pt x="206" y="953"/>
                </a:lnTo>
                <a:lnTo>
                  <a:pt x="211" y="966"/>
                </a:lnTo>
                <a:lnTo>
                  <a:pt x="216" y="976"/>
                </a:lnTo>
                <a:lnTo>
                  <a:pt x="218" y="980"/>
                </a:lnTo>
                <a:lnTo>
                  <a:pt x="221" y="994"/>
                </a:lnTo>
                <a:lnTo>
                  <a:pt x="225" y="1018"/>
                </a:lnTo>
                <a:lnTo>
                  <a:pt x="228" y="1033"/>
                </a:lnTo>
                <a:lnTo>
                  <a:pt x="230" y="1039"/>
                </a:lnTo>
                <a:lnTo>
                  <a:pt x="195" y="1244"/>
                </a:lnTo>
                <a:lnTo>
                  <a:pt x="231" y="1252"/>
                </a:lnTo>
                <a:lnTo>
                  <a:pt x="227" y="1275"/>
                </a:lnTo>
                <a:lnTo>
                  <a:pt x="240" y="1278"/>
                </a:lnTo>
                <a:lnTo>
                  <a:pt x="256" y="1283"/>
                </a:lnTo>
                <a:lnTo>
                  <a:pt x="266" y="1287"/>
                </a:lnTo>
                <a:lnTo>
                  <a:pt x="273" y="1288"/>
                </a:lnTo>
                <a:lnTo>
                  <a:pt x="270" y="1317"/>
                </a:lnTo>
                <a:lnTo>
                  <a:pt x="279" y="1318"/>
                </a:lnTo>
                <a:lnTo>
                  <a:pt x="298" y="1318"/>
                </a:lnTo>
                <a:lnTo>
                  <a:pt x="315" y="1314"/>
                </a:lnTo>
                <a:lnTo>
                  <a:pt x="324" y="1312"/>
                </a:lnTo>
                <a:lnTo>
                  <a:pt x="332" y="1327"/>
                </a:lnTo>
                <a:lnTo>
                  <a:pt x="343" y="1348"/>
                </a:lnTo>
                <a:lnTo>
                  <a:pt x="351" y="1356"/>
                </a:lnTo>
                <a:lnTo>
                  <a:pt x="363" y="1365"/>
                </a:lnTo>
                <a:lnTo>
                  <a:pt x="379" y="1374"/>
                </a:lnTo>
                <a:lnTo>
                  <a:pt x="395" y="1379"/>
                </a:lnTo>
                <a:lnTo>
                  <a:pt x="405" y="1380"/>
                </a:lnTo>
                <a:lnTo>
                  <a:pt x="418" y="1381"/>
                </a:lnTo>
                <a:lnTo>
                  <a:pt x="434" y="1380"/>
                </a:lnTo>
                <a:lnTo>
                  <a:pt x="451" y="1379"/>
                </a:lnTo>
                <a:lnTo>
                  <a:pt x="467" y="1376"/>
                </a:lnTo>
                <a:lnTo>
                  <a:pt x="483" y="1374"/>
                </a:lnTo>
                <a:lnTo>
                  <a:pt x="496" y="1371"/>
                </a:lnTo>
                <a:lnTo>
                  <a:pt x="506" y="1367"/>
                </a:lnTo>
                <a:lnTo>
                  <a:pt x="530" y="1356"/>
                </a:lnTo>
                <a:lnTo>
                  <a:pt x="563" y="1341"/>
                </a:lnTo>
                <a:lnTo>
                  <a:pt x="592" y="1328"/>
                </a:lnTo>
                <a:lnTo>
                  <a:pt x="603" y="1323"/>
                </a:lnTo>
                <a:lnTo>
                  <a:pt x="606" y="1290"/>
                </a:lnTo>
                <a:lnTo>
                  <a:pt x="639" y="1293"/>
                </a:lnTo>
                <a:lnTo>
                  <a:pt x="639" y="1453"/>
                </a:lnTo>
                <a:lnTo>
                  <a:pt x="629" y="1459"/>
                </a:lnTo>
                <a:lnTo>
                  <a:pt x="619" y="1468"/>
                </a:lnTo>
                <a:lnTo>
                  <a:pt x="619" y="1482"/>
                </a:lnTo>
                <a:lnTo>
                  <a:pt x="627" y="1489"/>
                </a:lnTo>
                <a:lnTo>
                  <a:pt x="617" y="1495"/>
                </a:lnTo>
                <a:lnTo>
                  <a:pt x="617" y="1505"/>
                </a:lnTo>
                <a:lnTo>
                  <a:pt x="625" y="1507"/>
                </a:lnTo>
                <a:lnTo>
                  <a:pt x="617" y="1511"/>
                </a:lnTo>
                <a:lnTo>
                  <a:pt x="617" y="1520"/>
                </a:lnTo>
                <a:lnTo>
                  <a:pt x="625" y="1523"/>
                </a:lnTo>
                <a:lnTo>
                  <a:pt x="617" y="1525"/>
                </a:lnTo>
                <a:lnTo>
                  <a:pt x="617" y="1535"/>
                </a:lnTo>
                <a:lnTo>
                  <a:pt x="626" y="1537"/>
                </a:lnTo>
                <a:lnTo>
                  <a:pt x="617" y="1540"/>
                </a:lnTo>
                <a:lnTo>
                  <a:pt x="617" y="1548"/>
                </a:lnTo>
                <a:lnTo>
                  <a:pt x="624" y="1553"/>
                </a:lnTo>
                <a:lnTo>
                  <a:pt x="588" y="1562"/>
                </a:lnTo>
                <a:lnTo>
                  <a:pt x="587" y="1571"/>
                </a:lnTo>
                <a:lnTo>
                  <a:pt x="569" y="1572"/>
                </a:lnTo>
                <a:lnTo>
                  <a:pt x="526" y="1577"/>
                </a:lnTo>
                <a:lnTo>
                  <a:pt x="499" y="1581"/>
                </a:lnTo>
                <a:lnTo>
                  <a:pt x="470" y="1586"/>
                </a:lnTo>
                <a:lnTo>
                  <a:pt x="440" y="1592"/>
                </a:lnTo>
                <a:lnTo>
                  <a:pt x="411" y="1600"/>
                </a:lnTo>
                <a:lnTo>
                  <a:pt x="385" y="1608"/>
                </a:lnTo>
                <a:lnTo>
                  <a:pt x="358" y="1620"/>
                </a:lnTo>
                <a:lnTo>
                  <a:pt x="333" y="1632"/>
                </a:lnTo>
                <a:lnTo>
                  <a:pt x="309" y="1646"/>
                </a:lnTo>
                <a:lnTo>
                  <a:pt x="289" y="1660"/>
                </a:lnTo>
                <a:lnTo>
                  <a:pt x="271" y="1673"/>
                </a:lnTo>
                <a:lnTo>
                  <a:pt x="257" y="1684"/>
                </a:lnTo>
                <a:lnTo>
                  <a:pt x="249" y="1694"/>
                </a:lnTo>
                <a:lnTo>
                  <a:pt x="246" y="1699"/>
                </a:lnTo>
                <a:lnTo>
                  <a:pt x="243" y="1703"/>
                </a:lnTo>
                <a:lnTo>
                  <a:pt x="242" y="1708"/>
                </a:lnTo>
                <a:lnTo>
                  <a:pt x="242" y="1713"/>
                </a:lnTo>
                <a:lnTo>
                  <a:pt x="242" y="1722"/>
                </a:lnTo>
                <a:lnTo>
                  <a:pt x="243" y="1731"/>
                </a:lnTo>
                <a:lnTo>
                  <a:pt x="247" y="1744"/>
                </a:lnTo>
                <a:lnTo>
                  <a:pt x="250" y="1749"/>
                </a:lnTo>
                <a:lnTo>
                  <a:pt x="249" y="1760"/>
                </a:lnTo>
                <a:lnTo>
                  <a:pt x="240" y="1764"/>
                </a:lnTo>
                <a:lnTo>
                  <a:pt x="228" y="1770"/>
                </a:lnTo>
                <a:lnTo>
                  <a:pt x="223" y="1780"/>
                </a:lnTo>
                <a:lnTo>
                  <a:pt x="222" y="1786"/>
                </a:lnTo>
                <a:lnTo>
                  <a:pt x="237" y="1789"/>
                </a:lnTo>
                <a:lnTo>
                  <a:pt x="238" y="1797"/>
                </a:lnTo>
                <a:lnTo>
                  <a:pt x="241" y="1812"/>
                </a:lnTo>
                <a:lnTo>
                  <a:pt x="246" y="1821"/>
                </a:lnTo>
                <a:lnTo>
                  <a:pt x="252" y="1829"/>
                </a:lnTo>
                <a:lnTo>
                  <a:pt x="256" y="1832"/>
                </a:lnTo>
                <a:lnTo>
                  <a:pt x="262" y="1836"/>
                </a:lnTo>
                <a:lnTo>
                  <a:pt x="269" y="1837"/>
                </a:lnTo>
                <a:lnTo>
                  <a:pt x="275" y="1838"/>
                </a:lnTo>
                <a:lnTo>
                  <a:pt x="289" y="1840"/>
                </a:lnTo>
                <a:lnTo>
                  <a:pt x="299" y="1837"/>
                </a:lnTo>
                <a:lnTo>
                  <a:pt x="307" y="1834"/>
                </a:lnTo>
                <a:lnTo>
                  <a:pt x="312" y="1829"/>
                </a:lnTo>
                <a:lnTo>
                  <a:pt x="315" y="1819"/>
                </a:lnTo>
                <a:lnTo>
                  <a:pt x="317" y="1810"/>
                </a:lnTo>
                <a:lnTo>
                  <a:pt x="318" y="1804"/>
                </a:lnTo>
                <a:lnTo>
                  <a:pt x="322" y="1799"/>
                </a:lnTo>
                <a:lnTo>
                  <a:pt x="323" y="1802"/>
                </a:lnTo>
                <a:lnTo>
                  <a:pt x="327" y="1805"/>
                </a:lnTo>
                <a:lnTo>
                  <a:pt x="331" y="1808"/>
                </a:lnTo>
                <a:lnTo>
                  <a:pt x="334" y="1809"/>
                </a:lnTo>
                <a:lnTo>
                  <a:pt x="339" y="1810"/>
                </a:lnTo>
                <a:lnTo>
                  <a:pt x="345" y="1810"/>
                </a:lnTo>
                <a:lnTo>
                  <a:pt x="350" y="1809"/>
                </a:lnTo>
                <a:lnTo>
                  <a:pt x="355" y="1807"/>
                </a:lnTo>
                <a:lnTo>
                  <a:pt x="360" y="1804"/>
                </a:lnTo>
                <a:lnTo>
                  <a:pt x="363" y="1800"/>
                </a:lnTo>
                <a:lnTo>
                  <a:pt x="366" y="1795"/>
                </a:lnTo>
                <a:lnTo>
                  <a:pt x="369" y="1789"/>
                </a:lnTo>
                <a:lnTo>
                  <a:pt x="370" y="1781"/>
                </a:lnTo>
                <a:lnTo>
                  <a:pt x="371" y="1774"/>
                </a:lnTo>
                <a:lnTo>
                  <a:pt x="371" y="1762"/>
                </a:lnTo>
                <a:lnTo>
                  <a:pt x="379" y="1760"/>
                </a:lnTo>
                <a:lnTo>
                  <a:pt x="379" y="1759"/>
                </a:lnTo>
                <a:lnTo>
                  <a:pt x="377" y="1755"/>
                </a:lnTo>
                <a:lnTo>
                  <a:pt x="375" y="1750"/>
                </a:lnTo>
                <a:lnTo>
                  <a:pt x="371" y="1744"/>
                </a:lnTo>
                <a:lnTo>
                  <a:pt x="358" y="1736"/>
                </a:lnTo>
                <a:lnTo>
                  <a:pt x="352" y="1735"/>
                </a:lnTo>
                <a:lnTo>
                  <a:pt x="341" y="1731"/>
                </a:lnTo>
                <a:lnTo>
                  <a:pt x="345" y="1691"/>
                </a:lnTo>
                <a:lnTo>
                  <a:pt x="353" y="1684"/>
                </a:lnTo>
                <a:lnTo>
                  <a:pt x="375" y="1668"/>
                </a:lnTo>
                <a:lnTo>
                  <a:pt x="389" y="1659"/>
                </a:lnTo>
                <a:lnTo>
                  <a:pt x="404" y="1651"/>
                </a:lnTo>
                <a:lnTo>
                  <a:pt x="420" y="1645"/>
                </a:lnTo>
                <a:lnTo>
                  <a:pt x="437" y="1640"/>
                </a:lnTo>
                <a:lnTo>
                  <a:pt x="478" y="1636"/>
                </a:lnTo>
                <a:lnTo>
                  <a:pt x="526" y="1632"/>
                </a:lnTo>
                <a:lnTo>
                  <a:pt x="567" y="1630"/>
                </a:lnTo>
                <a:lnTo>
                  <a:pt x="583" y="1629"/>
                </a:lnTo>
                <a:lnTo>
                  <a:pt x="593" y="1640"/>
                </a:lnTo>
                <a:lnTo>
                  <a:pt x="625" y="1640"/>
                </a:lnTo>
                <a:lnTo>
                  <a:pt x="625" y="1687"/>
                </a:lnTo>
                <a:lnTo>
                  <a:pt x="634" y="1687"/>
                </a:lnTo>
                <a:lnTo>
                  <a:pt x="634" y="1733"/>
                </a:lnTo>
                <a:lnTo>
                  <a:pt x="682" y="1733"/>
                </a:lnTo>
                <a:lnTo>
                  <a:pt x="682" y="1685"/>
                </a:lnTo>
                <a:lnTo>
                  <a:pt x="691" y="1685"/>
                </a:lnTo>
                <a:lnTo>
                  <a:pt x="691" y="1651"/>
                </a:lnTo>
                <a:lnTo>
                  <a:pt x="697" y="1645"/>
                </a:lnTo>
                <a:lnTo>
                  <a:pt x="699" y="1645"/>
                </a:lnTo>
                <a:lnTo>
                  <a:pt x="707" y="1648"/>
                </a:lnTo>
                <a:lnTo>
                  <a:pt x="715" y="1653"/>
                </a:lnTo>
                <a:lnTo>
                  <a:pt x="722" y="1660"/>
                </a:lnTo>
                <a:lnTo>
                  <a:pt x="730" y="1670"/>
                </a:lnTo>
                <a:lnTo>
                  <a:pt x="739" y="1683"/>
                </a:lnTo>
                <a:lnTo>
                  <a:pt x="742" y="1689"/>
                </a:lnTo>
                <a:lnTo>
                  <a:pt x="746" y="1697"/>
                </a:lnTo>
                <a:lnTo>
                  <a:pt x="749" y="1706"/>
                </a:lnTo>
                <a:lnTo>
                  <a:pt x="751" y="1715"/>
                </a:lnTo>
                <a:lnTo>
                  <a:pt x="755" y="1732"/>
                </a:lnTo>
                <a:lnTo>
                  <a:pt x="756" y="1747"/>
                </a:lnTo>
                <a:lnTo>
                  <a:pt x="756" y="1759"/>
                </a:lnTo>
                <a:lnTo>
                  <a:pt x="756" y="1762"/>
                </a:lnTo>
                <a:lnTo>
                  <a:pt x="751" y="1766"/>
                </a:lnTo>
                <a:lnTo>
                  <a:pt x="746" y="1774"/>
                </a:lnTo>
                <a:lnTo>
                  <a:pt x="745" y="1783"/>
                </a:lnTo>
                <a:lnTo>
                  <a:pt x="745" y="1786"/>
                </a:lnTo>
                <a:lnTo>
                  <a:pt x="751" y="1788"/>
                </a:lnTo>
                <a:lnTo>
                  <a:pt x="751" y="1795"/>
                </a:lnTo>
                <a:lnTo>
                  <a:pt x="751" y="1814"/>
                </a:lnTo>
                <a:lnTo>
                  <a:pt x="754" y="1824"/>
                </a:lnTo>
                <a:lnTo>
                  <a:pt x="757" y="1833"/>
                </a:lnTo>
                <a:lnTo>
                  <a:pt x="760" y="1837"/>
                </a:lnTo>
                <a:lnTo>
                  <a:pt x="763" y="1840"/>
                </a:lnTo>
                <a:lnTo>
                  <a:pt x="766" y="1842"/>
                </a:lnTo>
                <a:lnTo>
                  <a:pt x="771" y="1842"/>
                </a:lnTo>
                <a:lnTo>
                  <a:pt x="788" y="1843"/>
                </a:lnTo>
                <a:lnTo>
                  <a:pt x="800" y="1843"/>
                </a:lnTo>
                <a:lnTo>
                  <a:pt x="807" y="1845"/>
                </a:lnTo>
                <a:lnTo>
                  <a:pt x="809" y="1845"/>
                </a:lnTo>
                <a:lnTo>
                  <a:pt x="816" y="1843"/>
                </a:lnTo>
                <a:lnTo>
                  <a:pt x="824" y="1843"/>
                </a:lnTo>
                <a:lnTo>
                  <a:pt x="828" y="1841"/>
                </a:lnTo>
                <a:lnTo>
                  <a:pt x="833" y="1834"/>
                </a:lnTo>
                <a:lnTo>
                  <a:pt x="836" y="1829"/>
                </a:lnTo>
                <a:lnTo>
                  <a:pt x="838" y="1826"/>
                </a:lnTo>
                <a:lnTo>
                  <a:pt x="840" y="1821"/>
                </a:lnTo>
                <a:lnTo>
                  <a:pt x="840" y="1814"/>
                </a:lnTo>
                <a:lnTo>
                  <a:pt x="840" y="1800"/>
                </a:lnTo>
                <a:lnTo>
                  <a:pt x="842" y="1792"/>
                </a:lnTo>
                <a:lnTo>
                  <a:pt x="845" y="1788"/>
                </a:lnTo>
                <a:lnTo>
                  <a:pt x="846" y="1786"/>
                </a:lnTo>
                <a:lnTo>
                  <a:pt x="837" y="1757"/>
                </a:lnTo>
                <a:lnTo>
                  <a:pt x="838" y="1755"/>
                </a:lnTo>
                <a:lnTo>
                  <a:pt x="840" y="1745"/>
                </a:lnTo>
                <a:lnTo>
                  <a:pt x="840" y="1737"/>
                </a:lnTo>
                <a:lnTo>
                  <a:pt x="840" y="1728"/>
                </a:lnTo>
                <a:lnTo>
                  <a:pt x="838" y="1716"/>
                </a:lnTo>
                <a:lnTo>
                  <a:pt x="837" y="1702"/>
                </a:lnTo>
                <a:lnTo>
                  <a:pt x="833" y="1687"/>
                </a:lnTo>
                <a:lnTo>
                  <a:pt x="827" y="1673"/>
                </a:lnTo>
                <a:lnTo>
                  <a:pt x="822" y="1660"/>
                </a:lnTo>
                <a:lnTo>
                  <a:pt x="814" y="1650"/>
                </a:lnTo>
                <a:lnTo>
                  <a:pt x="803" y="1636"/>
                </a:lnTo>
                <a:lnTo>
                  <a:pt x="799" y="1631"/>
                </a:lnTo>
                <a:lnTo>
                  <a:pt x="810" y="1630"/>
                </a:lnTo>
                <a:lnTo>
                  <a:pt x="842" y="1629"/>
                </a:lnTo>
                <a:lnTo>
                  <a:pt x="864" y="1630"/>
                </a:lnTo>
                <a:lnTo>
                  <a:pt x="890" y="1631"/>
                </a:lnTo>
                <a:lnTo>
                  <a:pt x="919" y="1634"/>
                </a:lnTo>
                <a:lnTo>
                  <a:pt x="952" y="1638"/>
                </a:lnTo>
                <a:lnTo>
                  <a:pt x="968" y="1641"/>
                </a:lnTo>
                <a:lnTo>
                  <a:pt x="983" y="1645"/>
                </a:lnTo>
                <a:lnTo>
                  <a:pt x="999" y="1649"/>
                </a:lnTo>
                <a:lnTo>
                  <a:pt x="1011" y="1654"/>
                </a:lnTo>
                <a:lnTo>
                  <a:pt x="1037" y="1665"/>
                </a:lnTo>
                <a:lnTo>
                  <a:pt x="1055" y="1678"/>
                </a:lnTo>
                <a:lnTo>
                  <a:pt x="1083" y="1698"/>
                </a:lnTo>
                <a:lnTo>
                  <a:pt x="1092" y="1707"/>
                </a:lnTo>
                <a:lnTo>
                  <a:pt x="1093" y="1733"/>
                </a:lnTo>
                <a:lnTo>
                  <a:pt x="1069" y="1745"/>
                </a:lnTo>
                <a:lnTo>
                  <a:pt x="1069" y="1775"/>
                </a:lnTo>
                <a:lnTo>
                  <a:pt x="1077" y="1775"/>
                </a:lnTo>
                <a:lnTo>
                  <a:pt x="1078" y="1778"/>
                </a:lnTo>
                <a:lnTo>
                  <a:pt x="1078" y="1781"/>
                </a:lnTo>
                <a:lnTo>
                  <a:pt x="1078" y="1788"/>
                </a:lnTo>
                <a:lnTo>
                  <a:pt x="1079" y="1793"/>
                </a:lnTo>
                <a:lnTo>
                  <a:pt x="1081" y="1799"/>
                </a:lnTo>
                <a:lnTo>
                  <a:pt x="1085" y="1804"/>
                </a:lnTo>
                <a:lnTo>
                  <a:pt x="1087" y="1809"/>
                </a:lnTo>
                <a:lnTo>
                  <a:pt x="1092" y="1814"/>
                </a:lnTo>
                <a:lnTo>
                  <a:pt x="1097" y="1817"/>
                </a:lnTo>
                <a:lnTo>
                  <a:pt x="1105" y="1819"/>
                </a:lnTo>
                <a:lnTo>
                  <a:pt x="1110" y="1819"/>
                </a:lnTo>
                <a:lnTo>
                  <a:pt x="1116" y="1821"/>
                </a:lnTo>
                <a:lnTo>
                  <a:pt x="1122" y="1819"/>
                </a:lnTo>
                <a:lnTo>
                  <a:pt x="1129" y="1818"/>
                </a:lnTo>
                <a:lnTo>
                  <a:pt x="1134" y="1816"/>
                </a:lnTo>
                <a:lnTo>
                  <a:pt x="1140" y="1812"/>
                </a:lnTo>
                <a:lnTo>
                  <a:pt x="1144" y="1808"/>
                </a:lnTo>
                <a:lnTo>
                  <a:pt x="1148" y="1802"/>
                </a:lnTo>
                <a:lnTo>
                  <a:pt x="1150" y="1795"/>
                </a:lnTo>
                <a:lnTo>
                  <a:pt x="1151" y="1789"/>
                </a:lnTo>
                <a:lnTo>
                  <a:pt x="1151" y="1784"/>
                </a:lnTo>
                <a:lnTo>
                  <a:pt x="1150" y="1780"/>
                </a:lnTo>
                <a:lnTo>
                  <a:pt x="1149" y="1774"/>
                </a:lnTo>
                <a:lnTo>
                  <a:pt x="1149" y="1771"/>
                </a:lnTo>
                <a:lnTo>
                  <a:pt x="1155" y="1770"/>
                </a:lnTo>
                <a:lnTo>
                  <a:pt x="1155" y="1745"/>
                </a:lnTo>
                <a:lnTo>
                  <a:pt x="1134" y="1740"/>
                </a:lnTo>
                <a:lnTo>
                  <a:pt x="1134" y="1736"/>
                </a:lnTo>
                <a:lnTo>
                  <a:pt x="1131" y="1726"/>
                </a:lnTo>
                <a:lnTo>
                  <a:pt x="1126" y="1711"/>
                </a:lnTo>
                <a:lnTo>
                  <a:pt x="1116" y="1692"/>
                </a:lnTo>
                <a:lnTo>
                  <a:pt x="1110" y="1682"/>
                </a:lnTo>
                <a:lnTo>
                  <a:pt x="1102" y="1672"/>
                </a:lnTo>
                <a:lnTo>
                  <a:pt x="1092" y="1661"/>
                </a:lnTo>
                <a:lnTo>
                  <a:pt x="1082" y="1651"/>
                </a:lnTo>
                <a:lnTo>
                  <a:pt x="1068" y="1643"/>
                </a:lnTo>
                <a:lnTo>
                  <a:pt x="1054" y="1632"/>
                </a:lnTo>
                <a:lnTo>
                  <a:pt x="1037" y="1625"/>
                </a:lnTo>
                <a:lnTo>
                  <a:pt x="1018" y="1617"/>
                </a:lnTo>
                <a:lnTo>
                  <a:pt x="991" y="1608"/>
                </a:lnTo>
                <a:lnTo>
                  <a:pt x="966" y="1601"/>
                </a:lnTo>
                <a:lnTo>
                  <a:pt x="941" y="1595"/>
                </a:lnTo>
                <a:lnTo>
                  <a:pt x="917" y="1590"/>
                </a:lnTo>
                <a:lnTo>
                  <a:pt x="871" y="1582"/>
                </a:lnTo>
                <a:lnTo>
                  <a:pt x="831" y="1577"/>
                </a:lnTo>
                <a:lnTo>
                  <a:pt x="797" y="1574"/>
                </a:lnTo>
                <a:lnTo>
                  <a:pt x="771" y="1573"/>
                </a:lnTo>
                <a:lnTo>
                  <a:pt x="754" y="1573"/>
                </a:lnTo>
                <a:lnTo>
                  <a:pt x="749" y="1573"/>
                </a:lnTo>
                <a:lnTo>
                  <a:pt x="740" y="1568"/>
                </a:lnTo>
                <a:lnTo>
                  <a:pt x="722" y="1560"/>
                </a:lnTo>
                <a:lnTo>
                  <a:pt x="702" y="1554"/>
                </a:lnTo>
                <a:lnTo>
                  <a:pt x="688" y="1549"/>
                </a:lnTo>
                <a:lnTo>
                  <a:pt x="696" y="1542"/>
                </a:lnTo>
                <a:lnTo>
                  <a:pt x="696" y="1531"/>
                </a:lnTo>
                <a:lnTo>
                  <a:pt x="688" y="1525"/>
                </a:lnTo>
                <a:lnTo>
                  <a:pt x="696" y="1523"/>
                </a:lnTo>
                <a:lnTo>
                  <a:pt x="696" y="1514"/>
                </a:lnTo>
                <a:lnTo>
                  <a:pt x="688" y="1510"/>
                </a:lnTo>
                <a:lnTo>
                  <a:pt x="694" y="1506"/>
                </a:lnTo>
                <a:lnTo>
                  <a:pt x="694" y="1495"/>
                </a:lnTo>
                <a:lnTo>
                  <a:pt x="687" y="1491"/>
                </a:lnTo>
                <a:lnTo>
                  <a:pt x="697" y="1487"/>
                </a:lnTo>
                <a:lnTo>
                  <a:pt x="697" y="1465"/>
                </a:lnTo>
                <a:lnTo>
                  <a:pt x="678" y="1452"/>
                </a:lnTo>
                <a:lnTo>
                  <a:pt x="678" y="1293"/>
                </a:lnTo>
                <a:lnTo>
                  <a:pt x="715" y="1294"/>
                </a:lnTo>
                <a:lnTo>
                  <a:pt x="715" y="1297"/>
                </a:lnTo>
                <a:lnTo>
                  <a:pt x="712" y="1303"/>
                </a:lnTo>
                <a:lnTo>
                  <a:pt x="709" y="1307"/>
                </a:lnTo>
                <a:lnTo>
                  <a:pt x="706" y="1308"/>
                </a:lnTo>
                <a:lnTo>
                  <a:pt x="703" y="1309"/>
                </a:lnTo>
                <a:lnTo>
                  <a:pt x="702" y="1309"/>
                </a:lnTo>
                <a:lnTo>
                  <a:pt x="702" y="1322"/>
                </a:lnTo>
                <a:lnTo>
                  <a:pt x="728" y="1323"/>
                </a:lnTo>
                <a:lnTo>
                  <a:pt x="773" y="1305"/>
                </a:lnTo>
                <a:lnTo>
                  <a:pt x="775" y="1305"/>
                </a:lnTo>
                <a:lnTo>
                  <a:pt x="781" y="1303"/>
                </a:lnTo>
                <a:lnTo>
                  <a:pt x="795" y="1302"/>
                </a:lnTo>
                <a:lnTo>
                  <a:pt x="816" y="1300"/>
                </a:lnTo>
                <a:lnTo>
                  <a:pt x="827" y="1300"/>
                </a:lnTo>
                <a:lnTo>
                  <a:pt x="840" y="1300"/>
                </a:lnTo>
                <a:lnTo>
                  <a:pt x="852" y="1299"/>
                </a:lnTo>
                <a:lnTo>
                  <a:pt x="865" y="1297"/>
                </a:lnTo>
                <a:lnTo>
                  <a:pt x="880" y="1293"/>
                </a:lnTo>
                <a:lnTo>
                  <a:pt x="896" y="1288"/>
                </a:lnTo>
                <a:lnTo>
                  <a:pt x="917" y="1281"/>
                </a:lnTo>
                <a:lnTo>
                  <a:pt x="938" y="1273"/>
                </a:lnTo>
                <a:lnTo>
                  <a:pt x="949" y="1266"/>
                </a:lnTo>
                <a:lnTo>
                  <a:pt x="958" y="1260"/>
                </a:lnTo>
                <a:lnTo>
                  <a:pt x="967" y="1251"/>
                </a:lnTo>
                <a:lnTo>
                  <a:pt x="972" y="1242"/>
                </a:lnTo>
                <a:lnTo>
                  <a:pt x="977" y="1232"/>
                </a:lnTo>
                <a:lnTo>
                  <a:pt x="981" y="1222"/>
                </a:lnTo>
                <a:lnTo>
                  <a:pt x="983" y="1212"/>
                </a:lnTo>
                <a:lnTo>
                  <a:pt x="986" y="1202"/>
                </a:lnTo>
                <a:lnTo>
                  <a:pt x="987" y="1183"/>
                </a:lnTo>
                <a:lnTo>
                  <a:pt x="987" y="1168"/>
                </a:lnTo>
                <a:lnTo>
                  <a:pt x="986" y="1156"/>
                </a:lnTo>
                <a:lnTo>
                  <a:pt x="986" y="1153"/>
                </a:lnTo>
                <a:lnTo>
                  <a:pt x="990" y="1154"/>
                </a:lnTo>
                <a:lnTo>
                  <a:pt x="1000" y="1156"/>
                </a:lnTo>
                <a:lnTo>
                  <a:pt x="1014" y="1159"/>
                </a:lnTo>
                <a:lnTo>
                  <a:pt x="1025" y="1160"/>
                </a:lnTo>
                <a:lnTo>
                  <a:pt x="1039" y="1158"/>
                </a:lnTo>
                <a:lnTo>
                  <a:pt x="1044" y="1155"/>
                </a:lnTo>
                <a:lnTo>
                  <a:pt x="1049" y="1159"/>
                </a:lnTo>
                <a:lnTo>
                  <a:pt x="1063" y="1165"/>
                </a:lnTo>
                <a:lnTo>
                  <a:pt x="1067" y="1167"/>
                </a:lnTo>
                <a:lnTo>
                  <a:pt x="1071" y="1165"/>
                </a:lnTo>
                <a:lnTo>
                  <a:pt x="1073" y="1165"/>
                </a:lnTo>
                <a:lnTo>
                  <a:pt x="1076" y="1164"/>
                </a:lnTo>
                <a:lnTo>
                  <a:pt x="1078" y="1162"/>
                </a:lnTo>
                <a:lnTo>
                  <a:pt x="1079" y="1160"/>
                </a:lnTo>
                <a:lnTo>
                  <a:pt x="1078" y="1164"/>
                </a:lnTo>
                <a:lnTo>
                  <a:pt x="1077" y="1174"/>
                </a:lnTo>
                <a:lnTo>
                  <a:pt x="1077" y="1180"/>
                </a:lnTo>
                <a:lnTo>
                  <a:pt x="1077" y="1187"/>
                </a:lnTo>
                <a:lnTo>
                  <a:pt x="1078" y="1193"/>
                </a:lnTo>
                <a:lnTo>
                  <a:pt x="1081" y="1198"/>
                </a:lnTo>
                <a:lnTo>
                  <a:pt x="1083" y="1202"/>
                </a:lnTo>
                <a:lnTo>
                  <a:pt x="1087" y="1204"/>
                </a:lnTo>
                <a:lnTo>
                  <a:pt x="1090" y="1204"/>
                </a:lnTo>
                <a:lnTo>
                  <a:pt x="1093" y="1204"/>
                </a:lnTo>
                <a:lnTo>
                  <a:pt x="1097" y="1201"/>
                </a:lnTo>
                <a:lnTo>
                  <a:pt x="1100" y="1199"/>
                </a:lnTo>
                <a:lnTo>
                  <a:pt x="1097" y="1208"/>
                </a:lnTo>
                <a:lnTo>
                  <a:pt x="1096" y="1221"/>
                </a:lnTo>
                <a:lnTo>
                  <a:pt x="1098" y="1235"/>
                </a:lnTo>
                <a:lnTo>
                  <a:pt x="1103" y="1263"/>
                </a:lnTo>
                <a:lnTo>
                  <a:pt x="1111" y="1308"/>
                </a:lnTo>
                <a:lnTo>
                  <a:pt x="1125" y="1371"/>
                </a:lnTo>
                <a:lnTo>
                  <a:pt x="1134" y="1410"/>
                </a:lnTo>
                <a:lnTo>
                  <a:pt x="1145" y="1451"/>
                </a:lnTo>
                <a:lnTo>
                  <a:pt x="1156" y="1491"/>
                </a:lnTo>
                <a:lnTo>
                  <a:pt x="1169" y="1528"/>
                </a:lnTo>
                <a:lnTo>
                  <a:pt x="1180" y="1560"/>
                </a:lnTo>
                <a:lnTo>
                  <a:pt x="1189" y="1587"/>
                </a:lnTo>
                <a:lnTo>
                  <a:pt x="1196" y="1605"/>
                </a:lnTo>
                <a:lnTo>
                  <a:pt x="1197" y="1611"/>
                </a:lnTo>
                <a:lnTo>
                  <a:pt x="1201" y="1616"/>
                </a:lnTo>
                <a:lnTo>
                  <a:pt x="1204" y="1625"/>
                </a:lnTo>
                <a:lnTo>
                  <a:pt x="1203" y="1635"/>
                </a:lnTo>
                <a:lnTo>
                  <a:pt x="1201" y="1650"/>
                </a:lnTo>
                <a:lnTo>
                  <a:pt x="1199" y="1673"/>
                </a:lnTo>
                <a:lnTo>
                  <a:pt x="1201" y="1685"/>
                </a:lnTo>
                <a:lnTo>
                  <a:pt x="1188" y="1693"/>
                </a:lnTo>
                <a:lnTo>
                  <a:pt x="1187" y="1698"/>
                </a:lnTo>
                <a:lnTo>
                  <a:pt x="1184" y="1709"/>
                </a:lnTo>
                <a:lnTo>
                  <a:pt x="1182" y="1725"/>
                </a:lnTo>
                <a:lnTo>
                  <a:pt x="1180" y="1740"/>
                </a:lnTo>
                <a:lnTo>
                  <a:pt x="1182" y="1757"/>
                </a:lnTo>
                <a:lnTo>
                  <a:pt x="1183" y="1773"/>
                </a:lnTo>
                <a:lnTo>
                  <a:pt x="1183" y="1785"/>
                </a:lnTo>
                <a:lnTo>
                  <a:pt x="1184" y="1790"/>
                </a:lnTo>
                <a:lnTo>
                  <a:pt x="1179" y="1798"/>
                </a:lnTo>
                <a:lnTo>
                  <a:pt x="1183" y="1824"/>
                </a:lnTo>
                <a:lnTo>
                  <a:pt x="1184" y="1827"/>
                </a:lnTo>
                <a:lnTo>
                  <a:pt x="1189" y="1831"/>
                </a:lnTo>
                <a:lnTo>
                  <a:pt x="1194" y="1833"/>
                </a:lnTo>
                <a:lnTo>
                  <a:pt x="1201" y="1834"/>
                </a:lnTo>
                <a:lnTo>
                  <a:pt x="1208" y="1837"/>
                </a:lnTo>
                <a:lnTo>
                  <a:pt x="1218" y="1838"/>
                </a:lnTo>
                <a:lnTo>
                  <a:pt x="1239" y="1840"/>
                </a:lnTo>
                <a:lnTo>
                  <a:pt x="1255" y="1841"/>
                </a:lnTo>
                <a:lnTo>
                  <a:pt x="1265" y="1841"/>
                </a:lnTo>
                <a:lnTo>
                  <a:pt x="1269" y="1841"/>
                </a:lnTo>
                <a:lnTo>
                  <a:pt x="1283" y="1836"/>
                </a:lnTo>
                <a:lnTo>
                  <a:pt x="1285" y="1822"/>
                </a:lnTo>
                <a:lnTo>
                  <a:pt x="1290" y="1822"/>
                </a:lnTo>
                <a:lnTo>
                  <a:pt x="1306" y="1822"/>
                </a:lnTo>
                <a:lnTo>
                  <a:pt x="1309" y="1822"/>
                </a:lnTo>
                <a:lnTo>
                  <a:pt x="1314" y="1823"/>
                </a:lnTo>
                <a:lnTo>
                  <a:pt x="1319" y="1826"/>
                </a:lnTo>
                <a:lnTo>
                  <a:pt x="1326" y="1828"/>
                </a:lnTo>
                <a:lnTo>
                  <a:pt x="1338" y="1836"/>
                </a:lnTo>
                <a:lnTo>
                  <a:pt x="1355" y="1843"/>
                </a:lnTo>
                <a:lnTo>
                  <a:pt x="1365" y="1847"/>
                </a:lnTo>
                <a:lnTo>
                  <a:pt x="1375" y="1850"/>
                </a:lnTo>
                <a:lnTo>
                  <a:pt x="1386" y="1851"/>
                </a:lnTo>
                <a:lnTo>
                  <a:pt x="1398" y="1852"/>
                </a:lnTo>
                <a:lnTo>
                  <a:pt x="1423" y="1853"/>
                </a:lnTo>
                <a:lnTo>
                  <a:pt x="1451" y="1852"/>
                </a:lnTo>
                <a:lnTo>
                  <a:pt x="1487" y="1847"/>
                </a:lnTo>
                <a:lnTo>
                  <a:pt x="1535" y="1841"/>
                </a:lnTo>
                <a:lnTo>
                  <a:pt x="1576" y="1834"/>
                </a:lnTo>
                <a:lnTo>
                  <a:pt x="1593" y="1831"/>
                </a:lnTo>
                <a:lnTo>
                  <a:pt x="1593" y="1817"/>
                </a:lnTo>
                <a:lnTo>
                  <a:pt x="1587" y="1812"/>
                </a:lnTo>
                <a:lnTo>
                  <a:pt x="1587" y="1808"/>
                </a:lnTo>
                <a:lnTo>
                  <a:pt x="1583" y="1800"/>
                </a:lnTo>
                <a:lnTo>
                  <a:pt x="1573" y="1789"/>
                </a:lnTo>
                <a:lnTo>
                  <a:pt x="1566" y="1784"/>
                </a:lnTo>
                <a:lnTo>
                  <a:pt x="1557" y="1779"/>
                </a:lnTo>
                <a:lnTo>
                  <a:pt x="1547" y="1776"/>
                </a:lnTo>
                <a:lnTo>
                  <a:pt x="1538" y="1774"/>
                </a:lnTo>
                <a:lnTo>
                  <a:pt x="1520" y="1771"/>
                </a:lnTo>
                <a:lnTo>
                  <a:pt x="1511" y="1770"/>
                </a:lnTo>
                <a:lnTo>
                  <a:pt x="1496" y="1766"/>
                </a:lnTo>
                <a:lnTo>
                  <a:pt x="1486" y="1762"/>
                </a:lnTo>
                <a:lnTo>
                  <a:pt x="1485" y="1759"/>
                </a:lnTo>
                <a:lnTo>
                  <a:pt x="1481" y="1751"/>
                </a:lnTo>
                <a:lnTo>
                  <a:pt x="1477" y="1750"/>
                </a:lnTo>
                <a:lnTo>
                  <a:pt x="1473" y="1749"/>
                </a:lnTo>
                <a:lnTo>
                  <a:pt x="1468" y="1750"/>
                </a:lnTo>
                <a:lnTo>
                  <a:pt x="1467" y="1750"/>
                </a:lnTo>
                <a:lnTo>
                  <a:pt x="1451" y="1740"/>
                </a:lnTo>
                <a:lnTo>
                  <a:pt x="1449" y="1733"/>
                </a:lnTo>
                <a:lnTo>
                  <a:pt x="1448" y="1732"/>
                </a:lnTo>
                <a:lnTo>
                  <a:pt x="1447" y="1731"/>
                </a:lnTo>
                <a:lnTo>
                  <a:pt x="1444" y="1730"/>
                </a:lnTo>
                <a:lnTo>
                  <a:pt x="1442" y="1730"/>
                </a:lnTo>
                <a:lnTo>
                  <a:pt x="1437" y="1731"/>
                </a:lnTo>
                <a:lnTo>
                  <a:pt x="1434" y="1731"/>
                </a:lnTo>
                <a:lnTo>
                  <a:pt x="1429" y="1725"/>
                </a:lnTo>
                <a:lnTo>
                  <a:pt x="1417" y="1709"/>
                </a:lnTo>
                <a:lnTo>
                  <a:pt x="1413" y="1704"/>
                </a:lnTo>
                <a:lnTo>
                  <a:pt x="1408" y="1702"/>
                </a:lnTo>
                <a:lnTo>
                  <a:pt x="1403" y="1699"/>
                </a:lnTo>
                <a:lnTo>
                  <a:pt x="1399" y="1697"/>
                </a:lnTo>
                <a:lnTo>
                  <a:pt x="1390" y="1694"/>
                </a:lnTo>
                <a:lnTo>
                  <a:pt x="1388" y="1693"/>
                </a:lnTo>
                <a:lnTo>
                  <a:pt x="1389" y="1691"/>
                </a:lnTo>
                <a:lnTo>
                  <a:pt x="1391" y="1683"/>
                </a:lnTo>
                <a:lnTo>
                  <a:pt x="1391" y="1679"/>
                </a:lnTo>
                <a:lnTo>
                  <a:pt x="1391" y="1675"/>
                </a:lnTo>
                <a:lnTo>
                  <a:pt x="1389" y="1673"/>
                </a:lnTo>
                <a:lnTo>
                  <a:pt x="1385" y="1670"/>
                </a:lnTo>
                <a:lnTo>
                  <a:pt x="1381" y="1669"/>
                </a:lnTo>
                <a:lnTo>
                  <a:pt x="1377" y="1669"/>
                </a:lnTo>
                <a:lnTo>
                  <a:pt x="1374" y="1669"/>
                </a:lnTo>
                <a:lnTo>
                  <a:pt x="1371" y="1670"/>
                </a:lnTo>
                <a:lnTo>
                  <a:pt x="1367" y="1673"/>
                </a:lnTo>
                <a:lnTo>
                  <a:pt x="1366" y="1673"/>
                </a:lnTo>
                <a:lnTo>
                  <a:pt x="1366" y="1654"/>
                </a:lnTo>
                <a:lnTo>
                  <a:pt x="1360" y="1650"/>
                </a:lnTo>
                <a:lnTo>
                  <a:pt x="1353" y="1667"/>
                </a:lnTo>
                <a:lnTo>
                  <a:pt x="1345" y="1659"/>
                </a:lnTo>
                <a:lnTo>
                  <a:pt x="1333" y="1649"/>
                </a:lnTo>
                <a:lnTo>
                  <a:pt x="1327" y="1638"/>
                </a:lnTo>
                <a:lnTo>
                  <a:pt x="1319" y="1619"/>
                </a:lnTo>
                <a:lnTo>
                  <a:pt x="1318" y="1607"/>
                </a:lnTo>
                <a:lnTo>
                  <a:pt x="1318" y="1595"/>
                </a:lnTo>
                <a:lnTo>
                  <a:pt x="1319" y="1583"/>
                </a:lnTo>
                <a:lnTo>
                  <a:pt x="1321" y="1579"/>
                </a:lnTo>
                <a:lnTo>
                  <a:pt x="1326" y="1576"/>
                </a:lnTo>
                <a:lnTo>
                  <a:pt x="1337" y="1568"/>
                </a:lnTo>
                <a:lnTo>
                  <a:pt x="1352" y="1557"/>
                </a:lnTo>
                <a:lnTo>
                  <a:pt x="1367" y="1544"/>
                </a:lnTo>
                <a:lnTo>
                  <a:pt x="1381" y="1531"/>
                </a:lnTo>
                <a:lnTo>
                  <a:pt x="1395" y="1519"/>
                </a:lnTo>
                <a:lnTo>
                  <a:pt x="1404" y="1509"/>
                </a:lnTo>
                <a:lnTo>
                  <a:pt x="1408" y="1505"/>
                </a:lnTo>
                <a:lnTo>
                  <a:pt x="1401" y="1485"/>
                </a:lnTo>
                <a:lnTo>
                  <a:pt x="1386" y="1438"/>
                </a:lnTo>
                <a:lnTo>
                  <a:pt x="1370" y="1384"/>
                </a:lnTo>
                <a:lnTo>
                  <a:pt x="1355" y="1346"/>
                </a:lnTo>
                <a:lnTo>
                  <a:pt x="1348" y="1322"/>
                </a:lnTo>
                <a:lnTo>
                  <a:pt x="1341" y="1281"/>
                </a:lnTo>
                <a:lnTo>
                  <a:pt x="1331" y="1230"/>
                </a:lnTo>
                <a:lnTo>
                  <a:pt x="1322" y="1173"/>
                </a:lnTo>
                <a:lnTo>
                  <a:pt x="1313" y="1117"/>
                </a:lnTo>
                <a:lnTo>
                  <a:pt x="1307" y="1069"/>
                </a:lnTo>
                <a:lnTo>
                  <a:pt x="1302" y="1037"/>
                </a:lnTo>
                <a:lnTo>
                  <a:pt x="1299" y="1024"/>
                </a:lnTo>
                <a:lnTo>
                  <a:pt x="1294" y="980"/>
                </a:lnTo>
                <a:lnTo>
                  <a:pt x="1311" y="989"/>
                </a:lnTo>
                <a:lnTo>
                  <a:pt x="1313" y="994"/>
                </a:lnTo>
                <a:lnTo>
                  <a:pt x="1321" y="1004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8" name="Freeform 43"/>
          <p:cNvSpPr>
            <a:spLocks noEditPoints="1"/>
          </p:cNvSpPr>
          <p:nvPr/>
        </p:nvSpPr>
        <p:spPr bwMode="auto">
          <a:xfrm>
            <a:off x="8063444" y="578967"/>
            <a:ext cx="581002" cy="1489158"/>
          </a:xfrm>
          <a:custGeom>
            <a:avLst/>
            <a:gdLst>
              <a:gd name="T0" fmla="*/ 2147483647 w 1282"/>
              <a:gd name="T1" fmla="*/ 2147483647 h 3293"/>
              <a:gd name="T2" fmla="*/ 2147483647 w 1282"/>
              <a:gd name="T3" fmla="*/ 2147483647 h 3293"/>
              <a:gd name="T4" fmla="*/ 2147483647 w 1282"/>
              <a:gd name="T5" fmla="*/ 2147483647 h 3293"/>
              <a:gd name="T6" fmla="*/ 2147483647 w 1282"/>
              <a:gd name="T7" fmla="*/ 2147483647 h 3293"/>
              <a:gd name="T8" fmla="*/ 2147483647 w 1282"/>
              <a:gd name="T9" fmla="*/ 2147483647 h 3293"/>
              <a:gd name="T10" fmla="*/ 2147483647 w 1282"/>
              <a:gd name="T11" fmla="*/ 2147483647 h 3293"/>
              <a:gd name="T12" fmla="*/ 2147483647 w 1282"/>
              <a:gd name="T13" fmla="*/ 2147483647 h 3293"/>
              <a:gd name="T14" fmla="*/ 2147483647 w 1282"/>
              <a:gd name="T15" fmla="*/ 2147483647 h 3293"/>
              <a:gd name="T16" fmla="*/ 2147483647 w 1282"/>
              <a:gd name="T17" fmla="*/ 2147483647 h 3293"/>
              <a:gd name="T18" fmla="*/ 2147483647 w 1282"/>
              <a:gd name="T19" fmla="*/ 2147483647 h 3293"/>
              <a:gd name="T20" fmla="*/ 2147483647 w 1282"/>
              <a:gd name="T21" fmla="*/ 2147483647 h 3293"/>
              <a:gd name="T22" fmla="*/ 2147483647 w 1282"/>
              <a:gd name="T23" fmla="*/ 2147483647 h 3293"/>
              <a:gd name="T24" fmla="*/ 2147483647 w 1282"/>
              <a:gd name="T25" fmla="*/ 2147483647 h 3293"/>
              <a:gd name="T26" fmla="*/ 2147483647 w 1282"/>
              <a:gd name="T27" fmla="*/ 2147483647 h 3293"/>
              <a:gd name="T28" fmla="*/ 2147483647 w 1282"/>
              <a:gd name="T29" fmla="*/ 2147483647 h 3293"/>
              <a:gd name="T30" fmla="*/ 2147483647 w 1282"/>
              <a:gd name="T31" fmla="*/ 2147483647 h 3293"/>
              <a:gd name="T32" fmla="*/ 2147483647 w 1282"/>
              <a:gd name="T33" fmla="*/ 2147483647 h 3293"/>
              <a:gd name="T34" fmla="*/ 2147483647 w 1282"/>
              <a:gd name="T35" fmla="*/ 2147483647 h 3293"/>
              <a:gd name="T36" fmla="*/ 2147483647 w 1282"/>
              <a:gd name="T37" fmla="*/ 2147483647 h 3293"/>
              <a:gd name="T38" fmla="*/ 2147483647 w 1282"/>
              <a:gd name="T39" fmla="*/ 2147483647 h 3293"/>
              <a:gd name="T40" fmla="*/ 2147483647 w 1282"/>
              <a:gd name="T41" fmla="*/ 2147483647 h 3293"/>
              <a:gd name="T42" fmla="*/ 2147483647 w 1282"/>
              <a:gd name="T43" fmla="*/ 2147483647 h 3293"/>
              <a:gd name="T44" fmla="*/ 2147483647 w 1282"/>
              <a:gd name="T45" fmla="*/ 2147483647 h 3293"/>
              <a:gd name="T46" fmla="*/ 2147483647 w 1282"/>
              <a:gd name="T47" fmla="*/ 2147483647 h 3293"/>
              <a:gd name="T48" fmla="*/ 2147483647 w 1282"/>
              <a:gd name="T49" fmla="*/ 2147483647 h 3293"/>
              <a:gd name="T50" fmla="*/ 2147483647 w 1282"/>
              <a:gd name="T51" fmla="*/ 2147483647 h 3293"/>
              <a:gd name="T52" fmla="*/ 2147483647 w 1282"/>
              <a:gd name="T53" fmla="*/ 2147483647 h 3293"/>
              <a:gd name="T54" fmla="*/ 2147483647 w 1282"/>
              <a:gd name="T55" fmla="*/ 2147483647 h 3293"/>
              <a:gd name="T56" fmla="*/ 2147483647 w 1282"/>
              <a:gd name="T57" fmla="*/ 2147483647 h 3293"/>
              <a:gd name="T58" fmla="*/ 2147483647 w 1282"/>
              <a:gd name="T59" fmla="*/ 2147483647 h 3293"/>
              <a:gd name="T60" fmla="*/ 2147483647 w 1282"/>
              <a:gd name="T61" fmla="*/ 2147483647 h 3293"/>
              <a:gd name="T62" fmla="*/ 2147483647 w 1282"/>
              <a:gd name="T63" fmla="*/ 2147483647 h 3293"/>
              <a:gd name="T64" fmla="*/ 2147483647 w 1282"/>
              <a:gd name="T65" fmla="*/ 2147483647 h 3293"/>
              <a:gd name="T66" fmla="*/ 2147483647 w 1282"/>
              <a:gd name="T67" fmla="*/ 2147483647 h 3293"/>
              <a:gd name="T68" fmla="*/ 2147483647 w 1282"/>
              <a:gd name="T69" fmla="*/ 2147483647 h 3293"/>
              <a:gd name="T70" fmla="*/ 2147483647 w 1282"/>
              <a:gd name="T71" fmla="*/ 2147483647 h 3293"/>
              <a:gd name="T72" fmla="*/ 2147483647 w 1282"/>
              <a:gd name="T73" fmla="*/ 2147483647 h 3293"/>
              <a:gd name="T74" fmla="*/ 2147483647 w 1282"/>
              <a:gd name="T75" fmla="*/ 2147483647 h 3293"/>
              <a:gd name="T76" fmla="*/ 2147483647 w 1282"/>
              <a:gd name="T77" fmla="*/ 2147483647 h 3293"/>
              <a:gd name="T78" fmla="*/ 2147483647 w 1282"/>
              <a:gd name="T79" fmla="*/ 2147483647 h 3293"/>
              <a:gd name="T80" fmla="*/ 2147483647 w 1282"/>
              <a:gd name="T81" fmla="*/ 2147483647 h 3293"/>
              <a:gd name="T82" fmla="*/ 2147483647 w 1282"/>
              <a:gd name="T83" fmla="*/ 2147483647 h 3293"/>
              <a:gd name="T84" fmla="*/ 2147483647 w 1282"/>
              <a:gd name="T85" fmla="*/ 2147483647 h 3293"/>
              <a:gd name="T86" fmla="*/ 2147483647 w 1282"/>
              <a:gd name="T87" fmla="*/ 2147483647 h 3293"/>
              <a:gd name="T88" fmla="*/ 2147483647 w 1282"/>
              <a:gd name="T89" fmla="*/ 2147483647 h 3293"/>
              <a:gd name="T90" fmla="*/ 2147483647 w 1282"/>
              <a:gd name="T91" fmla="*/ 2147483647 h 3293"/>
              <a:gd name="T92" fmla="*/ 2147483647 w 1282"/>
              <a:gd name="T93" fmla="*/ 2147483647 h 3293"/>
              <a:gd name="T94" fmla="*/ 2147483647 w 1282"/>
              <a:gd name="T95" fmla="*/ 2147483647 h 3293"/>
              <a:gd name="T96" fmla="*/ 2147483647 w 1282"/>
              <a:gd name="T97" fmla="*/ 2147483647 h 3293"/>
              <a:gd name="T98" fmla="*/ 2147483647 w 1282"/>
              <a:gd name="T99" fmla="*/ 2147483647 h 3293"/>
              <a:gd name="T100" fmla="*/ 2147483647 w 1282"/>
              <a:gd name="T101" fmla="*/ 2147483647 h 3293"/>
              <a:gd name="T102" fmla="*/ 2147483647 w 1282"/>
              <a:gd name="T103" fmla="*/ 2147483647 h 3293"/>
              <a:gd name="T104" fmla="*/ 2147483647 w 1282"/>
              <a:gd name="T105" fmla="*/ 2147483647 h 3293"/>
              <a:gd name="T106" fmla="*/ 2147483647 w 1282"/>
              <a:gd name="T107" fmla="*/ 2147483647 h 3293"/>
              <a:gd name="T108" fmla="*/ 2147483647 w 1282"/>
              <a:gd name="T109" fmla="*/ 2147483647 h 3293"/>
              <a:gd name="T110" fmla="*/ 2147483647 w 1282"/>
              <a:gd name="T111" fmla="*/ 2147483647 h 3293"/>
              <a:gd name="T112" fmla="*/ 2147483647 w 1282"/>
              <a:gd name="T113" fmla="*/ 2147483647 h 3293"/>
              <a:gd name="T114" fmla="*/ 2147483647 w 1282"/>
              <a:gd name="T115" fmla="*/ 2147483647 h 3293"/>
              <a:gd name="T116" fmla="*/ 2147483647 w 1282"/>
              <a:gd name="T117" fmla="*/ 2147483647 h 3293"/>
              <a:gd name="T118" fmla="*/ 2147483647 w 1282"/>
              <a:gd name="T119" fmla="*/ 2147483647 h 3293"/>
              <a:gd name="T120" fmla="*/ 2147483647 w 1282"/>
              <a:gd name="T121" fmla="*/ 2147483647 h 32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82"/>
              <a:gd name="T184" fmla="*/ 0 h 3293"/>
              <a:gd name="T185" fmla="*/ 1282 w 1282"/>
              <a:gd name="T186" fmla="*/ 3293 h 32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82" h="3293">
                <a:moveTo>
                  <a:pt x="898" y="602"/>
                </a:moveTo>
                <a:lnTo>
                  <a:pt x="895" y="606"/>
                </a:lnTo>
                <a:lnTo>
                  <a:pt x="891" y="610"/>
                </a:lnTo>
                <a:lnTo>
                  <a:pt x="886" y="615"/>
                </a:lnTo>
                <a:lnTo>
                  <a:pt x="884" y="619"/>
                </a:lnTo>
                <a:lnTo>
                  <a:pt x="879" y="620"/>
                </a:lnTo>
                <a:lnTo>
                  <a:pt x="872" y="621"/>
                </a:lnTo>
                <a:lnTo>
                  <a:pt x="871" y="620"/>
                </a:lnTo>
                <a:lnTo>
                  <a:pt x="871" y="614"/>
                </a:lnTo>
                <a:lnTo>
                  <a:pt x="874" y="605"/>
                </a:lnTo>
                <a:lnTo>
                  <a:pt x="876" y="595"/>
                </a:lnTo>
                <a:lnTo>
                  <a:pt x="881" y="580"/>
                </a:lnTo>
                <a:lnTo>
                  <a:pt x="884" y="572"/>
                </a:lnTo>
                <a:lnTo>
                  <a:pt x="885" y="564"/>
                </a:lnTo>
                <a:lnTo>
                  <a:pt x="886" y="557"/>
                </a:lnTo>
                <a:lnTo>
                  <a:pt x="890" y="564"/>
                </a:lnTo>
                <a:lnTo>
                  <a:pt x="893" y="570"/>
                </a:lnTo>
                <a:lnTo>
                  <a:pt x="899" y="571"/>
                </a:lnTo>
                <a:lnTo>
                  <a:pt x="903" y="571"/>
                </a:lnTo>
                <a:lnTo>
                  <a:pt x="903" y="586"/>
                </a:lnTo>
                <a:lnTo>
                  <a:pt x="901" y="590"/>
                </a:lnTo>
                <a:lnTo>
                  <a:pt x="898" y="602"/>
                </a:lnTo>
                <a:close/>
                <a:moveTo>
                  <a:pt x="857" y="585"/>
                </a:moveTo>
                <a:lnTo>
                  <a:pt x="853" y="590"/>
                </a:lnTo>
                <a:lnTo>
                  <a:pt x="851" y="592"/>
                </a:lnTo>
                <a:lnTo>
                  <a:pt x="851" y="586"/>
                </a:lnTo>
                <a:lnTo>
                  <a:pt x="850" y="571"/>
                </a:lnTo>
                <a:lnTo>
                  <a:pt x="851" y="556"/>
                </a:lnTo>
                <a:lnTo>
                  <a:pt x="852" y="543"/>
                </a:lnTo>
                <a:lnTo>
                  <a:pt x="851" y="530"/>
                </a:lnTo>
                <a:lnTo>
                  <a:pt x="852" y="520"/>
                </a:lnTo>
                <a:lnTo>
                  <a:pt x="852" y="518"/>
                </a:lnTo>
                <a:lnTo>
                  <a:pt x="852" y="515"/>
                </a:lnTo>
                <a:lnTo>
                  <a:pt x="867" y="516"/>
                </a:lnTo>
                <a:lnTo>
                  <a:pt x="874" y="518"/>
                </a:lnTo>
                <a:lnTo>
                  <a:pt x="874" y="520"/>
                </a:lnTo>
                <a:lnTo>
                  <a:pt x="872" y="528"/>
                </a:lnTo>
                <a:lnTo>
                  <a:pt x="871" y="532"/>
                </a:lnTo>
                <a:lnTo>
                  <a:pt x="871" y="535"/>
                </a:lnTo>
                <a:lnTo>
                  <a:pt x="872" y="538"/>
                </a:lnTo>
                <a:lnTo>
                  <a:pt x="874" y="540"/>
                </a:lnTo>
                <a:lnTo>
                  <a:pt x="875" y="542"/>
                </a:lnTo>
                <a:lnTo>
                  <a:pt x="875" y="543"/>
                </a:lnTo>
                <a:lnTo>
                  <a:pt x="872" y="551"/>
                </a:lnTo>
                <a:lnTo>
                  <a:pt x="870" y="558"/>
                </a:lnTo>
                <a:lnTo>
                  <a:pt x="862" y="575"/>
                </a:lnTo>
                <a:lnTo>
                  <a:pt x="857" y="585"/>
                </a:lnTo>
                <a:close/>
                <a:moveTo>
                  <a:pt x="835" y="524"/>
                </a:moveTo>
                <a:lnTo>
                  <a:pt x="833" y="540"/>
                </a:lnTo>
                <a:lnTo>
                  <a:pt x="832" y="557"/>
                </a:lnTo>
                <a:lnTo>
                  <a:pt x="828" y="573"/>
                </a:lnTo>
                <a:lnTo>
                  <a:pt x="826" y="583"/>
                </a:lnTo>
                <a:lnTo>
                  <a:pt x="824" y="568"/>
                </a:lnTo>
                <a:lnTo>
                  <a:pt x="822" y="548"/>
                </a:lnTo>
                <a:lnTo>
                  <a:pt x="821" y="539"/>
                </a:lnTo>
                <a:lnTo>
                  <a:pt x="819" y="527"/>
                </a:lnTo>
                <a:lnTo>
                  <a:pt x="817" y="516"/>
                </a:lnTo>
                <a:lnTo>
                  <a:pt x="814" y="505"/>
                </a:lnTo>
                <a:lnTo>
                  <a:pt x="826" y="509"/>
                </a:lnTo>
                <a:lnTo>
                  <a:pt x="836" y="513"/>
                </a:lnTo>
                <a:lnTo>
                  <a:pt x="835" y="519"/>
                </a:lnTo>
                <a:lnTo>
                  <a:pt x="835" y="524"/>
                </a:lnTo>
                <a:close/>
                <a:moveTo>
                  <a:pt x="233" y="1683"/>
                </a:moveTo>
                <a:lnTo>
                  <a:pt x="233" y="1683"/>
                </a:lnTo>
                <a:lnTo>
                  <a:pt x="235" y="1683"/>
                </a:lnTo>
                <a:lnTo>
                  <a:pt x="237" y="1687"/>
                </a:lnTo>
                <a:lnTo>
                  <a:pt x="238" y="1689"/>
                </a:lnTo>
                <a:lnTo>
                  <a:pt x="237" y="1687"/>
                </a:lnTo>
                <a:lnTo>
                  <a:pt x="233" y="1683"/>
                </a:lnTo>
                <a:lnTo>
                  <a:pt x="227" y="1679"/>
                </a:lnTo>
                <a:lnTo>
                  <a:pt x="217" y="1675"/>
                </a:lnTo>
                <a:lnTo>
                  <a:pt x="214" y="1674"/>
                </a:lnTo>
                <a:lnTo>
                  <a:pt x="213" y="1672"/>
                </a:lnTo>
                <a:lnTo>
                  <a:pt x="212" y="1668"/>
                </a:lnTo>
                <a:lnTo>
                  <a:pt x="212" y="1664"/>
                </a:lnTo>
                <a:lnTo>
                  <a:pt x="213" y="1655"/>
                </a:lnTo>
                <a:lnTo>
                  <a:pt x="214" y="1646"/>
                </a:lnTo>
                <a:lnTo>
                  <a:pt x="214" y="1643"/>
                </a:lnTo>
                <a:lnTo>
                  <a:pt x="214" y="1638"/>
                </a:lnTo>
                <a:lnTo>
                  <a:pt x="213" y="1633"/>
                </a:lnTo>
                <a:lnTo>
                  <a:pt x="211" y="1628"/>
                </a:lnTo>
                <a:lnTo>
                  <a:pt x="207" y="1619"/>
                </a:lnTo>
                <a:lnTo>
                  <a:pt x="206" y="1615"/>
                </a:lnTo>
                <a:lnTo>
                  <a:pt x="209" y="1620"/>
                </a:lnTo>
                <a:lnTo>
                  <a:pt x="216" y="1630"/>
                </a:lnTo>
                <a:lnTo>
                  <a:pt x="218" y="1643"/>
                </a:lnTo>
                <a:lnTo>
                  <a:pt x="218" y="1655"/>
                </a:lnTo>
                <a:lnTo>
                  <a:pt x="218" y="1662"/>
                </a:lnTo>
                <a:lnTo>
                  <a:pt x="220" y="1667"/>
                </a:lnTo>
                <a:lnTo>
                  <a:pt x="222" y="1670"/>
                </a:lnTo>
                <a:lnTo>
                  <a:pt x="226" y="1673"/>
                </a:lnTo>
                <a:lnTo>
                  <a:pt x="230" y="1677"/>
                </a:lnTo>
                <a:lnTo>
                  <a:pt x="233" y="1683"/>
                </a:lnTo>
                <a:close/>
                <a:moveTo>
                  <a:pt x="214" y="1477"/>
                </a:moveTo>
                <a:lnTo>
                  <a:pt x="221" y="1471"/>
                </a:lnTo>
                <a:lnTo>
                  <a:pt x="221" y="1470"/>
                </a:lnTo>
                <a:lnTo>
                  <a:pt x="217" y="1480"/>
                </a:lnTo>
                <a:lnTo>
                  <a:pt x="214" y="1496"/>
                </a:lnTo>
                <a:lnTo>
                  <a:pt x="220" y="1511"/>
                </a:lnTo>
                <a:lnTo>
                  <a:pt x="222" y="1528"/>
                </a:lnTo>
                <a:lnTo>
                  <a:pt x="217" y="1543"/>
                </a:lnTo>
                <a:lnTo>
                  <a:pt x="212" y="1550"/>
                </a:lnTo>
                <a:lnTo>
                  <a:pt x="213" y="1547"/>
                </a:lnTo>
                <a:lnTo>
                  <a:pt x="214" y="1538"/>
                </a:lnTo>
                <a:lnTo>
                  <a:pt x="214" y="1532"/>
                </a:lnTo>
                <a:lnTo>
                  <a:pt x="214" y="1524"/>
                </a:lnTo>
                <a:lnTo>
                  <a:pt x="213" y="1516"/>
                </a:lnTo>
                <a:lnTo>
                  <a:pt x="211" y="1508"/>
                </a:lnTo>
                <a:lnTo>
                  <a:pt x="209" y="1501"/>
                </a:lnTo>
                <a:lnTo>
                  <a:pt x="208" y="1496"/>
                </a:lnTo>
                <a:lnTo>
                  <a:pt x="208" y="1491"/>
                </a:lnTo>
                <a:lnTo>
                  <a:pt x="208" y="1487"/>
                </a:lnTo>
                <a:lnTo>
                  <a:pt x="211" y="1481"/>
                </a:lnTo>
                <a:lnTo>
                  <a:pt x="214" y="1477"/>
                </a:lnTo>
                <a:close/>
                <a:moveTo>
                  <a:pt x="1273" y="701"/>
                </a:moveTo>
                <a:lnTo>
                  <a:pt x="1271" y="698"/>
                </a:lnTo>
                <a:lnTo>
                  <a:pt x="1269" y="692"/>
                </a:lnTo>
                <a:lnTo>
                  <a:pt x="1264" y="684"/>
                </a:lnTo>
                <a:lnTo>
                  <a:pt x="1259" y="679"/>
                </a:lnTo>
                <a:lnTo>
                  <a:pt x="1254" y="677"/>
                </a:lnTo>
                <a:lnTo>
                  <a:pt x="1250" y="674"/>
                </a:lnTo>
                <a:lnTo>
                  <a:pt x="1247" y="672"/>
                </a:lnTo>
                <a:lnTo>
                  <a:pt x="1246" y="667"/>
                </a:lnTo>
                <a:lnTo>
                  <a:pt x="1245" y="659"/>
                </a:lnTo>
                <a:lnTo>
                  <a:pt x="1244" y="650"/>
                </a:lnTo>
                <a:lnTo>
                  <a:pt x="1242" y="648"/>
                </a:lnTo>
                <a:lnTo>
                  <a:pt x="1241" y="645"/>
                </a:lnTo>
                <a:lnTo>
                  <a:pt x="1239" y="643"/>
                </a:lnTo>
                <a:lnTo>
                  <a:pt x="1235" y="641"/>
                </a:lnTo>
                <a:lnTo>
                  <a:pt x="1227" y="641"/>
                </a:lnTo>
                <a:lnTo>
                  <a:pt x="1221" y="643"/>
                </a:lnTo>
                <a:lnTo>
                  <a:pt x="1218" y="643"/>
                </a:lnTo>
                <a:lnTo>
                  <a:pt x="1216" y="643"/>
                </a:lnTo>
                <a:lnTo>
                  <a:pt x="1213" y="641"/>
                </a:lnTo>
                <a:lnTo>
                  <a:pt x="1210" y="639"/>
                </a:lnTo>
                <a:lnTo>
                  <a:pt x="1207" y="636"/>
                </a:lnTo>
                <a:lnTo>
                  <a:pt x="1205" y="633"/>
                </a:lnTo>
                <a:lnTo>
                  <a:pt x="1203" y="628"/>
                </a:lnTo>
                <a:lnTo>
                  <a:pt x="1202" y="623"/>
                </a:lnTo>
                <a:lnTo>
                  <a:pt x="1201" y="616"/>
                </a:lnTo>
                <a:lnTo>
                  <a:pt x="1199" y="610"/>
                </a:lnTo>
                <a:lnTo>
                  <a:pt x="1197" y="604"/>
                </a:lnTo>
                <a:lnTo>
                  <a:pt x="1192" y="597"/>
                </a:lnTo>
                <a:lnTo>
                  <a:pt x="1184" y="586"/>
                </a:lnTo>
                <a:lnTo>
                  <a:pt x="1178" y="578"/>
                </a:lnTo>
                <a:lnTo>
                  <a:pt x="1170" y="573"/>
                </a:lnTo>
                <a:lnTo>
                  <a:pt x="1159" y="568"/>
                </a:lnTo>
                <a:lnTo>
                  <a:pt x="1153" y="567"/>
                </a:lnTo>
                <a:lnTo>
                  <a:pt x="1148" y="566"/>
                </a:lnTo>
                <a:lnTo>
                  <a:pt x="1143" y="566"/>
                </a:lnTo>
                <a:lnTo>
                  <a:pt x="1138" y="567"/>
                </a:lnTo>
                <a:lnTo>
                  <a:pt x="1130" y="568"/>
                </a:lnTo>
                <a:lnTo>
                  <a:pt x="1128" y="568"/>
                </a:lnTo>
                <a:lnTo>
                  <a:pt x="1128" y="564"/>
                </a:lnTo>
                <a:lnTo>
                  <a:pt x="1126" y="556"/>
                </a:lnTo>
                <a:lnTo>
                  <a:pt x="1124" y="551"/>
                </a:lnTo>
                <a:lnTo>
                  <a:pt x="1121" y="544"/>
                </a:lnTo>
                <a:lnTo>
                  <a:pt x="1117" y="539"/>
                </a:lnTo>
                <a:lnTo>
                  <a:pt x="1112" y="534"/>
                </a:lnTo>
                <a:lnTo>
                  <a:pt x="1093" y="516"/>
                </a:lnTo>
                <a:lnTo>
                  <a:pt x="1086" y="508"/>
                </a:lnTo>
                <a:lnTo>
                  <a:pt x="1087" y="508"/>
                </a:lnTo>
                <a:lnTo>
                  <a:pt x="1090" y="506"/>
                </a:lnTo>
                <a:lnTo>
                  <a:pt x="1092" y="503"/>
                </a:lnTo>
                <a:lnTo>
                  <a:pt x="1095" y="496"/>
                </a:lnTo>
                <a:lnTo>
                  <a:pt x="1096" y="487"/>
                </a:lnTo>
                <a:lnTo>
                  <a:pt x="1096" y="477"/>
                </a:lnTo>
                <a:lnTo>
                  <a:pt x="1096" y="469"/>
                </a:lnTo>
                <a:lnTo>
                  <a:pt x="1095" y="462"/>
                </a:lnTo>
                <a:lnTo>
                  <a:pt x="1092" y="451"/>
                </a:lnTo>
                <a:lnTo>
                  <a:pt x="1086" y="433"/>
                </a:lnTo>
                <a:lnTo>
                  <a:pt x="1074" y="417"/>
                </a:lnTo>
                <a:lnTo>
                  <a:pt x="1067" y="410"/>
                </a:lnTo>
                <a:lnTo>
                  <a:pt x="1068" y="408"/>
                </a:lnTo>
                <a:lnTo>
                  <a:pt x="1069" y="403"/>
                </a:lnTo>
                <a:lnTo>
                  <a:pt x="1071" y="400"/>
                </a:lnTo>
                <a:lnTo>
                  <a:pt x="1069" y="398"/>
                </a:lnTo>
                <a:lnTo>
                  <a:pt x="1068" y="394"/>
                </a:lnTo>
                <a:lnTo>
                  <a:pt x="1064" y="393"/>
                </a:lnTo>
                <a:lnTo>
                  <a:pt x="1057" y="390"/>
                </a:lnTo>
                <a:lnTo>
                  <a:pt x="1050" y="390"/>
                </a:lnTo>
                <a:lnTo>
                  <a:pt x="1045" y="390"/>
                </a:lnTo>
                <a:lnTo>
                  <a:pt x="1044" y="390"/>
                </a:lnTo>
                <a:lnTo>
                  <a:pt x="1044" y="388"/>
                </a:lnTo>
                <a:lnTo>
                  <a:pt x="1044" y="381"/>
                </a:lnTo>
                <a:lnTo>
                  <a:pt x="1044" y="379"/>
                </a:lnTo>
                <a:lnTo>
                  <a:pt x="1042" y="375"/>
                </a:lnTo>
                <a:lnTo>
                  <a:pt x="1040" y="373"/>
                </a:lnTo>
                <a:lnTo>
                  <a:pt x="1037" y="371"/>
                </a:lnTo>
                <a:lnTo>
                  <a:pt x="1021" y="368"/>
                </a:lnTo>
                <a:lnTo>
                  <a:pt x="1014" y="366"/>
                </a:lnTo>
                <a:lnTo>
                  <a:pt x="1013" y="364"/>
                </a:lnTo>
                <a:lnTo>
                  <a:pt x="1010" y="359"/>
                </a:lnTo>
                <a:lnTo>
                  <a:pt x="1009" y="355"/>
                </a:lnTo>
                <a:lnTo>
                  <a:pt x="1005" y="352"/>
                </a:lnTo>
                <a:lnTo>
                  <a:pt x="1001" y="350"/>
                </a:lnTo>
                <a:lnTo>
                  <a:pt x="997" y="349"/>
                </a:lnTo>
                <a:lnTo>
                  <a:pt x="978" y="346"/>
                </a:lnTo>
                <a:lnTo>
                  <a:pt x="968" y="346"/>
                </a:lnTo>
                <a:lnTo>
                  <a:pt x="957" y="346"/>
                </a:lnTo>
                <a:lnTo>
                  <a:pt x="949" y="347"/>
                </a:lnTo>
                <a:lnTo>
                  <a:pt x="948" y="344"/>
                </a:lnTo>
                <a:lnTo>
                  <a:pt x="944" y="336"/>
                </a:lnTo>
                <a:lnTo>
                  <a:pt x="942" y="331"/>
                </a:lnTo>
                <a:lnTo>
                  <a:pt x="939" y="327"/>
                </a:lnTo>
                <a:lnTo>
                  <a:pt x="936" y="322"/>
                </a:lnTo>
                <a:lnTo>
                  <a:pt x="931" y="318"/>
                </a:lnTo>
                <a:lnTo>
                  <a:pt x="922" y="314"/>
                </a:lnTo>
                <a:lnTo>
                  <a:pt x="914" y="311"/>
                </a:lnTo>
                <a:lnTo>
                  <a:pt x="909" y="311"/>
                </a:lnTo>
                <a:lnTo>
                  <a:pt x="904" y="311"/>
                </a:lnTo>
                <a:lnTo>
                  <a:pt x="891" y="317"/>
                </a:lnTo>
                <a:lnTo>
                  <a:pt x="883" y="322"/>
                </a:lnTo>
                <a:lnTo>
                  <a:pt x="876" y="317"/>
                </a:lnTo>
                <a:lnTo>
                  <a:pt x="864" y="303"/>
                </a:lnTo>
                <a:lnTo>
                  <a:pt x="848" y="287"/>
                </a:lnTo>
                <a:lnTo>
                  <a:pt x="837" y="275"/>
                </a:lnTo>
                <a:lnTo>
                  <a:pt x="824" y="265"/>
                </a:lnTo>
                <a:lnTo>
                  <a:pt x="807" y="253"/>
                </a:lnTo>
                <a:lnTo>
                  <a:pt x="792" y="243"/>
                </a:lnTo>
                <a:lnTo>
                  <a:pt x="785" y="239"/>
                </a:lnTo>
                <a:lnTo>
                  <a:pt x="784" y="235"/>
                </a:lnTo>
                <a:lnTo>
                  <a:pt x="783" y="229"/>
                </a:lnTo>
                <a:lnTo>
                  <a:pt x="780" y="226"/>
                </a:lnTo>
                <a:lnTo>
                  <a:pt x="778" y="222"/>
                </a:lnTo>
                <a:lnTo>
                  <a:pt x="774" y="219"/>
                </a:lnTo>
                <a:lnTo>
                  <a:pt x="769" y="216"/>
                </a:lnTo>
                <a:lnTo>
                  <a:pt x="749" y="210"/>
                </a:lnTo>
                <a:lnTo>
                  <a:pt x="740" y="208"/>
                </a:lnTo>
                <a:lnTo>
                  <a:pt x="735" y="205"/>
                </a:lnTo>
                <a:lnTo>
                  <a:pt x="723" y="195"/>
                </a:lnTo>
                <a:lnTo>
                  <a:pt x="717" y="188"/>
                </a:lnTo>
                <a:lnTo>
                  <a:pt x="711" y="182"/>
                </a:lnTo>
                <a:lnTo>
                  <a:pt x="707" y="176"/>
                </a:lnTo>
                <a:lnTo>
                  <a:pt x="704" y="172"/>
                </a:lnTo>
                <a:lnTo>
                  <a:pt x="704" y="167"/>
                </a:lnTo>
                <a:lnTo>
                  <a:pt x="706" y="162"/>
                </a:lnTo>
                <a:lnTo>
                  <a:pt x="708" y="155"/>
                </a:lnTo>
                <a:lnTo>
                  <a:pt x="711" y="148"/>
                </a:lnTo>
                <a:lnTo>
                  <a:pt x="715" y="142"/>
                </a:lnTo>
                <a:lnTo>
                  <a:pt x="717" y="134"/>
                </a:lnTo>
                <a:lnTo>
                  <a:pt x="718" y="126"/>
                </a:lnTo>
                <a:lnTo>
                  <a:pt x="718" y="120"/>
                </a:lnTo>
                <a:lnTo>
                  <a:pt x="720" y="99"/>
                </a:lnTo>
                <a:lnTo>
                  <a:pt x="718" y="68"/>
                </a:lnTo>
                <a:lnTo>
                  <a:pt x="717" y="61"/>
                </a:lnTo>
                <a:lnTo>
                  <a:pt x="715" y="53"/>
                </a:lnTo>
                <a:lnTo>
                  <a:pt x="711" y="46"/>
                </a:lnTo>
                <a:lnTo>
                  <a:pt x="706" y="38"/>
                </a:lnTo>
                <a:lnTo>
                  <a:pt x="699" y="30"/>
                </a:lnTo>
                <a:lnTo>
                  <a:pt x="692" y="24"/>
                </a:lnTo>
                <a:lnTo>
                  <a:pt x="683" y="18"/>
                </a:lnTo>
                <a:lnTo>
                  <a:pt x="672" y="14"/>
                </a:lnTo>
                <a:lnTo>
                  <a:pt x="649" y="6"/>
                </a:lnTo>
                <a:lnTo>
                  <a:pt x="629" y="1"/>
                </a:lnTo>
                <a:lnTo>
                  <a:pt x="611" y="0"/>
                </a:lnTo>
                <a:lnTo>
                  <a:pt x="596" y="0"/>
                </a:lnTo>
                <a:lnTo>
                  <a:pt x="582" y="3"/>
                </a:lnTo>
                <a:lnTo>
                  <a:pt x="571" y="6"/>
                </a:lnTo>
                <a:lnTo>
                  <a:pt x="560" y="13"/>
                </a:lnTo>
                <a:lnTo>
                  <a:pt x="552" y="19"/>
                </a:lnTo>
                <a:lnTo>
                  <a:pt x="533" y="35"/>
                </a:lnTo>
                <a:lnTo>
                  <a:pt x="514" y="54"/>
                </a:lnTo>
                <a:lnTo>
                  <a:pt x="506" y="63"/>
                </a:lnTo>
                <a:lnTo>
                  <a:pt x="501" y="73"/>
                </a:lnTo>
                <a:lnTo>
                  <a:pt x="499" y="80"/>
                </a:lnTo>
                <a:lnTo>
                  <a:pt x="497" y="85"/>
                </a:lnTo>
                <a:lnTo>
                  <a:pt x="496" y="90"/>
                </a:lnTo>
                <a:lnTo>
                  <a:pt x="496" y="95"/>
                </a:lnTo>
                <a:lnTo>
                  <a:pt x="497" y="114"/>
                </a:lnTo>
                <a:lnTo>
                  <a:pt x="497" y="126"/>
                </a:lnTo>
                <a:lnTo>
                  <a:pt x="499" y="133"/>
                </a:lnTo>
                <a:lnTo>
                  <a:pt x="500" y="138"/>
                </a:lnTo>
                <a:lnTo>
                  <a:pt x="504" y="144"/>
                </a:lnTo>
                <a:lnTo>
                  <a:pt x="507" y="152"/>
                </a:lnTo>
                <a:lnTo>
                  <a:pt x="518" y="165"/>
                </a:lnTo>
                <a:lnTo>
                  <a:pt x="524" y="176"/>
                </a:lnTo>
                <a:lnTo>
                  <a:pt x="526" y="184"/>
                </a:lnTo>
                <a:lnTo>
                  <a:pt x="528" y="191"/>
                </a:lnTo>
                <a:lnTo>
                  <a:pt x="523" y="198"/>
                </a:lnTo>
                <a:lnTo>
                  <a:pt x="519" y="207"/>
                </a:lnTo>
                <a:lnTo>
                  <a:pt x="524" y="216"/>
                </a:lnTo>
                <a:lnTo>
                  <a:pt x="528" y="219"/>
                </a:lnTo>
                <a:lnTo>
                  <a:pt x="533" y="220"/>
                </a:lnTo>
                <a:lnTo>
                  <a:pt x="533" y="226"/>
                </a:lnTo>
                <a:lnTo>
                  <a:pt x="535" y="235"/>
                </a:lnTo>
                <a:lnTo>
                  <a:pt x="539" y="239"/>
                </a:lnTo>
                <a:lnTo>
                  <a:pt x="545" y="240"/>
                </a:lnTo>
                <a:lnTo>
                  <a:pt x="548" y="245"/>
                </a:lnTo>
                <a:lnTo>
                  <a:pt x="552" y="251"/>
                </a:lnTo>
                <a:lnTo>
                  <a:pt x="558" y="254"/>
                </a:lnTo>
                <a:lnTo>
                  <a:pt x="562" y="255"/>
                </a:lnTo>
                <a:lnTo>
                  <a:pt x="563" y="258"/>
                </a:lnTo>
                <a:lnTo>
                  <a:pt x="569" y="261"/>
                </a:lnTo>
                <a:lnTo>
                  <a:pt x="572" y="263"/>
                </a:lnTo>
                <a:lnTo>
                  <a:pt x="576" y="264"/>
                </a:lnTo>
                <a:lnTo>
                  <a:pt x="579" y="265"/>
                </a:lnTo>
                <a:lnTo>
                  <a:pt x="583" y="264"/>
                </a:lnTo>
                <a:lnTo>
                  <a:pt x="597" y="256"/>
                </a:lnTo>
                <a:lnTo>
                  <a:pt x="601" y="254"/>
                </a:lnTo>
                <a:lnTo>
                  <a:pt x="603" y="254"/>
                </a:lnTo>
                <a:lnTo>
                  <a:pt x="612" y="255"/>
                </a:lnTo>
                <a:lnTo>
                  <a:pt x="617" y="256"/>
                </a:lnTo>
                <a:lnTo>
                  <a:pt x="620" y="259"/>
                </a:lnTo>
                <a:lnTo>
                  <a:pt x="621" y="263"/>
                </a:lnTo>
                <a:lnTo>
                  <a:pt x="620" y="269"/>
                </a:lnTo>
                <a:lnTo>
                  <a:pt x="617" y="274"/>
                </a:lnTo>
                <a:lnTo>
                  <a:pt x="614" y="279"/>
                </a:lnTo>
                <a:lnTo>
                  <a:pt x="608" y="282"/>
                </a:lnTo>
                <a:lnTo>
                  <a:pt x="607" y="283"/>
                </a:lnTo>
                <a:lnTo>
                  <a:pt x="595" y="283"/>
                </a:lnTo>
                <a:lnTo>
                  <a:pt x="573" y="285"/>
                </a:lnTo>
                <a:lnTo>
                  <a:pt x="557" y="292"/>
                </a:lnTo>
                <a:lnTo>
                  <a:pt x="544" y="294"/>
                </a:lnTo>
                <a:lnTo>
                  <a:pt x="535" y="294"/>
                </a:lnTo>
                <a:lnTo>
                  <a:pt x="529" y="293"/>
                </a:lnTo>
                <a:lnTo>
                  <a:pt x="523" y="283"/>
                </a:lnTo>
                <a:lnTo>
                  <a:pt x="510" y="268"/>
                </a:lnTo>
                <a:lnTo>
                  <a:pt x="500" y="263"/>
                </a:lnTo>
                <a:lnTo>
                  <a:pt x="489" y="258"/>
                </a:lnTo>
                <a:lnTo>
                  <a:pt x="483" y="255"/>
                </a:lnTo>
                <a:lnTo>
                  <a:pt x="480" y="253"/>
                </a:lnTo>
                <a:lnTo>
                  <a:pt x="477" y="249"/>
                </a:lnTo>
                <a:lnTo>
                  <a:pt x="475" y="246"/>
                </a:lnTo>
                <a:lnTo>
                  <a:pt x="475" y="230"/>
                </a:lnTo>
                <a:lnTo>
                  <a:pt x="475" y="219"/>
                </a:lnTo>
                <a:lnTo>
                  <a:pt x="475" y="208"/>
                </a:lnTo>
                <a:lnTo>
                  <a:pt x="475" y="200"/>
                </a:lnTo>
                <a:lnTo>
                  <a:pt x="475" y="197"/>
                </a:lnTo>
                <a:lnTo>
                  <a:pt x="473" y="195"/>
                </a:lnTo>
                <a:lnTo>
                  <a:pt x="472" y="193"/>
                </a:lnTo>
                <a:lnTo>
                  <a:pt x="471" y="193"/>
                </a:lnTo>
                <a:lnTo>
                  <a:pt x="468" y="195"/>
                </a:lnTo>
                <a:lnTo>
                  <a:pt x="467" y="196"/>
                </a:lnTo>
                <a:lnTo>
                  <a:pt x="466" y="197"/>
                </a:lnTo>
                <a:lnTo>
                  <a:pt x="465" y="200"/>
                </a:lnTo>
                <a:lnTo>
                  <a:pt x="465" y="206"/>
                </a:lnTo>
                <a:lnTo>
                  <a:pt x="465" y="207"/>
                </a:lnTo>
                <a:lnTo>
                  <a:pt x="463" y="210"/>
                </a:lnTo>
                <a:lnTo>
                  <a:pt x="461" y="212"/>
                </a:lnTo>
                <a:lnTo>
                  <a:pt x="459" y="217"/>
                </a:lnTo>
                <a:lnTo>
                  <a:pt x="457" y="220"/>
                </a:lnTo>
                <a:lnTo>
                  <a:pt x="452" y="217"/>
                </a:lnTo>
                <a:lnTo>
                  <a:pt x="444" y="212"/>
                </a:lnTo>
                <a:lnTo>
                  <a:pt x="439" y="208"/>
                </a:lnTo>
                <a:lnTo>
                  <a:pt x="435" y="205"/>
                </a:lnTo>
                <a:lnTo>
                  <a:pt x="430" y="201"/>
                </a:lnTo>
                <a:lnTo>
                  <a:pt x="425" y="196"/>
                </a:lnTo>
                <a:lnTo>
                  <a:pt x="423" y="192"/>
                </a:lnTo>
                <a:lnTo>
                  <a:pt x="419" y="191"/>
                </a:lnTo>
                <a:lnTo>
                  <a:pt x="418" y="191"/>
                </a:lnTo>
                <a:lnTo>
                  <a:pt x="417" y="191"/>
                </a:lnTo>
                <a:lnTo>
                  <a:pt x="415" y="192"/>
                </a:lnTo>
                <a:lnTo>
                  <a:pt x="415" y="193"/>
                </a:lnTo>
                <a:lnTo>
                  <a:pt x="418" y="202"/>
                </a:lnTo>
                <a:lnTo>
                  <a:pt x="420" y="208"/>
                </a:lnTo>
                <a:lnTo>
                  <a:pt x="424" y="212"/>
                </a:lnTo>
                <a:lnTo>
                  <a:pt x="425" y="215"/>
                </a:lnTo>
                <a:lnTo>
                  <a:pt x="429" y="224"/>
                </a:lnTo>
                <a:lnTo>
                  <a:pt x="424" y="221"/>
                </a:lnTo>
                <a:lnTo>
                  <a:pt x="417" y="219"/>
                </a:lnTo>
                <a:lnTo>
                  <a:pt x="413" y="216"/>
                </a:lnTo>
                <a:lnTo>
                  <a:pt x="410" y="215"/>
                </a:lnTo>
                <a:lnTo>
                  <a:pt x="410" y="212"/>
                </a:lnTo>
                <a:lnTo>
                  <a:pt x="409" y="207"/>
                </a:lnTo>
                <a:lnTo>
                  <a:pt x="408" y="205"/>
                </a:lnTo>
                <a:lnTo>
                  <a:pt x="406" y="203"/>
                </a:lnTo>
                <a:lnTo>
                  <a:pt x="404" y="203"/>
                </a:lnTo>
                <a:lnTo>
                  <a:pt x="403" y="206"/>
                </a:lnTo>
                <a:lnTo>
                  <a:pt x="400" y="212"/>
                </a:lnTo>
                <a:lnTo>
                  <a:pt x="399" y="220"/>
                </a:lnTo>
                <a:lnTo>
                  <a:pt x="404" y="226"/>
                </a:lnTo>
                <a:lnTo>
                  <a:pt x="408" y="230"/>
                </a:lnTo>
                <a:lnTo>
                  <a:pt x="413" y="236"/>
                </a:lnTo>
                <a:lnTo>
                  <a:pt x="408" y="235"/>
                </a:lnTo>
                <a:lnTo>
                  <a:pt x="400" y="234"/>
                </a:lnTo>
                <a:lnTo>
                  <a:pt x="396" y="231"/>
                </a:lnTo>
                <a:lnTo>
                  <a:pt x="395" y="230"/>
                </a:lnTo>
                <a:lnTo>
                  <a:pt x="394" y="229"/>
                </a:lnTo>
                <a:lnTo>
                  <a:pt x="393" y="226"/>
                </a:lnTo>
                <a:lnTo>
                  <a:pt x="391" y="225"/>
                </a:lnTo>
                <a:lnTo>
                  <a:pt x="390" y="225"/>
                </a:lnTo>
                <a:lnTo>
                  <a:pt x="389" y="226"/>
                </a:lnTo>
                <a:lnTo>
                  <a:pt x="387" y="229"/>
                </a:lnTo>
                <a:lnTo>
                  <a:pt x="387" y="232"/>
                </a:lnTo>
                <a:lnTo>
                  <a:pt x="387" y="236"/>
                </a:lnTo>
                <a:lnTo>
                  <a:pt x="390" y="239"/>
                </a:lnTo>
                <a:lnTo>
                  <a:pt x="394" y="244"/>
                </a:lnTo>
                <a:lnTo>
                  <a:pt x="398" y="246"/>
                </a:lnTo>
                <a:lnTo>
                  <a:pt x="394" y="246"/>
                </a:lnTo>
                <a:lnTo>
                  <a:pt x="389" y="246"/>
                </a:lnTo>
                <a:lnTo>
                  <a:pt x="389" y="250"/>
                </a:lnTo>
                <a:lnTo>
                  <a:pt x="390" y="254"/>
                </a:lnTo>
                <a:lnTo>
                  <a:pt x="393" y="256"/>
                </a:lnTo>
                <a:lnTo>
                  <a:pt x="396" y="259"/>
                </a:lnTo>
                <a:lnTo>
                  <a:pt x="404" y="260"/>
                </a:lnTo>
                <a:lnTo>
                  <a:pt x="409" y="263"/>
                </a:lnTo>
                <a:lnTo>
                  <a:pt x="414" y="267"/>
                </a:lnTo>
                <a:lnTo>
                  <a:pt x="422" y="272"/>
                </a:lnTo>
                <a:lnTo>
                  <a:pt x="428" y="274"/>
                </a:lnTo>
                <a:lnTo>
                  <a:pt x="435" y="277"/>
                </a:lnTo>
                <a:lnTo>
                  <a:pt x="442" y="280"/>
                </a:lnTo>
                <a:lnTo>
                  <a:pt x="446" y="284"/>
                </a:lnTo>
                <a:lnTo>
                  <a:pt x="452" y="293"/>
                </a:lnTo>
                <a:lnTo>
                  <a:pt x="463" y="309"/>
                </a:lnTo>
                <a:lnTo>
                  <a:pt x="470" y="317"/>
                </a:lnTo>
                <a:lnTo>
                  <a:pt x="477" y="325"/>
                </a:lnTo>
                <a:lnTo>
                  <a:pt x="483" y="330"/>
                </a:lnTo>
                <a:lnTo>
                  <a:pt x="489" y="333"/>
                </a:lnTo>
                <a:lnTo>
                  <a:pt x="504" y="338"/>
                </a:lnTo>
                <a:lnTo>
                  <a:pt x="510" y="341"/>
                </a:lnTo>
                <a:lnTo>
                  <a:pt x="513" y="344"/>
                </a:lnTo>
                <a:lnTo>
                  <a:pt x="519" y="347"/>
                </a:lnTo>
                <a:lnTo>
                  <a:pt x="526" y="347"/>
                </a:lnTo>
                <a:lnTo>
                  <a:pt x="529" y="347"/>
                </a:lnTo>
                <a:lnTo>
                  <a:pt x="530" y="349"/>
                </a:lnTo>
                <a:lnTo>
                  <a:pt x="534" y="352"/>
                </a:lnTo>
                <a:lnTo>
                  <a:pt x="537" y="355"/>
                </a:lnTo>
                <a:lnTo>
                  <a:pt x="542" y="357"/>
                </a:lnTo>
                <a:lnTo>
                  <a:pt x="549" y="360"/>
                </a:lnTo>
                <a:lnTo>
                  <a:pt x="558" y="361"/>
                </a:lnTo>
                <a:lnTo>
                  <a:pt x="573" y="361"/>
                </a:lnTo>
                <a:lnTo>
                  <a:pt x="582" y="360"/>
                </a:lnTo>
                <a:lnTo>
                  <a:pt x="592" y="360"/>
                </a:lnTo>
                <a:lnTo>
                  <a:pt x="591" y="366"/>
                </a:lnTo>
                <a:lnTo>
                  <a:pt x="592" y="375"/>
                </a:lnTo>
                <a:lnTo>
                  <a:pt x="596" y="381"/>
                </a:lnTo>
                <a:lnTo>
                  <a:pt x="598" y="386"/>
                </a:lnTo>
                <a:lnTo>
                  <a:pt x="596" y="385"/>
                </a:lnTo>
                <a:lnTo>
                  <a:pt x="591" y="385"/>
                </a:lnTo>
                <a:lnTo>
                  <a:pt x="587" y="384"/>
                </a:lnTo>
                <a:lnTo>
                  <a:pt x="583" y="385"/>
                </a:lnTo>
                <a:lnTo>
                  <a:pt x="579" y="386"/>
                </a:lnTo>
                <a:lnTo>
                  <a:pt x="576" y="388"/>
                </a:lnTo>
                <a:lnTo>
                  <a:pt x="563" y="397"/>
                </a:lnTo>
                <a:lnTo>
                  <a:pt x="557" y="399"/>
                </a:lnTo>
                <a:lnTo>
                  <a:pt x="554" y="397"/>
                </a:lnTo>
                <a:lnTo>
                  <a:pt x="550" y="391"/>
                </a:lnTo>
                <a:lnTo>
                  <a:pt x="544" y="390"/>
                </a:lnTo>
                <a:lnTo>
                  <a:pt x="542" y="390"/>
                </a:lnTo>
                <a:lnTo>
                  <a:pt x="537" y="386"/>
                </a:lnTo>
                <a:lnTo>
                  <a:pt x="528" y="380"/>
                </a:lnTo>
                <a:lnTo>
                  <a:pt x="521" y="376"/>
                </a:lnTo>
                <a:lnTo>
                  <a:pt x="515" y="374"/>
                </a:lnTo>
                <a:lnTo>
                  <a:pt x="510" y="369"/>
                </a:lnTo>
                <a:lnTo>
                  <a:pt x="507" y="366"/>
                </a:lnTo>
                <a:lnTo>
                  <a:pt x="505" y="365"/>
                </a:lnTo>
                <a:lnTo>
                  <a:pt x="502" y="365"/>
                </a:lnTo>
                <a:lnTo>
                  <a:pt x="501" y="366"/>
                </a:lnTo>
                <a:lnTo>
                  <a:pt x="500" y="369"/>
                </a:lnTo>
                <a:lnTo>
                  <a:pt x="504" y="376"/>
                </a:lnTo>
                <a:lnTo>
                  <a:pt x="506" y="381"/>
                </a:lnTo>
                <a:lnTo>
                  <a:pt x="507" y="383"/>
                </a:lnTo>
                <a:lnTo>
                  <a:pt x="509" y="388"/>
                </a:lnTo>
                <a:lnTo>
                  <a:pt x="504" y="389"/>
                </a:lnTo>
                <a:lnTo>
                  <a:pt x="496" y="389"/>
                </a:lnTo>
                <a:lnTo>
                  <a:pt x="489" y="390"/>
                </a:lnTo>
                <a:lnTo>
                  <a:pt x="481" y="389"/>
                </a:lnTo>
                <a:lnTo>
                  <a:pt x="478" y="388"/>
                </a:lnTo>
                <a:lnTo>
                  <a:pt x="477" y="384"/>
                </a:lnTo>
                <a:lnTo>
                  <a:pt x="476" y="383"/>
                </a:lnTo>
                <a:lnTo>
                  <a:pt x="473" y="381"/>
                </a:lnTo>
                <a:lnTo>
                  <a:pt x="470" y="381"/>
                </a:lnTo>
                <a:lnTo>
                  <a:pt x="468" y="381"/>
                </a:lnTo>
                <a:lnTo>
                  <a:pt x="465" y="386"/>
                </a:lnTo>
                <a:lnTo>
                  <a:pt x="462" y="391"/>
                </a:lnTo>
                <a:lnTo>
                  <a:pt x="462" y="395"/>
                </a:lnTo>
                <a:lnTo>
                  <a:pt x="463" y="397"/>
                </a:lnTo>
                <a:lnTo>
                  <a:pt x="465" y="398"/>
                </a:lnTo>
                <a:lnTo>
                  <a:pt x="466" y="398"/>
                </a:lnTo>
                <a:lnTo>
                  <a:pt x="463" y="402"/>
                </a:lnTo>
                <a:lnTo>
                  <a:pt x="462" y="409"/>
                </a:lnTo>
                <a:lnTo>
                  <a:pt x="467" y="413"/>
                </a:lnTo>
                <a:lnTo>
                  <a:pt x="471" y="414"/>
                </a:lnTo>
                <a:lnTo>
                  <a:pt x="470" y="415"/>
                </a:lnTo>
                <a:lnTo>
                  <a:pt x="468" y="419"/>
                </a:lnTo>
                <a:lnTo>
                  <a:pt x="467" y="423"/>
                </a:lnTo>
                <a:lnTo>
                  <a:pt x="468" y="428"/>
                </a:lnTo>
                <a:lnTo>
                  <a:pt x="471" y="431"/>
                </a:lnTo>
                <a:lnTo>
                  <a:pt x="473" y="434"/>
                </a:lnTo>
                <a:lnTo>
                  <a:pt x="476" y="436"/>
                </a:lnTo>
                <a:lnTo>
                  <a:pt x="478" y="436"/>
                </a:lnTo>
                <a:lnTo>
                  <a:pt x="482" y="438"/>
                </a:lnTo>
                <a:lnTo>
                  <a:pt x="489" y="442"/>
                </a:lnTo>
                <a:lnTo>
                  <a:pt x="504" y="437"/>
                </a:lnTo>
                <a:lnTo>
                  <a:pt x="519" y="433"/>
                </a:lnTo>
                <a:lnTo>
                  <a:pt x="531" y="432"/>
                </a:lnTo>
                <a:lnTo>
                  <a:pt x="539" y="431"/>
                </a:lnTo>
                <a:lnTo>
                  <a:pt x="547" y="432"/>
                </a:lnTo>
                <a:lnTo>
                  <a:pt x="564" y="433"/>
                </a:lnTo>
                <a:lnTo>
                  <a:pt x="586" y="434"/>
                </a:lnTo>
                <a:lnTo>
                  <a:pt x="602" y="436"/>
                </a:lnTo>
                <a:lnTo>
                  <a:pt x="615" y="436"/>
                </a:lnTo>
                <a:lnTo>
                  <a:pt x="627" y="433"/>
                </a:lnTo>
                <a:lnTo>
                  <a:pt x="638" y="431"/>
                </a:lnTo>
                <a:lnTo>
                  <a:pt x="648" y="427"/>
                </a:lnTo>
                <a:lnTo>
                  <a:pt x="656" y="419"/>
                </a:lnTo>
                <a:lnTo>
                  <a:pt x="665" y="410"/>
                </a:lnTo>
                <a:lnTo>
                  <a:pt x="673" y="402"/>
                </a:lnTo>
                <a:lnTo>
                  <a:pt x="675" y="398"/>
                </a:lnTo>
                <a:lnTo>
                  <a:pt x="682" y="403"/>
                </a:lnTo>
                <a:lnTo>
                  <a:pt x="697" y="417"/>
                </a:lnTo>
                <a:lnTo>
                  <a:pt x="706" y="424"/>
                </a:lnTo>
                <a:lnTo>
                  <a:pt x="713" y="433"/>
                </a:lnTo>
                <a:lnTo>
                  <a:pt x="720" y="441"/>
                </a:lnTo>
                <a:lnTo>
                  <a:pt x="723" y="447"/>
                </a:lnTo>
                <a:lnTo>
                  <a:pt x="728" y="455"/>
                </a:lnTo>
                <a:lnTo>
                  <a:pt x="736" y="463"/>
                </a:lnTo>
                <a:lnTo>
                  <a:pt x="744" y="471"/>
                </a:lnTo>
                <a:lnTo>
                  <a:pt x="754" y="477"/>
                </a:lnTo>
                <a:lnTo>
                  <a:pt x="764" y="484"/>
                </a:lnTo>
                <a:lnTo>
                  <a:pt x="774" y="489"/>
                </a:lnTo>
                <a:lnTo>
                  <a:pt x="784" y="494"/>
                </a:lnTo>
                <a:lnTo>
                  <a:pt x="793" y="496"/>
                </a:lnTo>
                <a:lnTo>
                  <a:pt x="797" y="498"/>
                </a:lnTo>
                <a:lnTo>
                  <a:pt x="799" y="499"/>
                </a:lnTo>
                <a:lnTo>
                  <a:pt x="800" y="509"/>
                </a:lnTo>
                <a:lnTo>
                  <a:pt x="800" y="519"/>
                </a:lnTo>
                <a:lnTo>
                  <a:pt x="803" y="554"/>
                </a:lnTo>
                <a:lnTo>
                  <a:pt x="802" y="573"/>
                </a:lnTo>
                <a:lnTo>
                  <a:pt x="798" y="588"/>
                </a:lnTo>
                <a:lnTo>
                  <a:pt x="795" y="609"/>
                </a:lnTo>
                <a:lnTo>
                  <a:pt x="792" y="624"/>
                </a:lnTo>
                <a:lnTo>
                  <a:pt x="788" y="626"/>
                </a:lnTo>
                <a:lnTo>
                  <a:pt x="781" y="626"/>
                </a:lnTo>
                <a:lnTo>
                  <a:pt x="774" y="625"/>
                </a:lnTo>
                <a:lnTo>
                  <a:pt x="768" y="621"/>
                </a:lnTo>
                <a:lnTo>
                  <a:pt x="755" y="612"/>
                </a:lnTo>
                <a:lnTo>
                  <a:pt x="744" y="601"/>
                </a:lnTo>
                <a:lnTo>
                  <a:pt x="739" y="596"/>
                </a:lnTo>
                <a:lnTo>
                  <a:pt x="732" y="593"/>
                </a:lnTo>
                <a:lnTo>
                  <a:pt x="730" y="592"/>
                </a:lnTo>
                <a:lnTo>
                  <a:pt x="727" y="592"/>
                </a:lnTo>
                <a:lnTo>
                  <a:pt x="723" y="593"/>
                </a:lnTo>
                <a:lnTo>
                  <a:pt x="721" y="595"/>
                </a:lnTo>
                <a:lnTo>
                  <a:pt x="718" y="597"/>
                </a:lnTo>
                <a:lnTo>
                  <a:pt x="717" y="599"/>
                </a:lnTo>
                <a:lnTo>
                  <a:pt x="717" y="600"/>
                </a:lnTo>
                <a:lnTo>
                  <a:pt x="718" y="602"/>
                </a:lnTo>
                <a:lnTo>
                  <a:pt x="722" y="605"/>
                </a:lnTo>
                <a:lnTo>
                  <a:pt x="726" y="609"/>
                </a:lnTo>
                <a:lnTo>
                  <a:pt x="734" y="615"/>
                </a:lnTo>
                <a:lnTo>
                  <a:pt x="737" y="620"/>
                </a:lnTo>
                <a:lnTo>
                  <a:pt x="746" y="629"/>
                </a:lnTo>
                <a:lnTo>
                  <a:pt x="760" y="647"/>
                </a:lnTo>
                <a:lnTo>
                  <a:pt x="773" y="663"/>
                </a:lnTo>
                <a:lnTo>
                  <a:pt x="779" y="672"/>
                </a:lnTo>
                <a:lnTo>
                  <a:pt x="781" y="674"/>
                </a:lnTo>
                <a:lnTo>
                  <a:pt x="785" y="683"/>
                </a:lnTo>
                <a:lnTo>
                  <a:pt x="787" y="689"/>
                </a:lnTo>
                <a:lnTo>
                  <a:pt x="788" y="698"/>
                </a:lnTo>
                <a:lnTo>
                  <a:pt x="788" y="710"/>
                </a:lnTo>
                <a:lnTo>
                  <a:pt x="787" y="722"/>
                </a:lnTo>
                <a:lnTo>
                  <a:pt x="779" y="759"/>
                </a:lnTo>
                <a:lnTo>
                  <a:pt x="769" y="806"/>
                </a:lnTo>
                <a:lnTo>
                  <a:pt x="763" y="830"/>
                </a:lnTo>
                <a:lnTo>
                  <a:pt x="759" y="852"/>
                </a:lnTo>
                <a:lnTo>
                  <a:pt x="756" y="873"/>
                </a:lnTo>
                <a:lnTo>
                  <a:pt x="755" y="890"/>
                </a:lnTo>
                <a:lnTo>
                  <a:pt x="755" y="922"/>
                </a:lnTo>
                <a:lnTo>
                  <a:pt x="754" y="955"/>
                </a:lnTo>
                <a:lnTo>
                  <a:pt x="752" y="982"/>
                </a:lnTo>
                <a:lnTo>
                  <a:pt x="751" y="998"/>
                </a:lnTo>
                <a:lnTo>
                  <a:pt x="749" y="1001"/>
                </a:lnTo>
                <a:lnTo>
                  <a:pt x="745" y="1006"/>
                </a:lnTo>
                <a:lnTo>
                  <a:pt x="739" y="1011"/>
                </a:lnTo>
                <a:lnTo>
                  <a:pt x="731" y="1016"/>
                </a:lnTo>
                <a:lnTo>
                  <a:pt x="716" y="1025"/>
                </a:lnTo>
                <a:lnTo>
                  <a:pt x="704" y="1033"/>
                </a:lnTo>
                <a:lnTo>
                  <a:pt x="693" y="1038"/>
                </a:lnTo>
                <a:lnTo>
                  <a:pt x="678" y="1044"/>
                </a:lnTo>
                <a:lnTo>
                  <a:pt x="665" y="1051"/>
                </a:lnTo>
                <a:lnTo>
                  <a:pt x="659" y="1054"/>
                </a:lnTo>
                <a:lnTo>
                  <a:pt x="660" y="1053"/>
                </a:lnTo>
                <a:lnTo>
                  <a:pt x="665" y="1044"/>
                </a:lnTo>
                <a:lnTo>
                  <a:pt x="672" y="1033"/>
                </a:lnTo>
                <a:lnTo>
                  <a:pt x="678" y="1021"/>
                </a:lnTo>
                <a:lnTo>
                  <a:pt x="682" y="1014"/>
                </a:lnTo>
                <a:lnTo>
                  <a:pt x="687" y="1008"/>
                </a:lnTo>
                <a:lnTo>
                  <a:pt x="689" y="1005"/>
                </a:lnTo>
                <a:lnTo>
                  <a:pt x="691" y="1003"/>
                </a:lnTo>
                <a:lnTo>
                  <a:pt x="692" y="999"/>
                </a:lnTo>
                <a:lnTo>
                  <a:pt x="693" y="995"/>
                </a:lnTo>
                <a:lnTo>
                  <a:pt x="692" y="985"/>
                </a:lnTo>
                <a:lnTo>
                  <a:pt x="691" y="975"/>
                </a:lnTo>
                <a:lnTo>
                  <a:pt x="691" y="965"/>
                </a:lnTo>
                <a:lnTo>
                  <a:pt x="691" y="956"/>
                </a:lnTo>
                <a:lnTo>
                  <a:pt x="692" y="938"/>
                </a:lnTo>
                <a:lnTo>
                  <a:pt x="696" y="903"/>
                </a:lnTo>
                <a:lnTo>
                  <a:pt x="699" y="864"/>
                </a:lnTo>
                <a:lnTo>
                  <a:pt x="699" y="832"/>
                </a:lnTo>
                <a:lnTo>
                  <a:pt x="697" y="803"/>
                </a:lnTo>
                <a:lnTo>
                  <a:pt x="693" y="769"/>
                </a:lnTo>
                <a:lnTo>
                  <a:pt x="687" y="734"/>
                </a:lnTo>
                <a:lnTo>
                  <a:pt x="682" y="705"/>
                </a:lnTo>
                <a:lnTo>
                  <a:pt x="678" y="684"/>
                </a:lnTo>
                <a:lnTo>
                  <a:pt x="677" y="669"/>
                </a:lnTo>
                <a:lnTo>
                  <a:pt x="675" y="658"/>
                </a:lnTo>
                <a:lnTo>
                  <a:pt x="677" y="650"/>
                </a:lnTo>
                <a:lnTo>
                  <a:pt x="679" y="640"/>
                </a:lnTo>
                <a:lnTo>
                  <a:pt x="683" y="628"/>
                </a:lnTo>
                <a:lnTo>
                  <a:pt x="686" y="612"/>
                </a:lnTo>
                <a:lnTo>
                  <a:pt x="688" y="601"/>
                </a:lnTo>
                <a:lnTo>
                  <a:pt x="691" y="590"/>
                </a:lnTo>
                <a:lnTo>
                  <a:pt x="691" y="581"/>
                </a:lnTo>
                <a:lnTo>
                  <a:pt x="691" y="576"/>
                </a:lnTo>
                <a:lnTo>
                  <a:pt x="691" y="572"/>
                </a:lnTo>
                <a:lnTo>
                  <a:pt x="688" y="563"/>
                </a:lnTo>
                <a:lnTo>
                  <a:pt x="688" y="549"/>
                </a:lnTo>
                <a:lnTo>
                  <a:pt x="691" y="532"/>
                </a:lnTo>
                <a:lnTo>
                  <a:pt x="694" y="515"/>
                </a:lnTo>
                <a:lnTo>
                  <a:pt x="696" y="504"/>
                </a:lnTo>
                <a:lnTo>
                  <a:pt x="698" y="496"/>
                </a:lnTo>
                <a:lnTo>
                  <a:pt x="704" y="489"/>
                </a:lnTo>
                <a:lnTo>
                  <a:pt x="710" y="481"/>
                </a:lnTo>
                <a:lnTo>
                  <a:pt x="710" y="476"/>
                </a:lnTo>
                <a:lnTo>
                  <a:pt x="711" y="472"/>
                </a:lnTo>
                <a:lnTo>
                  <a:pt x="710" y="471"/>
                </a:lnTo>
                <a:lnTo>
                  <a:pt x="708" y="471"/>
                </a:lnTo>
                <a:lnTo>
                  <a:pt x="707" y="472"/>
                </a:lnTo>
                <a:lnTo>
                  <a:pt x="686" y="494"/>
                </a:lnTo>
                <a:lnTo>
                  <a:pt x="688" y="471"/>
                </a:lnTo>
                <a:lnTo>
                  <a:pt x="692" y="466"/>
                </a:lnTo>
                <a:lnTo>
                  <a:pt x="697" y="458"/>
                </a:lnTo>
                <a:lnTo>
                  <a:pt x="699" y="451"/>
                </a:lnTo>
                <a:lnTo>
                  <a:pt x="701" y="445"/>
                </a:lnTo>
                <a:lnTo>
                  <a:pt x="701" y="442"/>
                </a:lnTo>
                <a:lnTo>
                  <a:pt x="699" y="441"/>
                </a:lnTo>
                <a:lnTo>
                  <a:pt x="696" y="442"/>
                </a:lnTo>
                <a:lnTo>
                  <a:pt x="688" y="448"/>
                </a:lnTo>
                <a:lnTo>
                  <a:pt x="683" y="453"/>
                </a:lnTo>
                <a:lnTo>
                  <a:pt x="677" y="461"/>
                </a:lnTo>
                <a:lnTo>
                  <a:pt x="678" y="452"/>
                </a:lnTo>
                <a:lnTo>
                  <a:pt x="679" y="437"/>
                </a:lnTo>
                <a:lnTo>
                  <a:pt x="678" y="432"/>
                </a:lnTo>
                <a:lnTo>
                  <a:pt x="677" y="429"/>
                </a:lnTo>
                <a:lnTo>
                  <a:pt x="674" y="428"/>
                </a:lnTo>
                <a:lnTo>
                  <a:pt x="672" y="429"/>
                </a:lnTo>
                <a:lnTo>
                  <a:pt x="668" y="436"/>
                </a:lnTo>
                <a:lnTo>
                  <a:pt x="665" y="442"/>
                </a:lnTo>
                <a:lnTo>
                  <a:pt x="664" y="445"/>
                </a:lnTo>
                <a:lnTo>
                  <a:pt x="663" y="445"/>
                </a:lnTo>
                <a:lnTo>
                  <a:pt x="663" y="441"/>
                </a:lnTo>
                <a:lnTo>
                  <a:pt x="662" y="439"/>
                </a:lnTo>
                <a:lnTo>
                  <a:pt x="660" y="439"/>
                </a:lnTo>
                <a:lnTo>
                  <a:pt x="655" y="446"/>
                </a:lnTo>
                <a:lnTo>
                  <a:pt x="651" y="455"/>
                </a:lnTo>
                <a:lnTo>
                  <a:pt x="648" y="467"/>
                </a:lnTo>
                <a:lnTo>
                  <a:pt x="644" y="480"/>
                </a:lnTo>
                <a:lnTo>
                  <a:pt x="639" y="491"/>
                </a:lnTo>
                <a:lnTo>
                  <a:pt x="635" y="496"/>
                </a:lnTo>
                <a:lnTo>
                  <a:pt x="634" y="504"/>
                </a:lnTo>
                <a:lnTo>
                  <a:pt x="634" y="515"/>
                </a:lnTo>
                <a:lnTo>
                  <a:pt x="635" y="525"/>
                </a:lnTo>
                <a:lnTo>
                  <a:pt x="632" y="539"/>
                </a:lnTo>
                <a:lnTo>
                  <a:pt x="630" y="553"/>
                </a:lnTo>
                <a:lnTo>
                  <a:pt x="630" y="559"/>
                </a:lnTo>
                <a:lnTo>
                  <a:pt x="619" y="540"/>
                </a:lnTo>
                <a:lnTo>
                  <a:pt x="617" y="534"/>
                </a:lnTo>
                <a:lnTo>
                  <a:pt x="615" y="524"/>
                </a:lnTo>
                <a:lnTo>
                  <a:pt x="612" y="519"/>
                </a:lnTo>
                <a:lnTo>
                  <a:pt x="610" y="515"/>
                </a:lnTo>
                <a:lnTo>
                  <a:pt x="607" y="513"/>
                </a:lnTo>
                <a:lnTo>
                  <a:pt x="605" y="511"/>
                </a:lnTo>
                <a:lnTo>
                  <a:pt x="602" y="514"/>
                </a:lnTo>
                <a:lnTo>
                  <a:pt x="600" y="516"/>
                </a:lnTo>
                <a:lnTo>
                  <a:pt x="598" y="522"/>
                </a:lnTo>
                <a:lnTo>
                  <a:pt x="600" y="527"/>
                </a:lnTo>
                <a:lnTo>
                  <a:pt x="601" y="538"/>
                </a:lnTo>
                <a:lnTo>
                  <a:pt x="607" y="564"/>
                </a:lnTo>
                <a:lnTo>
                  <a:pt x="607" y="567"/>
                </a:lnTo>
                <a:lnTo>
                  <a:pt x="608" y="576"/>
                </a:lnTo>
                <a:lnTo>
                  <a:pt x="610" y="588"/>
                </a:lnTo>
                <a:lnTo>
                  <a:pt x="615" y="602"/>
                </a:lnTo>
                <a:lnTo>
                  <a:pt x="619" y="619"/>
                </a:lnTo>
                <a:lnTo>
                  <a:pt x="624" y="640"/>
                </a:lnTo>
                <a:lnTo>
                  <a:pt x="625" y="660"/>
                </a:lnTo>
                <a:lnTo>
                  <a:pt x="625" y="676"/>
                </a:lnTo>
                <a:lnTo>
                  <a:pt x="622" y="701"/>
                </a:lnTo>
                <a:lnTo>
                  <a:pt x="619" y="742"/>
                </a:lnTo>
                <a:lnTo>
                  <a:pt x="615" y="787"/>
                </a:lnTo>
                <a:lnTo>
                  <a:pt x="610" y="818"/>
                </a:lnTo>
                <a:lnTo>
                  <a:pt x="606" y="842"/>
                </a:lnTo>
                <a:lnTo>
                  <a:pt x="603" y="866"/>
                </a:lnTo>
                <a:lnTo>
                  <a:pt x="603" y="888"/>
                </a:lnTo>
                <a:lnTo>
                  <a:pt x="605" y="905"/>
                </a:lnTo>
                <a:lnTo>
                  <a:pt x="606" y="922"/>
                </a:lnTo>
                <a:lnTo>
                  <a:pt x="606" y="941"/>
                </a:lnTo>
                <a:lnTo>
                  <a:pt x="605" y="958"/>
                </a:lnTo>
                <a:lnTo>
                  <a:pt x="602" y="967"/>
                </a:lnTo>
                <a:lnTo>
                  <a:pt x="592" y="976"/>
                </a:lnTo>
                <a:lnTo>
                  <a:pt x="569" y="990"/>
                </a:lnTo>
                <a:lnTo>
                  <a:pt x="544" y="1008"/>
                </a:lnTo>
                <a:lnTo>
                  <a:pt x="521" y="1024"/>
                </a:lnTo>
                <a:lnTo>
                  <a:pt x="505" y="1039"/>
                </a:lnTo>
                <a:lnTo>
                  <a:pt x="492" y="1054"/>
                </a:lnTo>
                <a:lnTo>
                  <a:pt x="482" y="1068"/>
                </a:lnTo>
                <a:lnTo>
                  <a:pt x="473" y="1081"/>
                </a:lnTo>
                <a:lnTo>
                  <a:pt x="459" y="1102"/>
                </a:lnTo>
                <a:lnTo>
                  <a:pt x="453" y="1114"/>
                </a:lnTo>
                <a:lnTo>
                  <a:pt x="429" y="1130"/>
                </a:lnTo>
                <a:lnTo>
                  <a:pt x="425" y="1131"/>
                </a:lnTo>
                <a:lnTo>
                  <a:pt x="414" y="1135"/>
                </a:lnTo>
                <a:lnTo>
                  <a:pt x="404" y="1138"/>
                </a:lnTo>
                <a:lnTo>
                  <a:pt x="399" y="1138"/>
                </a:lnTo>
                <a:lnTo>
                  <a:pt x="395" y="1130"/>
                </a:lnTo>
                <a:lnTo>
                  <a:pt x="387" y="1122"/>
                </a:lnTo>
                <a:lnTo>
                  <a:pt x="381" y="1106"/>
                </a:lnTo>
                <a:lnTo>
                  <a:pt x="374" y="1090"/>
                </a:lnTo>
                <a:lnTo>
                  <a:pt x="365" y="1072"/>
                </a:lnTo>
                <a:lnTo>
                  <a:pt x="352" y="1054"/>
                </a:lnTo>
                <a:lnTo>
                  <a:pt x="350" y="1047"/>
                </a:lnTo>
                <a:lnTo>
                  <a:pt x="348" y="1037"/>
                </a:lnTo>
                <a:lnTo>
                  <a:pt x="348" y="1024"/>
                </a:lnTo>
                <a:lnTo>
                  <a:pt x="350" y="1014"/>
                </a:lnTo>
                <a:lnTo>
                  <a:pt x="351" y="1003"/>
                </a:lnTo>
                <a:lnTo>
                  <a:pt x="355" y="990"/>
                </a:lnTo>
                <a:lnTo>
                  <a:pt x="357" y="981"/>
                </a:lnTo>
                <a:lnTo>
                  <a:pt x="358" y="974"/>
                </a:lnTo>
                <a:lnTo>
                  <a:pt x="358" y="966"/>
                </a:lnTo>
                <a:lnTo>
                  <a:pt x="357" y="958"/>
                </a:lnTo>
                <a:lnTo>
                  <a:pt x="353" y="953"/>
                </a:lnTo>
                <a:lnTo>
                  <a:pt x="351" y="950"/>
                </a:lnTo>
                <a:lnTo>
                  <a:pt x="346" y="947"/>
                </a:lnTo>
                <a:lnTo>
                  <a:pt x="342" y="946"/>
                </a:lnTo>
                <a:lnTo>
                  <a:pt x="327" y="947"/>
                </a:lnTo>
                <a:lnTo>
                  <a:pt x="318" y="947"/>
                </a:lnTo>
                <a:lnTo>
                  <a:pt x="316" y="943"/>
                </a:lnTo>
                <a:lnTo>
                  <a:pt x="313" y="941"/>
                </a:lnTo>
                <a:lnTo>
                  <a:pt x="312" y="938"/>
                </a:lnTo>
                <a:lnTo>
                  <a:pt x="307" y="937"/>
                </a:lnTo>
                <a:lnTo>
                  <a:pt x="303" y="938"/>
                </a:lnTo>
                <a:lnTo>
                  <a:pt x="299" y="939"/>
                </a:lnTo>
                <a:lnTo>
                  <a:pt x="298" y="941"/>
                </a:lnTo>
                <a:lnTo>
                  <a:pt x="295" y="943"/>
                </a:lnTo>
                <a:lnTo>
                  <a:pt x="295" y="944"/>
                </a:lnTo>
                <a:lnTo>
                  <a:pt x="295" y="943"/>
                </a:lnTo>
                <a:lnTo>
                  <a:pt x="297" y="941"/>
                </a:lnTo>
                <a:lnTo>
                  <a:pt x="297" y="938"/>
                </a:lnTo>
                <a:lnTo>
                  <a:pt x="295" y="936"/>
                </a:lnTo>
                <a:lnTo>
                  <a:pt x="293" y="933"/>
                </a:lnTo>
                <a:lnTo>
                  <a:pt x="288" y="928"/>
                </a:lnTo>
                <a:lnTo>
                  <a:pt x="284" y="927"/>
                </a:lnTo>
                <a:lnTo>
                  <a:pt x="281" y="928"/>
                </a:lnTo>
                <a:lnTo>
                  <a:pt x="276" y="928"/>
                </a:lnTo>
                <a:lnTo>
                  <a:pt x="273" y="928"/>
                </a:lnTo>
                <a:lnTo>
                  <a:pt x="269" y="927"/>
                </a:lnTo>
                <a:lnTo>
                  <a:pt x="265" y="924"/>
                </a:lnTo>
                <a:lnTo>
                  <a:pt x="261" y="922"/>
                </a:lnTo>
                <a:lnTo>
                  <a:pt x="261" y="920"/>
                </a:lnTo>
                <a:lnTo>
                  <a:pt x="260" y="917"/>
                </a:lnTo>
                <a:lnTo>
                  <a:pt x="260" y="912"/>
                </a:lnTo>
                <a:lnTo>
                  <a:pt x="260" y="905"/>
                </a:lnTo>
                <a:lnTo>
                  <a:pt x="257" y="902"/>
                </a:lnTo>
                <a:lnTo>
                  <a:pt x="256" y="899"/>
                </a:lnTo>
                <a:lnTo>
                  <a:pt x="252" y="898"/>
                </a:lnTo>
                <a:lnTo>
                  <a:pt x="249" y="897"/>
                </a:lnTo>
                <a:lnTo>
                  <a:pt x="235" y="899"/>
                </a:lnTo>
                <a:lnTo>
                  <a:pt x="212" y="907"/>
                </a:lnTo>
                <a:lnTo>
                  <a:pt x="192" y="909"/>
                </a:lnTo>
                <a:lnTo>
                  <a:pt x="184" y="909"/>
                </a:lnTo>
                <a:lnTo>
                  <a:pt x="183" y="908"/>
                </a:lnTo>
                <a:lnTo>
                  <a:pt x="179" y="905"/>
                </a:lnTo>
                <a:lnTo>
                  <a:pt x="173" y="902"/>
                </a:lnTo>
                <a:lnTo>
                  <a:pt x="164" y="899"/>
                </a:lnTo>
                <a:lnTo>
                  <a:pt x="146" y="900"/>
                </a:lnTo>
                <a:lnTo>
                  <a:pt x="134" y="903"/>
                </a:lnTo>
                <a:lnTo>
                  <a:pt x="122" y="904"/>
                </a:lnTo>
                <a:lnTo>
                  <a:pt x="112" y="904"/>
                </a:lnTo>
                <a:lnTo>
                  <a:pt x="103" y="904"/>
                </a:lnTo>
                <a:lnTo>
                  <a:pt x="93" y="905"/>
                </a:lnTo>
                <a:lnTo>
                  <a:pt x="83" y="907"/>
                </a:lnTo>
                <a:lnTo>
                  <a:pt x="73" y="909"/>
                </a:lnTo>
                <a:lnTo>
                  <a:pt x="62" y="914"/>
                </a:lnTo>
                <a:lnTo>
                  <a:pt x="50" y="922"/>
                </a:lnTo>
                <a:lnTo>
                  <a:pt x="43" y="929"/>
                </a:lnTo>
                <a:lnTo>
                  <a:pt x="34" y="941"/>
                </a:lnTo>
                <a:lnTo>
                  <a:pt x="25" y="955"/>
                </a:lnTo>
                <a:lnTo>
                  <a:pt x="19" y="968"/>
                </a:lnTo>
                <a:lnTo>
                  <a:pt x="15" y="977"/>
                </a:lnTo>
                <a:lnTo>
                  <a:pt x="10" y="991"/>
                </a:lnTo>
                <a:lnTo>
                  <a:pt x="6" y="1001"/>
                </a:lnTo>
                <a:lnTo>
                  <a:pt x="4" y="1011"/>
                </a:lnTo>
                <a:lnTo>
                  <a:pt x="1" y="1023"/>
                </a:lnTo>
                <a:lnTo>
                  <a:pt x="0" y="1035"/>
                </a:lnTo>
                <a:lnTo>
                  <a:pt x="0" y="1048"/>
                </a:lnTo>
                <a:lnTo>
                  <a:pt x="0" y="1062"/>
                </a:lnTo>
                <a:lnTo>
                  <a:pt x="2" y="1076"/>
                </a:lnTo>
                <a:lnTo>
                  <a:pt x="6" y="1091"/>
                </a:lnTo>
                <a:lnTo>
                  <a:pt x="12" y="1106"/>
                </a:lnTo>
                <a:lnTo>
                  <a:pt x="21" y="1121"/>
                </a:lnTo>
                <a:lnTo>
                  <a:pt x="33" y="1136"/>
                </a:lnTo>
                <a:lnTo>
                  <a:pt x="47" y="1153"/>
                </a:lnTo>
                <a:lnTo>
                  <a:pt x="53" y="1159"/>
                </a:lnTo>
                <a:lnTo>
                  <a:pt x="62" y="1164"/>
                </a:lnTo>
                <a:lnTo>
                  <a:pt x="71" y="1169"/>
                </a:lnTo>
                <a:lnTo>
                  <a:pt x="81" y="1174"/>
                </a:lnTo>
                <a:lnTo>
                  <a:pt x="102" y="1183"/>
                </a:lnTo>
                <a:lnTo>
                  <a:pt x="122" y="1193"/>
                </a:lnTo>
                <a:lnTo>
                  <a:pt x="132" y="1198"/>
                </a:lnTo>
                <a:lnTo>
                  <a:pt x="141" y="1206"/>
                </a:lnTo>
                <a:lnTo>
                  <a:pt x="150" y="1213"/>
                </a:lnTo>
                <a:lnTo>
                  <a:pt x="158" y="1222"/>
                </a:lnTo>
                <a:lnTo>
                  <a:pt x="163" y="1232"/>
                </a:lnTo>
                <a:lnTo>
                  <a:pt x="168" y="1244"/>
                </a:lnTo>
                <a:lnTo>
                  <a:pt x="169" y="1258"/>
                </a:lnTo>
                <a:lnTo>
                  <a:pt x="170" y="1274"/>
                </a:lnTo>
                <a:lnTo>
                  <a:pt x="172" y="1298"/>
                </a:lnTo>
                <a:lnTo>
                  <a:pt x="174" y="1332"/>
                </a:lnTo>
                <a:lnTo>
                  <a:pt x="173" y="1352"/>
                </a:lnTo>
                <a:lnTo>
                  <a:pt x="170" y="1372"/>
                </a:lnTo>
                <a:lnTo>
                  <a:pt x="168" y="1383"/>
                </a:lnTo>
                <a:lnTo>
                  <a:pt x="164" y="1391"/>
                </a:lnTo>
                <a:lnTo>
                  <a:pt x="159" y="1402"/>
                </a:lnTo>
                <a:lnTo>
                  <a:pt x="153" y="1410"/>
                </a:lnTo>
                <a:lnTo>
                  <a:pt x="146" y="1418"/>
                </a:lnTo>
                <a:lnTo>
                  <a:pt x="143" y="1427"/>
                </a:lnTo>
                <a:lnTo>
                  <a:pt x="139" y="1434"/>
                </a:lnTo>
                <a:lnTo>
                  <a:pt x="137" y="1443"/>
                </a:lnTo>
                <a:lnTo>
                  <a:pt x="134" y="1460"/>
                </a:lnTo>
                <a:lnTo>
                  <a:pt x="130" y="1476"/>
                </a:lnTo>
                <a:lnTo>
                  <a:pt x="126" y="1490"/>
                </a:lnTo>
                <a:lnTo>
                  <a:pt x="125" y="1500"/>
                </a:lnTo>
                <a:lnTo>
                  <a:pt x="124" y="1508"/>
                </a:lnTo>
                <a:lnTo>
                  <a:pt x="121" y="1514"/>
                </a:lnTo>
                <a:lnTo>
                  <a:pt x="115" y="1520"/>
                </a:lnTo>
                <a:lnTo>
                  <a:pt x="108" y="1525"/>
                </a:lnTo>
                <a:lnTo>
                  <a:pt x="107" y="1529"/>
                </a:lnTo>
                <a:lnTo>
                  <a:pt x="107" y="1534"/>
                </a:lnTo>
                <a:lnTo>
                  <a:pt x="107" y="1540"/>
                </a:lnTo>
                <a:lnTo>
                  <a:pt x="110" y="1548"/>
                </a:lnTo>
                <a:lnTo>
                  <a:pt x="116" y="1564"/>
                </a:lnTo>
                <a:lnTo>
                  <a:pt x="121" y="1576"/>
                </a:lnTo>
                <a:lnTo>
                  <a:pt x="122" y="1581"/>
                </a:lnTo>
                <a:lnTo>
                  <a:pt x="122" y="1586"/>
                </a:lnTo>
                <a:lnTo>
                  <a:pt x="121" y="1591"/>
                </a:lnTo>
                <a:lnTo>
                  <a:pt x="120" y="1595"/>
                </a:lnTo>
                <a:lnTo>
                  <a:pt x="115" y="1604"/>
                </a:lnTo>
                <a:lnTo>
                  <a:pt x="112" y="1609"/>
                </a:lnTo>
                <a:lnTo>
                  <a:pt x="108" y="1612"/>
                </a:lnTo>
                <a:lnTo>
                  <a:pt x="103" y="1615"/>
                </a:lnTo>
                <a:lnTo>
                  <a:pt x="96" y="1616"/>
                </a:lnTo>
                <a:lnTo>
                  <a:pt x="91" y="1615"/>
                </a:lnTo>
                <a:lnTo>
                  <a:pt x="88" y="1614"/>
                </a:lnTo>
                <a:lnTo>
                  <a:pt x="87" y="1612"/>
                </a:lnTo>
                <a:lnTo>
                  <a:pt x="83" y="1607"/>
                </a:lnTo>
                <a:lnTo>
                  <a:pt x="79" y="1597"/>
                </a:lnTo>
                <a:lnTo>
                  <a:pt x="79" y="1595"/>
                </a:lnTo>
                <a:lnTo>
                  <a:pt x="81" y="1591"/>
                </a:lnTo>
                <a:lnTo>
                  <a:pt x="78" y="1598"/>
                </a:lnTo>
                <a:lnTo>
                  <a:pt x="77" y="1606"/>
                </a:lnTo>
                <a:lnTo>
                  <a:pt x="77" y="1610"/>
                </a:lnTo>
                <a:lnTo>
                  <a:pt x="78" y="1614"/>
                </a:lnTo>
                <a:lnTo>
                  <a:pt x="79" y="1617"/>
                </a:lnTo>
                <a:lnTo>
                  <a:pt x="83" y="1621"/>
                </a:lnTo>
                <a:lnTo>
                  <a:pt x="88" y="1625"/>
                </a:lnTo>
                <a:lnTo>
                  <a:pt x="95" y="1628"/>
                </a:lnTo>
                <a:lnTo>
                  <a:pt x="100" y="1630"/>
                </a:lnTo>
                <a:lnTo>
                  <a:pt x="105" y="1630"/>
                </a:lnTo>
                <a:lnTo>
                  <a:pt x="110" y="1630"/>
                </a:lnTo>
                <a:lnTo>
                  <a:pt x="113" y="1629"/>
                </a:lnTo>
                <a:lnTo>
                  <a:pt x="119" y="1626"/>
                </a:lnTo>
                <a:lnTo>
                  <a:pt x="121" y="1624"/>
                </a:lnTo>
                <a:lnTo>
                  <a:pt x="127" y="1616"/>
                </a:lnTo>
                <a:lnTo>
                  <a:pt x="131" y="1610"/>
                </a:lnTo>
                <a:lnTo>
                  <a:pt x="134" y="1605"/>
                </a:lnTo>
                <a:lnTo>
                  <a:pt x="135" y="1600"/>
                </a:lnTo>
                <a:lnTo>
                  <a:pt x="136" y="1588"/>
                </a:lnTo>
                <a:lnTo>
                  <a:pt x="136" y="1574"/>
                </a:lnTo>
                <a:lnTo>
                  <a:pt x="134" y="1568"/>
                </a:lnTo>
                <a:lnTo>
                  <a:pt x="132" y="1563"/>
                </a:lnTo>
                <a:lnTo>
                  <a:pt x="132" y="1561"/>
                </a:lnTo>
                <a:lnTo>
                  <a:pt x="132" y="1557"/>
                </a:lnTo>
                <a:lnTo>
                  <a:pt x="132" y="1553"/>
                </a:lnTo>
                <a:lnTo>
                  <a:pt x="135" y="1549"/>
                </a:lnTo>
                <a:lnTo>
                  <a:pt x="140" y="1542"/>
                </a:lnTo>
                <a:lnTo>
                  <a:pt x="146" y="1535"/>
                </a:lnTo>
                <a:lnTo>
                  <a:pt x="153" y="1532"/>
                </a:lnTo>
                <a:lnTo>
                  <a:pt x="154" y="1529"/>
                </a:lnTo>
                <a:lnTo>
                  <a:pt x="153" y="1532"/>
                </a:lnTo>
                <a:lnTo>
                  <a:pt x="149" y="1538"/>
                </a:lnTo>
                <a:lnTo>
                  <a:pt x="148" y="1542"/>
                </a:lnTo>
                <a:lnTo>
                  <a:pt x="146" y="1547"/>
                </a:lnTo>
                <a:lnTo>
                  <a:pt x="145" y="1552"/>
                </a:lnTo>
                <a:lnTo>
                  <a:pt x="145" y="1558"/>
                </a:lnTo>
                <a:lnTo>
                  <a:pt x="146" y="1569"/>
                </a:lnTo>
                <a:lnTo>
                  <a:pt x="149" y="1582"/>
                </a:lnTo>
                <a:lnTo>
                  <a:pt x="150" y="1587"/>
                </a:lnTo>
                <a:lnTo>
                  <a:pt x="153" y="1592"/>
                </a:lnTo>
                <a:lnTo>
                  <a:pt x="155" y="1597"/>
                </a:lnTo>
                <a:lnTo>
                  <a:pt x="158" y="1601"/>
                </a:lnTo>
                <a:lnTo>
                  <a:pt x="165" y="1607"/>
                </a:lnTo>
                <a:lnTo>
                  <a:pt x="170" y="1614"/>
                </a:lnTo>
                <a:lnTo>
                  <a:pt x="173" y="1616"/>
                </a:lnTo>
                <a:lnTo>
                  <a:pt x="173" y="1620"/>
                </a:lnTo>
                <a:lnTo>
                  <a:pt x="172" y="1625"/>
                </a:lnTo>
                <a:lnTo>
                  <a:pt x="169" y="1631"/>
                </a:lnTo>
                <a:lnTo>
                  <a:pt x="167" y="1638"/>
                </a:lnTo>
                <a:lnTo>
                  <a:pt x="163" y="1643"/>
                </a:lnTo>
                <a:lnTo>
                  <a:pt x="159" y="1645"/>
                </a:lnTo>
                <a:lnTo>
                  <a:pt x="155" y="1649"/>
                </a:lnTo>
                <a:lnTo>
                  <a:pt x="149" y="1651"/>
                </a:lnTo>
                <a:lnTo>
                  <a:pt x="141" y="1653"/>
                </a:lnTo>
                <a:lnTo>
                  <a:pt x="130" y="1649"/>
                </a:lnTo>
                <a:lnTo>
                  <a:pt x="125" y="1646"/>
                </a:lnTo>
                <a:lnTo>
                  <a:pt x="127" y="1650"/>
                </a:lnTo>
                <a:lnTo>
                  <a:pt x="134" y="1655"/>
                </a:lnTo>
                <a:lnTo>
                  <a:pt x="139" y="1659"/>
                </a:lnTo>
                <a:lnTo>
                  <a:pt x="144" y="1660"/>
                </a:lnTo>
                <a:lnTo>
                  <a:pt x="149" y="1662"/>
                </a:lnTo>
                <a:lnTo>
                  <a:pt x="155" y="1660"/>
                </a:lnTo>
                <a:lnTo>
                  <a:pt x="167" y="1657"/>
                </a:lnTo>
                <a:lnTo>
                  <a:pt x="175" y="1653"/>
                </a:lnTo>
                <a:lnTo>
                  <a:pt x="178" y="1650"/>
                </a:lnTo>
                <a:lnTo>
                  <a:pt x="180" y="1648"/>
                </a:lnTo>
                <a:lnTo>
                  <a:pt x="182" y="1644"/>
                </a:lnTo>
                <a:lnTo>
                  <a:pt x="184" y="1639"/>
                </a:lnTo>
                <a:lnTo>
                  <a:pt x="187" y="1629"/>
                </a:lnTo>
                <a:lnTo>
                  <a:pt x="188" y="1622"/>
                </a:lnTo>
                <a:lnTo>
                  <a:pt x="188" y="1617"/>
                </a:lnTo>
                <a:lnTo>
                  <a:pt x="187" y="1612"/>
                </a:lnTo>
                <a:lnTo>
                  <a:pt x="184" y="1607"/>
                </a:lnTo>
                <a:lnTo>
                  <a:pt x="180" y="1602"/>
                </a:lnTo>
                <a:lnTo>
                  <a:pt x="177" y="1596"/>
                </a:lnTo>
                <a:lnTo>
                  <a:pt x="175" y="1590"/>
                </a:lnTo>
                <a:lnTo>
                  <a:pt x="175" y="1583"/>
                </a:lnTo>
                <a:lnTo>
                  <a:pt x="177" y="1578"/>
                </a:lnTo>
                <a:lnTo>
                  <a:pt x="178" y="1574"/>
                </a:lnTo>
                <a:lnTo>
                  <a:pt x="180" y="1572"/>
                </a:lnTo>
                <a:lnTo>
                  <a:pt x="187" y="1567"/>
                </a:lnTo>
                <a:lnTo>
                  <a:pt x="189" y="1566"/>
                </a:lnTo>
                <a:lnTo>
                  <a:pt x="188" y="1568"/>
                </a:lnTo>
                <a:lnTo>
                  <a:pt x="187" y="1574"/>
                </a:lnTo>
                <a:lnTo>
                  <a:pt x="187" y="1580"/>
                </a:lnTo>
                <a:lnTo>
                  <a:pt x="185" y="1585"/>
                </a:lnTo>
                <a:lnTo>
                  <a:pt x="187" y="1590"/>
                </a:lnTo>
                <a:lnTo>
                  <a:pt x="188" y="1595"/>
                </a:lnTo>
                <a:lnTo>
                  <a:pt x="193" y="1607"/>
                </a:lnTo>
                <a:lnTo>
                  <a:pt x="198" y="1619"/>
                </a:lnTo>
                <a:lnTo>
                  <a:pt x="201" y="1625"/>
                </a:lnTo>
                <a:lnTo>
                  <a:pt x="203" y="1631"/>
                </a:lnTo>
                <a:lnTo>
                  <a:pt x="204" y="1639"/>
                </a:lnTo>
                <a:lnTo>
                  <a:pt x="204" y="1645"/>
                </a:lnTo>
                <a:lnTo>
                  <a:pt x="203" y="1659"/>
                </a:lnTo>
                <a:lnTo>
                  <a:pt x="202" y="1670"/>
                </a:lnTo>
                <a:lnTo>
                  <a:pt x="202" y="1675"/>
                </a:lnTo>
                <a:lnTo>
                  <a:pt x="203" y="1681"/>
                </a:lnTo>
                <a:lnTo>
                  <a:pt x="206" y="1684"/>
                </a:lnTo>
                <a:lnTo>
                  <a:pt x="211" y="1688"/>
                </a:lnTo>
                <a:lnTo>
                  <a:pt x="222" y="1692"/>
                </a:lnTo>
                <a:lnTo>
                  <a:pt x="231" y="1694"/>
                </a:lnTo>
                <a:lnTo>
                  <a:pt x="235" y="1697"/>
                </a:lnTo>
                <a:lnTo>
                  <a:pt x="238" y="1701"/>
                </a:lnTo>
                <a:lnTo>
                  <a:pt x="240" y="1706"/>
                </a:lnTo>
                <a:lnTo>
                  <a:pt x="241" y="1712"/>
                </a:lnTo>
                <a:lnTo>
                  <a:pt x="240" y="1726"/>
                </a:lnTo>
                <a:lnTo>
                  <a:pt x="237" y="1737"/>
                </a:lnTo>
                <a:lnTo>
                  <a:pt x="235" y="1745"/>
                </a:lnTo>
                <a:lnTo>
                  <a:pt x="233" y="1747"/>
                </a:lnTo>
                <a:lnTo>
                  <a:pt x="236" y="1745"/>
                </a:lnTo>
                <a:lnTo>
                  <a:pt x="241" y="1737"/>
                </a:lnTo>
                <a:lnTo>
                  <a:pt x="245" y="1732"/>
                </a:lnTo>
                <a:lnTo>
                  <a:pt x="247" y="1727"/>
                </a:lnTo>
                <a:lnTo>
                  <a:pt x="250" y="1721"/>
                </a:lnTo>
                <a:lnTo>
                  <a:pt x="250" y="1716"/>
                </a:lnTo>
                <a:lnTo>
                  <a:pt x="251" y="1706"/>
                </a:lnTo>
                <a:lnTo>
                  <a:pt x="251" y="1698"/>
                </a:lnTo>
                <a:lnTo>
                  <a:pt x="251" y="1692"/>
                </a:lnTo>
                <a:lnTo>
                  <a:pt x="249" y="1684"/>
                </a:lnTo>
                <a:lnTo>
                  <a:pt x="238" y="1673"/>
                </a:lnTo>
                <a:lnTo>
                  <a:pt x="233" y="1662"/>
                </a:lnTo>
                <a:lnTo>
                  <a:pt x="231" y="1649"/>
                </a:lnTo>
                <a:lnTo>
                  <a:pt x="231" y="1640"/>
                </a:lnTo>
                <a:lnTo>
                  <a:pt x="232" y="1633"/>
                </a:lnTo>
                <a:lnTo>
                  <a:pt x="233" y="1629"/>
                </a:lnTo>
                <a:lnTo>
                  <a:pt x="235" y="1633"/>
                </a:lnTo>
                <a:lnTo>
                  <a:pt x="238" y="1641"/>
                </a:lnTo>
                <a:lnTo>
                  <a:pt x="244" y="1653"/>
                </a:lnTo>
                <a:lnTo>
                  <a:pt x="250" y="1662"/>
                </a:lnTo>
                <a:lnTo>
                  <a:pt x="259" y="1669"/>
                </a:lnTo>
                <a:lnTo>
                  <a:pt x="265" y="1674"/>
                </a:lnTo>
                <a:lnTo>
                  <a:pt x="268" y="1677"/>
                </a:lnTo>
                <a:lnTo>
                  <a:pt x="270" y="1679"/>
                </a:lnTo>
                <a:lnTo>
                  <a:pt x="271" y="1683"/>
                </a:lnTo>
                <a:lnTo>
                  <a:pt x="273" y="1687"/>
                </a:lnTo>
                <a:lnTo>
                  <a:pt x="274" y="1693"/>
                </a:lnTo>
                <a:lnTo>
                  <a:pt x="274" y="1698"/>
                </a:lnTo>
                <a:lnTo>
                  <a:pt x="273" y="1702"/>
                </a:lnTo>
                <a:lnTo>
                  <a:pt x="271" y="1705"/>
                </a:lnTo>
                <a:lnTo>
                  <a:pt x="265" y="1713"/>
                </a:lnTo>
                <a:lnTo>
                  <a:pt x="261" y="1718"/>
                </a:lnTo>
                <a:lnTo>
                  <a:pt x="264" y="1717"/>
                </a:lnTo>
                <a:lnTo>
                  <a:pt x="269" y="1716"/>
                </a:lnTo>
                <a:lnTo>
                  <a:pt x="271" y="1713"/>
                </a:lnTo>
                <a:lnTo>
                  <a:pt x="274" y="1712"/>
                </a:lnTo>
                <a:lnTo>
                  <a:pt x="276" y="1708"/>
                </a:lnTo>
                <a:lnTo>
                  <a:pt x="279" y="1705"/>
                </a:lnTo>
                <a:lnTo>
                  <a:pt x="280" y="1698"/>
                </a:lnTo>
                <a:lnTo>
                  <a:pt x="281" y="1692"/>
                </a:lnTo>
                <a:lnTo>
                  <a:pt x="281" y="1684"/>
                </a:lnTo>
                <a:lnTo>
                  <a:pt x="279" y="1673"/>
                </a:lnTo>
                <a:lnTo>
                  <a:pt x="275" y="1660"/>
                </a:lnTo>
                <a:lnTo>
                  <a:pt x="273" y="1649"/>
                </a:lnTo>
                <a:lnTo>
                  <a:pt x="271" y="1644"/>
                </a:lnTo>
                <a:lnTo>
                  <a:pt x="269" y="1639"/>
                </a:lnTo>
                <a:lnTo>
                  <a:pt x="268" y="1635"/>
                </a:lnTo>
                <a:lnTo>
                  <a:pt x="265" y="1631"/>
                </a:lnTo>
                <a:lnTo>
                  <a:pt x="257" y="1622"/>
                </a:lnTo>
                <a:lnTo>
                  <a:pt x="251" y="1611"/>
                </a:lnTo>
                <a:lnTo>
                  <a:pt x="249" y="1605"/>
                </a:lnTo>
                <a:lnTo>
                  <a:pt x="247" y="1598"/>
                </a:lnTo>
                <a:lnTo>
                  <a:pt x="246" y="1592"/>
                </a:lnTo>
                <a:lnTo>
                  <a:pt x="246" y="1587"/>
                </a:lnTo>
                <a:lnTo>
                  <a:pt x="247" y="1577"/>
                </a:lnTo>
                <a:lnTo>
                  <a:pt x="250" y="1566"/>
                </a:lnTo>
                <a:lnTo>
                  <a:pt x="251" y="1552"/>
                </a:lnTo>
                <a:lnTo>
                  <a:pt x="251" y="1535"/>
                </a:lnTo>
                <a:lnTo>
                  <a:pt x="250" y="1521"/>
                </a:lnTo>
                <a:lnTo>
                  <a:pt x="246" y="1510"/>
                </a:lnTo>
                <a:lnTo>
                  <a:pt x="245" y="1506"/>
                </a:lnTo>
                <a:lnTo>
                  <a:pt x="244" y="1501"/>
                </a:lnTo>
                <a:lnTo>
                  <a:pt x="244" y="1497"/>
                </a:lnTo>
                <a:lnTo>
                  <a:pt x="245" y="1492"/>
                </a:lnTo>
                <a:lnTo>
                  <a:pt x="247" y="1475"/>
                </a:lnTo>
                <a:lnTo>
                  <a:pt x="249" y="1461"/>
                </a:lnTo>
                <a:lnTo>
                  <a:pt x="251" y="1449"/>
                </a:lnTo>
                <a:lnTo>
                  <a:pt x="251" y="1439"/>
                </a:lnTo>
                <a:lnTo>
                  <a:pt x="251" y="1431"/>
                </a:lnTo>
                <a:lnTo>
                  <a:pt x="250" y="1422"/>
                </a:lnTo>
                <a:lnTo>
                  <a:pt x="247" y="1402"/>
                </a:lnTo>
                <a:lnTo>
                  <a:pt x="246" y="1378"/>
                </a:lnTo>
                <a:lnTo>
                  <a:pt x="252" y="1395"/>
                </a:lnTo>
                <a:lnTo>
                  <a:pt x="268" y="1443"/>
                </a:lnTo>
                <a:lnTo>
                  <a:pt x="283" y="1495"/>
                </a:lnTo>
                <a:lnTo>
                  <a:pt x="293" y="1525"/>
                </a:lnTo>
                <a:lnTo>
                  <a:pt x="299" y="1545"/>
                </a:lnTo>
                <a:lnTo>
                  <a:pt x="308" y="1581"/>
                </a:lnTo>
                <a:lnTo>
                  <a:pt x="314" y="1598"/>
                </a:lnTo>
                <a:lnTo>
                  <a:pt x="321" y="1616"/>
                </a:lnTo>
                <a:lnTo>
                  <a:pt x="327" y="1630"/>
                </a:lnTo>
                <a:lnTo>
                  <a:pt x="332" y="1640"/>
                </a:lnTo>
                <a:lnTo>
                  <a:pt x="345" y="1658"/>
                </a:lnTo>
                <a:lnTo>
                  <a:pt x="356" y="1677"/>
                </a:lnTo>
                <a:lnTo>
                  <a:pt x="366" y="1693"/>
                </a:lnTo>
                <a:lnTo>
                  <a:pt x="371" y="1705"/>
                </a:lnTo>
                <a:lnTo>
                  <a:pt x="375" y="1716"/>
                </a:lnTo>
                <a:lnTo>
                  <a:pt x="380" y="1729"/>
                </a:lnTo>
                <a:lnTo>
                  <a:pt x="384" y="1741"/>
                </a:lnTo>
                <a:lnTo>
                  <a:pt x="386" y="1751"/>
                </a:lnTo>
                <a:lnTo>
                  <a:pt x="389" y="1768"/>
                </a:lnTo>
                <a:lnTo>
                  <a:pt x="390" y="1779"/>
                </a:lnTo>
                <a:lnTo>
                  <a:pt x="387" y="1780"/>
                </a:lnTo>
                <a:lnTo>
                  <a:pt x="385" y="1784"/>
                </a:lnTo>
                <a:lnTo>
                  <a:pt x="382" y="1789"/>
                </a:lnTo>
                <a:lnTo>
                  <a:pt x="381" y="1795"/>
                </a:lnTo>
                <a:lnTo>
                  <a:pt x="384" y="1807"/>
                </a:lnTo>
                <a:lnTo>
                  <a:pt x="386" y="1812"/>
                </a:lnTo>
                <a:lnTo>
                  <a:pt x="385" y="1822"/>
                </a:lnTo>
                <a:lnTo>
                  <a:pt x="382" y="1823"/>
                </a:lnTo>
                <a:lnTo>
                  <a:pt x="376" y="1827"/>
                </a:lnTo>
                <a:lnTo>
                  <a:pt x="372" y="1830"/>
                </a:lnTo>
                <a:lnTo>
                  <a:pt x="370" y="1832"/>
                </a:lnTo>
                <a:lnTo>
                  <a:pt x="367" y="1836"/>
                </a:lnTo>
                <a:lnTo>
                  <a:pt x="366" y="1840"/>
                </a:lnTo>
                <a:lnTo>
                  <a:pt x="367" y="1855"/>
                </a:lnTo>
                <a:lnTo>
                  <a:pt x="370" y="1862"/>
                </a:lnTo>
                <a:lnTo>
                  <a:pt x="377" y="1871"/>
                </a:lnTo>
                <a:lnTo>
                  <a:pt x="379" y="1881"/>
                </a:lnTo>
                <a:lnTo>
                  <a:pt x="376" y="1881"/>
                </a:lnTo>
                <a:lnTo>
                  <a:pt x="370" y="1883"/>
                </a:lnTo>
                <a:lnTo>
                  <a:pt x="366" y="1884"/>
                </a:lnTo>
                <a:lnTo>
                  <a:pt x="362" y="1888"/>
                </a:lnTo>
                <a:lnTo>
                  <a:pt x="358" y="1894"/>
                </a:lnTo>
                <a:lnTo>
                  <a:pt x="356" y="1903"/>
                </a:lnTo>
                <a:lnTo>
                  <a:pt x="351" y="1922"/>
                </a:lnTo>
                <a:lnTo>
                  <a:pt x="348" y="1938"/>
                </a:lnTo>
                <a:lnTo>
                  <a:pt x="347" y="1952"/>
                </a:lnTo>
                <a:lnTo>
                  <a:pt x="345" y="1966"/>
                </a:lnTo>
                <a:lnTo>
                  <a:pt x="341" y="1978"/>
                </a:lnTo>
                <a:lnTo>
                  <a:pt x="340" y="1989"/>
                </a:lnTo>
                <a:lnTo>
                  <a:pt x="337" y="1999"/>
                </a:lnTo>
                <a:lnTo>
                  <a:pt x="336" y="2008"/>
                </a:lnTo>
                <a:lnTo>
                  <a:pt x="334" y="2016"/>
                </a:lnTo>
                <a:lnTo>
                  <a:pt x="333" y="2024"/>
                </a:lnTo>
                <a:lnTo>
                  <a:pt x="331" y="2032"/>
                </a:lnTo>
                <a:lnTo>
                  <a:pt x="327" y="2040"/>
                </a:lnTo>
                <a:lnTo>
                  <a:pt x="323" y="2056"/>
                </a:lnTo>
                <a:lnTo>
                  <a:pt x="322" y="2063"/>
                </a:lnTo>
                <a:lnTo>
                  <a:pt x="337" y="2067"/>
                </a:lnTo>
                <a:lnTo>
                  <a:pt x="356" y="2073"/>
                </a:lnTo>
                <a:lnTo>
                  <a:pt x="357" y="2082"/>
                </a:lnTo>
                <a:lnTo>
                  <a:pt x="358" y="2097"/>
                </a:lnTo>
                <a:lnTo>
                  <a:pt x="360" y="2105"/>
                </a:lnTo>
                <a:lnTo>
                  <a:pt x="362" y="2114"/>
                </a:lnTo>
                <a:lnTo>
                  <a:pt x="365" y="2121"/>
                </a:lnTo>
                <a:lnTo>
                  <a:pt x="370" y="2127"/>
                </a:lnTo>
                <a:lnTo>
                  <a:pt x="389" y="2145"/>
                </a:lnTo>
                <a:lnTo>
                  <a:pt x="395" y="2151"/>
                </a:lnTo>
                <a:lnTo>
                  <a:pt x="394" y="2155"/>
                </a:lnTo>
                <a:lnTo>
                  <a:pt x="390" y="2163"/>
                </a:lnTo>
                <a:lnTo>
                  <a:pt x="389" y="2167"/>
                </a:lnTo>
                <a:lnTo>
                  <a:pt x="389" y="2172"/>
                </a:lnTo>
                <a:lnTo>
                  <a:pt x="390" y="2175"/>
                </a:lnTo>
                <a:lnTo>
                  <a:pt x="393" y="2179"/>
                </a:lnTo>
                <a:lnTo>
                  <a:pt x="404" y="2187"/>
                </a:lnTo>
                <a:lnTo>
                  <a:pt x="409" y="2188"/>
                </a:lnTo>
                <a:lnTo>
                  <a:pt x="406" y="2189"/>
                </a:lnTo>
                <a:lnTo>
                  <a:pt x="400" y="2194"/>
                </a:lnTo>
                <a:lnTo>
                  <a:pt x="398" y="2198"/>
                </a:lnTo>
                <a:lnTo>
                  <a:pt x="395" y="2201"/>
                </a:lnTo>
                <a:lnTo>
                  <a:pt x="394" y="2206"/>
                </a:lnTo>
                <a:lnTo>
                  <a:pt x="394" y="2210"/>
                </a:lnTo>
                <a:lnTo>
                  <a:pt x="395" y="2213"/>
                </a:lnTo>
                <a:lnTo>
                  <a:pt x="398" y="2217"/>
                </a:lnTo>
                <a:lnTo>
                  <a:pt x="399" y="2220"/>
                </a:lnTo>
                <a:lnTo>
                  <a:pt x="401" y="2222"/>
                </a:lnTo>
                <a:lnTo>
                  <a:pt x="405" y="2223"/>
                </a:lnTo>
                <a:lnTo>
                  <a:pt x="408" y="2225"/>
                </a:lnTo>
                <a:lnTo>
                  <a:pt x="401" y="2234"/>
                </a:lnTo>
                <a:lnTo>
                  <a:pt x="393" y="2255"/>
                </a:lnTo>
                <a:lnTo>
                  <a:pt x="393" y="2261"/>
                </a:lnTo>
                <a:lnTo>
                  <a:pt x="393" y="2266"/>
                </a:lnTo>
                <a:lnTo>
                  <a:pt x="393" y="2271"/>
                </a:lnTo>
                <a:lnTo>
                  <a:pt x="394" y="2275"/>
                </a:lnTo>
                <a:lnTo>
                  <a:pt x="398" y="2281"/>
                </a:lnTo>
                <a:lnTo>
                  <a:pt x="399" y="2283"/>
                </a:lnTo>
                <a:lnTo>
                  <a:pt x="399" y="2285"/>
                </a:lnTo>
                <a:lnTo>
                  <a:pt x="396" y="2293"/>
                </a:lnTo>
                <a:lnTo>
                  <a:pt x="394" y="2304"/>
                </a:lnTo>
                <a:lnTo>
                  <a:pt x="389" y="2322"/>
                </a:lnTo>
                <a:lnTo>
                  <a:pt x="382" y="2343"/>
                </a:lnTo>
                <a:lnTo>
                  <a:pt x="377" y="2367"/>
                </a:lnTo>
                <a:lnTo>
                  <a:pt x="372" y="2389"/>
                </a:lnTo>
                <a:lnTo>
                  <a:pt x="371" y="2403"/>
                </a:lnTo>
                <a:lnTo>
                  <a:pt x="371" y="2417"/>
                </a:lnTo>
                <a:lnTo>
                  <a:pt x="371" y="2432"/>
                </a:lnTo>
                <a:lnTo>
                  <a:pt x="370" y="2448"/>
                </a:lnTo>
                <a:lnTo>
                  <a:pt x="369" y="2476"/>
                </a:lnTo>
                <a:lnTo>
                  <a:pt x="367" y="2491"/>
                </a:lnTo>
                <a:lnTo>
                  <a:pt x="365" y="2506"/>
                </a:lnTo>
                <a:lnTo>
                  <a:pt x="362" y="2519"/>
                </a:lnTo>
                <a:lnTo>
                  <a:pt x="358" y="2529"/>
                </a:lnTo>
                <a:lnTo>
                  <a:pt x="352" y="2539"/>
                </a:lnTo>
                <a:lnTo>
                  <a:pt x="343" y="2554"/>
                </a:lnTo>
                <a:lnTo>
                  <a:pt x="334" y="2574"/>
                </a:lnTo>
                <a:lnTo>
                  <a:pt x="323" y="2598"/>
                </a:lnTo>
                <a:lnTo>
                  <a:pt x="313" y="2625"/>
                </a:lnTo>
                <a:lnTo>
                  <a:pt x="304" y="2655"/>
                </a:lnTo>
                <a:lnTo>
                  <a:pt x="299" y="2672"/>
                </a:lnTo>
                <a:lnTo>
                  <a:pt x="295" y="2688"/>
                </a:lnTo>
                <a:lnTo>
                  <a:pt x="293" y="2706"/>
                </a:lnTo>
                <a:lnTo>
                  <a:pt x="290" y="2723"/>
                </a:lnTo>
                <a:lnTo>
                  <a:pt x="286" y="2760"/>
                </a:lnTo>
                <a:lnTo>
                  <a:pt x="283" y="2798"/>
                </a:lnTo>
                <a:lnTo>
                  <a:pt x="280" y="2836"/>
                </a:lnTo>
                <a:lnTo>
                  <a:pt x="278" y="2872"/>
                </a:lnTo>
                <a:lnTo>
                  <a:pt x="275" y="2905"/>
                </a:lnTo>
                <a:lnTo>
                  <a:pt x="273" y="2935"/>
                </a:lnTo>
                <a:lnTo>
                  <a:pt x="271" y="2959"/>
                </a:lnTo>
                <a:lnTo>
                  <a:pt x="270" y="2977"/>
                </a:lnTo>
                <a:lnTo>
                  <a:pt x="268" y="3004"/>
                </a:lnTo>
                <a:lnTo>
                  <a:pt x="265" y="3030"/>
                </a:lnTo>
                <a:lnTo>
                  <a:pt x="260" y="3062"/>
                </a:lnTo>
                <a:lnTo>
                  <a:pt x="255" y="3098"/>
                </a:lnTo>
                <a:lnTo>
                  <a:pt x="250" y="3132"/>
                </a:lnTo>
                <a:lnTo>
                  <a:pt x="247" y="3154"/>
                </a:lnTo>
                <a:lnTo>
                  <a:pt x="246" y="3168"/>
                </a:lnTo>
                <a:lnTo>
                  <a:pt x="245" y="3174"/>
                </a:lnTo>
                <a:lnTo>
                  <a:pt x="241" y="3194"/>
                </a:lnTo>
                <a:lnTo>
                  <a:pt x="240" y="3208"/>
                </a:lnTo>
                <a:lnTo>
                  <a:pt x="249" y="3215"/>
                </a:lnTo>
                <a:lnTo>
                  <a:pt x="261" y="3221"/>
                </a:lnTo>
                <a:lnTo>
                  <a:pt x="273" y="3222"/>
                </a:lnTo>
                <a:lnTo>
                  <a:pt x="278" y="3223"/>
                </a:lnTo>
                <a:lnTo>
                  <a:pt x="276" y="3225"/>
                </a:lnTo>
                <a:lnTo>
                  <a:pt x="274" y="3228"/>
                </a:lnTo>
                <a:lnTo>
                  <a:pt x="271" y="3235"/>
                </a:lnTo>
                <a:lnTo>
                  <a:pt x="270" y="3245"/>
                </a:lnTo>
                <a:lnTo>
                  <a:pt x="273" y="3264"/>
                </a:lnTo>
                <a:lnTo>
                  <a:pt x="274" y="3270"/>
                </a:lnTo>
                <a:lnTo>
                  <a:pt x="275" y="3283"/>
                </a:lnTo>
                <a:lnTo>
                  <a:pt x="285" y="3284"/>
                </a:lnTo>
                <a:lnTo>
                  <a:pt x="309" y="3284"/>
                </a:lnTo>
                <a:lnTo>
                  <a:pt x="334" y="3284"/>
                </a:lnTo>
                <a:lnTo>
                  <a:pt x="347" y="3283"/>
                </a:lnTo>
                <a:lnTo>
                  <a:pt x="356" y="3279"/>
                </a:lnTo>
                <a:lnTo>
                  <a:pt x="360" y="3276"/>
                </a:lnTo>
                <a:lnTo>
                  <a:pt x="362" y="3275"/>
                </a:lnTo>
                <a:lnTo>
                  <a:pt x="369" y="3274"/>
                </a:lnTo>
                <a:lnTo>
                  <a:pt x="377" y="3276"/>
                </a:lnTo>
                <a:lnTo>
                  <a:pt x="395" y="3280"/>
                </a:lnTo>
                <a:lnTo>
                  <a:pt x="417" y="3284"/>
                </a:lnTo>
                <a:lnTo>
                  <a:pt x="435" y="3286"/>
                </a:lnTo>
                <a:lnTo>
                  <a:pt x="454" y="3289"/>
                </a:lnTo>
                <a:lnTo>
                  <a:pt x="475" y="3290"/>
                </a:lnTo>
                <a:lnTo>
                  <a:pt x="496" y="3293"/>
                </a:lnTo>
                <a:lnTo>
                  <a:pt x="513" y="3292"/>
                </a:lnTo>
                <a:lnTo>
                  <a:pt x="531" y="3289"/>
                </a:lnTo>
                <a:lnTo>
                  <a:pt x="554" y="3288"/>
                </a:lnTo>
                <a:lnTo>
                  <a:pt x="577" y="3286"/>
                </a:lnTo>
                <a:lnTo>
                  <a:pt x="591" y="3285"/>
                </a:lnTo>
                <a:lnTo>
                  <a:pt x="598" y="3284"/>
                </a:lnTo>
                <a:lnTo>
                  <a:pt x="602" y="3280"/>
                </a:lnTo>
                <a:lnTo>
                  <a:pt x="605" y="3278"/>
                </a:lnTo>
                <a:lnTo>
                  <a:pt x="605" y="3274"/>
                </a:lnTo>
                <a:lnTo>
                  <a:pt x="606" y="3270"/>
                </a:lnTo>
                <a:lnTo>
                  <a:pt x="606" y="3268"/>
                </a:lnTo>
                <a:lnTo>
                  <a:pt x="606" y="3265"/>
                </a:lnTo>
                <a:lnTo>
                  <a:pt x="605" y="3264"/>
                </a:lnTo>
                <a:lnTo>
                  <a:pt x="600" y="3260"/>
                </a:lnTo>
                <a:lnTo>
                  <a:pt x="597" y="3256"/>
                </a:lnTo>
                <a:lnTo>
                  <a:pt x="596" y="3254"/>
                </a:lnTo>
                <a:lnTo>
                  <a:pt x="591" y="3246"/>
                </a:lnTo>
                <a:lnTo>
                  <a:pt x="588" y="3242"/>
                </a:lnTo>
                <a:lnTo>
                  <a:pt x="586" y="3238"/>
                </a:lnTo>
                <a:lnTo>
                  <a:pt x="582" y="3235"/>
                </a:lnTo>
                <a:lnTo>
                  <a:pt x="578" y="3233"/>
                </a:lnTo>
                <a:lnTo>
                  <a:pt x="560" y="3227"/>
                </a:lnTo>
                <a:lnTo>
                  <a:pt x="549" y="3226"/>
                </a:lnTo>
                <a:lnTo>
                  <a:pt x="547" y="3225"/>
                </a:lnTo>
                <a:lnTo>
                  <a:pt x="543" y="3221"/>
                </a:lnTo>
                <a:lnTo>
                  <a:pt x="542" y="3218"/>
                </a:lnTo>
                <a:lnTo>
                  <a:pt x="539" y="3217"/>
                </a:lnTo>
                <a:lnTo>
                  <a:pt x="537" y="3217"/>
                </a:lnTo>
                <a:lnTo>
                  <a:pt x="534" y="3218"/>
                </a:lnTo>
                <a:lnTo>
                  <a:pt x="524" y="3222"/>
                </a:lnTo>
                <a:lnTo>
                  <a:pt x="524" y="3221"/>
                </a:lnTo>
                <a:lnTo>
                  <a:pt x="521" y="3217"/>
                </a:lnTo>
                <a:lnTo>
                  <a:pt x="520" y="3215"/>
                </a:lnTo>
                <a:lnTo>
                  <a:pt x="518" y="3213"/>
                </a:lnTo>
                <a:lnTo>
                  <a:pt x="515" y="3212"/>
                </a:lnTo>
                <a:lnTo>
                  <a:pt x="511" y="3213"/>
                </a:lnTo>
                <a:lnTo>
                  <a:pt x="501" y="3212"/>
                </a:lnTo>
                <a:lnTo>
                  <a:pt x="491" y="3208"/>
                </a:lnTo>
                <a:lnTo>
                  <a:pt x="483" y="3209"/>
                </a:lnTo>
                <a:lnTo>
                  <a:pt x="470" y="3196"/>
                </a:lnTo>
                <a:lnTo>
                  <a:pt x="471" y="3189"/>
                </a:lnTo>
                <a:lnTo>
                  <a:pt x="476" y="3173"/>
                </a:lnTo>
                <a:lnTo>
                  <a:pt x="481" y="3155"/>
                </a:lnTo>
                <a:lnTo>
                  <a:pt x="486" y="3141"/>
                </a:lnTo>
                <a:lnTo>
                  <a:pt x="489" y="3129"/>
                </a:lnTo>
                <a:lnTo>
                  <a:pt x="492" y="3101"/>
                </a:lnTo>
                <a:lnTo>
                  <a:pt x="497" y="3063"/>
                </a:lnTo>
                <a:lnTo>
                  <a:pt x="504" y="3020"/>
                </a:lnTo>
                <a:lnTo>
                  <a:pt x="509" y="2976"/>
                </a:lnTo>
                <a:lnTo>
                  <a:pt x="514" y="2938"/>
                </a:lnTo>
                <a:lnTo>
                  <a:pt x="518" y="2908"/>
                </a:lnTo>
                <a:lnTo>
                  <a:pt x="519" y="2893"/>
                </a:lnTo>
                <a:lnTo>
                  <a:pt x="524" y="2858"/>
                </a:lnTo>
                <a:lnTo>
                  <a:pt x="533" y="2799"/>
                </a:lnTo>
                <a:lnTo>
                  <a:pt x="543" y="2740"/>
                </a:lnTo>
                <a:lnTo>
                  <a:pt x="550" y="2703"/>
                </a:lnTo>
                <a:lnTo>
                  <a:pt x="558" y="2673"/>
                </a:lnTo>
                <a:lnTo>
                  <a:pt x="569" y="2627"/>
                </a:lnTo>
                <a:lnTo>
                  <a:pt x="576" y="2602"/>
                </a:lnTo>
                <a:lnTo>
                  <a:pt x="582" y="2577"/>
                </a:lnTo>
                <a:lnTo>
                  <a:pt x="588" y="2555"/>
                </a:lnTo>
                <a:lnTo>
                  <a:pt x="596" y="2539"/>
                </a:lnTo>
                <a:lnTo>
                  <a:pt x="607" y="2513"/>
                </a:lnTo>
                <a:lnTo>
                  <a:pt x="616" y="2489"/>
                </a:lnTo>
                <a:lnTo>
                  <a:pt x="624" y="2462"/>
                </a:lnTo>
                <a:lnTo>
                  <a:pt x="631" y="2432"/>
                </a:lnTo>
                <a:lnTo>
                  <a:pt x="638" y="2401"/>
                </a:lnTo>
                <a:lnTo>
                  <a:pt x="640" y="2377"/>
                </a:lnTo>
                <a:lnTo>
                  <a:pt x="641" y="2356"/>
                </a:lnTo>
                <a:lnTo>
                  <a:pt x="641" y="2336"/>
                </a:lnTo>
                <a:lnTo>
                  <a:pt x="640" y="2316"/>
                </a:lnTo>
                <a:lnTo>
                  <a:pt x="640" y="2300"/>
                </a:lnTo>
                <a:lnTo>
                  <a:pt x="640" y="2289"/>
                </a:lnTo>
                <a:lnTo>
                  <a:pt x="640" y="2285"/>
                </a:lnTo>
                <a:lnTo>
                  <a:pt x="643" y="2271"/>
                </a:lnTo>
                <a:lnTo>
                  <a:pt x="650" y="2236"/>
                </a:lnTo>
                <a:lnTo>
                  <a:pt x="660" y="2191"/>
                </a:lnTo>
                <a:lnTo>
                  <a:pt x="670" y="2145"/>
                </a:lnTo>
                <a:lnTo>
                  <a:pt x="678" y="2109"/>
                </a:lnTo>
                <a:lnTo>
                  <a:pt x="682" y="2085"/>
                </a:lnTo>
                <a:lnTo>
                  <a:pt x="682" y="2069"/>
                </a:lnTo>
                <a:lnTo>
                  <a:pt x="680" y="2059"/>
                </a:lnTo>
                <a:lnTo>
                  <a:pt x="679" y="2044"/>
                </a:lnTo>
                <a:lnTo>
                  <a:pt x="678" y="2037"/>
                </a:lnTo>
                <a:lnTo>
                  <a:pt x="680" y="2030"/>
                </a:lnTo>
                <a:lnTo>
                  <a:pt x="687" y="2016"/>
                </a:lnTo>
                <a:lnTo>
                  <a:pt x="691" y="2008"/>
                </a:lnTo>
                <a:lnTo>
                  <a:pt x="694" y="1999"/>
                </a:lnTo>
                <a:lnTo>
                  <a:pt x="697" y="1989"/>
                </a:lnTo>
                <a:lnTo>
                  <a:pt x="698" y="1980"/>
                </a:lnTo>
                <a:lnTo>
                  <a:pt x="699" y="1953"/>
                </a:lnTo>
                <a:lnTo>
                  <a:pt x="701" y="1914"/>
                </a:lnTo>
                <a:lnTo>
                  <a:pt x="701" y="1876"/>
                </a:lnTo>
                <a:lnTo>
                  <a:pt x="699" y="1850"/>
                </a:lnTo>
                <a:lnTo>
                  <a:pt x="698" y="1835"/>
                </a:lnTo>
                <a:lnTo>
                  <a:pt x="697" y="1821"/>
                </a:lnTo>
                <a:lnTo>
                  <a:pt x="697" y="1808"/>
                </a:lnTo>
                <a:lnTo>
                  <a:pt x="696" y="1797"/>
                </a:lnTo>
                <a:lnTo>
                  <a:pt x="697" y="1788"/>
                </a:lnTo>
                <a:lnTo>
                  <a:pt x="698" y="1782"/>
                </a:lnTo>
                <a:lnTo>
                  <a:pt x="699" y="1776"/>
                </a:lnTo>
                <a:lnTo>
                  <a:pt x="698" y="1771"/>
                </a:lnTo>
                <a:lnTo>
                  <a:pt x="697" y="1764"/>
                </a:lnTo>
                <a:lnTo>
                  <a:pt x="696" y="1754"/>
                </a:lnTo>
                <a:lnTo>
                  <a:pt x="688" y="1735"/>
                </a:lnTo>
                <a:lnTo>
                  <a:pt x="682" y="1717"/>
                </a:lnTo>
                <a:lnTo>
                  <a:pt x="675" y="1702"/>
                </a:lnTo>
                <a:lnTo>
                  <a:pt x="669" y="1686"/>
                </a:lnTo>
                <a:lnTo>
                  <a:pt x="662" y="1663"/>
                </a:lnTo>
                <a:lnTo>
                  <a:pt x="651" y="1636"/>
                </a:lnTo>
                <a:lnTo>
                  <a:pt x="643" y="1610"/>
                </a:lnTo>
                <a:lnTo>
                  <a:pt x="635" y="1591"/>
                </a:lnTo>
                <a:lnTo>
                  <a:pt x="631" y="1574"/>
                </a:lnTo>
                <a:lnTo>
                  <a:pt x="631" y="1567"/>
                </a:lnTo>
                <a:lnTo>
                  <a:pt x="631" y="1561"/>
                </a:lnTo>
                <a:lnTo>
                  <a:pt x="631" y="1554"/>
                </a:lnTo>
                <a:lnTo>
                  <a:pt x="627" y="1544"/>
                </a:lnTo>
                <a:lnTo>
                  <a:pt x="626" y="1540"/>
                </a:lnTo>
                <a:lnTo>
                  <a:pt x="627" y="1538"/>
                </a:lnTo>
                <a:lnTo>
                  <a:pt x="629" y="1533"/>
                </a:lnTo>
                <a:lnTo>
                  <a:pt x="630" y="1525"/>
                </a:lnTo>
                <a:lnTo>
                  <a:pt x="630" y="1519"/>
                </a:lnTo>
                <a:lnTo>
                  <a:pt x="627" y="1509"/>
                </a:lnTo>
                <a:lnTo>
                  <a:pt x="626" y="1503"/>
                </a:lnTo>
                <a:lnTo>
                  <a:pt x="627" y="1487"/>
                </a:lnTo>
                <a:lnTo>
                  <a:pt x="631" y="1466"/>
                </a:lnTo>
                <a:lnTo>
                  <a:pt x="635" y="1460"/>
                </a:lnTo>
                <a:lnTo>
                  <a:pt x="643" y="1448"/>
                </a:lnTo>
                <a:lnTo>
                  <a:pt x="648" y="1442"/>
                </a:lnTo>
                <a:lnTo>
                  <a:pt x="651" y="1433"/>
                </a:lnTo>
                <a:lnTo>
                  <a:pt x="654" y="1424"/>
                </a:lnTo>
                <a:lnTo>
                  <a:pt x="656" y="1415"/>
                </a:lnTo>
                <a:lnTo>
                  <a:pt x="658" y="1405"/>
                </a:lnTo>
                <a:lnTo>
                  <a:pt x="659" y="1396"/>
                </a:lnTo>
                <a:lnTo>
                  <a:pt x="658" y="1388"/>
                </a:lnTo>
                <a:lnTo>
                  <a:pt x="656" y="1379"/>
                </a:lnTo>
                <a:lnTo>
                  <a:pt x="654" y="1371"/>
                </a:lnTo>
                <a:lnTo>
                  <a:pt x="651" y="1364"/>
                </a:lnTo>
                <a:lnTo>
                  <a:pt x="648" y="1357"/>
                </a:lnTo>
                <a:lnTo>
                  <a:pt x="644" y="1351"/>
                </a:lnTo>
                <a:lnTo>
                  <a:pt x="635" y="1338"/>
                </a:lnTo>
                <a:lnTo>
                  <a:pt x="625" y="1328"/>
                </a:lnTo>
                <a:lnTo>
                  <a:pt x="615" y="1321"/>
                </a:lnTo>
                <a:lnTo>
                  <a:pt x="606" y="1313"/>
                </a:lnTo>
                <a:lnTo>
                  <a:pt x="590" y="1301"/>
                </a:lnTo>
                <a:lnTo>
                  <a:pt x="574" y="1289"/>
                </a:lnTo>
                <a:lnTo>
                  <a:pt x="562" y="1280"/>
                </a:lnTo>
                <a:lnTo>
                  <a:pt x="557" y="1278"/>
                </a:lnTo>
                <a:lnTo>
                  <a:pt x="577" y="1264"/>
                </a:lnTo>
                <a:lnTo>
                  <a:pt x="621" y="1232"/>
                </a:lnTo>
                <a:lnTo>
                  <a:pt x="645" y="1213"/>
                </a:lnTo>
                <a:lnTo>
                  <a:pt x="669" y="1196"/>
                </a:lnTo>
                <a:lnTo>
                  <a:pt x="689" y="1179"/>
                </a:lnTo>
                <a:lnTo>
                  <a:pt x="703" y="1167"/>
                </a:lnTo>
                <a:lnTo>
                  <a:pt x="726" y="1145"/>
                </a:lnTo>
                <a:lnTo>
                  <a:pt x="754" y="1121"/>
                </a:lnTo>
                <a:lnTo>
                  <a:pt x="779" y="1101"/>
                </a:lnTo>
                <a:lnTo>
                  <a:pt x="795" y="1086"/>
                </a:lnTo>
                <a:lnTo>
                  <a:pt x="807" y="1077"/>
                </a:lnTo>
                <a:lnTo>
                  <a:pt x="818" y="1067"/>
                </a:lnTo>
                <a:lnTo>
                  <a:pt x="823" y="1063"/>
                </a:lnTo>
                <a:lnTo>
                  <a:pt x="828" y="1058"/>
                </a:lnTo>
                <a:lnTo>
                  <a:pt x="832" y="1053"/>
                </a:lnTo>
                <a:lnTo>
                  <a:pt x="835" y="1048"/>
                </a:lnTo>
                <a:lnTo>
                  <a:pt x="837" y="1037"/>
                </a:lnTo>
                <a:lnTo>
                  <a:pt x="838" y="1024"/>
                </a:lnTo>
                <a:lnTo>
                  <a:pt x="840" y="1014"/>
                </a:lnTo>
                <a:lnTo>
                  <a:pt x="840" y="1006"/>
                </a:lnTo>
                <a:lnTo>
                  <a:pt x="843" y="985"/>
                </a:lnTo>
                <a:lnTo>
                  <a:pt x="850" y="941"/>
                </a:lnTo>
                <a:lnTo>
                  <a:pt x="855" y="890"/>
                </a:lnTo>
                <a:lnTo>
                  <a:pt x="856" y="851"/>
                </a:lnTo>
                <a:lnTo>
                  <a:pt x="856" y="823"/>
                </a:lnTo>
                <a:lnTo>
                  <a:pt x="856" y="794"/>
                </a:lnTo>
                <a:lnTo>
                  <a:pt x="856" y="766"/>
                </a:lnTo>
                <a:lnTo>
                  <a:pt x="857" y="739"/>
                </a:lnTo>
                <a:lnTo>
                  <a:pt x="859" y="716"/>
                </a:lnTo>
                <a:lnTo>
                  <a:pt x="860" y="701"/>
                </a:lnTo>
                <a:lnTo>
                  <a:pt x="861" y="688"/>
                </a:lnTo>
                <a:lnTo>
                  <a:pt x="862" y="679"/>
                </a:lnTo>
                <a:lnTo>
                  <a:pt x="865" y="671"/>
                </a:lnTo>
                <a:lnTo>
                  <a:pt x="869" y="663"/>
                </a:lnTo>
                <a:lnTo>
                  <a:pt x="874" y="657"/>
                </a:lnTo>
                <a:lnTo>
                  <a:pt x="877" y="653"/>
                </a:lnTo>
                <a:lnTo>
                  <a:pt x="881" y="648"/>
                </a:lnTo>
                <a:lnTo>
                  <a:pt x="886" y="643"/>
                </a:lnTo>
                <a:lnTo>
                  <a:pt x="884" y="655"/>
                </a:lnTo>
                <a:lnTo>
                  <a:pt x="884" y="667"/>
                </a:lnTo>
                <a:lnTo>
                  <a:pt x="884" y="679"/>
                </a:lnTo>
                <a:lnTo>
                  <a:pt x="884" y="687"/>
                </a:lnTo>
                <a:lnTo>
                  <a:pt x="885" y="689"/>
                </a:lnTo>
                <a:lnTo>
                  <a:pt x="888" y="692"/>
                </a:lnTo>
                <a:lnTo>
                  <a:pt x="891" y="696"/>
                </a:lnTo>
                <a:lnTo>
                  <a:pt x="898" y="700"/>
                </a:lnTo>
                <a:lnTo>
                  <a:pt x="904" y="703"/>
                </a:lnTo>
                <a:lnTo>
                  <a:pt x="912" y="706"/>
                </a:lnTo>
                <a:lnTo>
                  <a:pt x="919" y="708"/>
                </a:lnTo>
                <a:lnTo>
                  <a:pt x="927" y="711"/>
                </a:lnTo>
                <a:lnTo>
                  <a:pt x="941" y="713"/>
                </a:lnTo>
                <a:lnTo>
                  <a:pt x="951" y="716"/>
                </a:lnTo>
                <a:lnTo>
                  <a:pt x="961" y="717"/>
                </a:lnTo>
                <a:lnTo>
                  <a:pt x="972" y="720"/>
                </a:lnTo>
                <a:lnTo>
                  <a:pt x="984" y="724"/>
                </a:lnTo>
                <a:lnTo>
                  <a:pt x="994" y="730"/>
                </a:lnTo>
                <a:lnTo>
                  <a:pt x="1002" y="734"/>
                </a:lnTo>
                <a:lnTo>
                  <a:pt x="1010" y="737"/>
                </a:lnTo>
                <a:lnTo>
                  <a:pt x="1013" y="740"/>
                </a:lnTo>
                <a:lnTo>
                  <a:pt x="1015" y="742"/>
                </a:lnTo>
                <a:lnTo>
                  <a:pt x="1018" y="748"/>
                </a:lnTo>
                <a:lnTo>
                  <a:pt x="1020" y="753"/>
                </a:lnTo>
                <a:lnTo>
                  <a:pt x="1024" y="765"/>
                </a:lnTo>
                <a:lnTo>
                  <a:pt x="1028" y="775"/>
                </a:lnTo>
                <a:lnTo>
                  <a:pt x="1029" y="785"/>
                </a:lnTo>
                <a:lnTo>
                  <a:pt x="1030" y="793"/>
                </a:lnTo>
                <a:lnTo>
                  <a:pt x="1029" y="799"/>
                </a:lnTo>
                <a:lnTo>
                  <a:pt x="1028" y="806"/>
                </a:lnTo>
                <a:lnTo>
                  <a:pt x="1028" y="808"/>
                </a:lnTo>
                <a:lnTo>
                  <a:pt x="1029" y="811"/>
                </a:lnTo>
                <a:lnTo>
                  <a:pt x="1030" y="812"/>
                </a:lnTo>
                <a:lnTo>
                  <a:pt x="1032" y="812"/>
                </a:lnTo>
                <a:lnTo>
                  <a:pt x="1037" y="813"/>
                </a:lnTo>
                <a:lnTo>
                  <a:pt x="1039" y="812"/>
                </a:lnTo>
                <a:lnTo>
                  <a:pt x="1040" y="811"/>
                </a:lnTo>
                <a:lnTo>
                  <a:pt x="1043" y="808"/>
                </a:lnTo>
                <a:lnTo>
                  <a:pt x="1044" y="801"/>
                </a:lnTo>
                <a:lnTo>
                  <a:pt x="1045" y="797"/>
                </a:lnTo>
                <a:lnTo>
                  <a:pt x="1045" y="798"/>
                </a:lnTo>
                <a:lnTo>
                  <a:pt x="1047" y="801"/>
                </a:lnTo>
                <a:lnTo>
                  <a:pt x="1049" y="802"/>
                </a:lnTo>
                <a:lnTo>
                  <a:pt x="1052" y="801"/>
                </a:lnTo>
                <a:lnTo>
                  <a:pt x="1056" y="794"/>
                </a:lnTo>
                <a:lnTo>
                  <a:pt x="1057" y="790"/>
                </a:lnTo>
                <a:lnTo>
                  <a:pt x="1059" y="789"/>
                </a:lnTo>
                <a:lnTo>
                  <a:pt x="1063" y="784"/>
                </a:lnTo>
                <a:lnTo>
                  <a:pt x="1066" y="773"/>
                </a:lnTo>
                <a:lnTo>
                  <a:pt x="1066" y="765"/>
                </a:lnTo>
                <a:lnTo>
                  <a:pt x="1064" y="759"/>
                </a:lnTo>
                <a:lnTo>
                  <a:pt x="1064" y="742"/>
                </a:lnTo>
                <a:lnTo>
                  <a:pt x="1062" y="729"/>
                </a:lnTo>
                <a:lnTo>
                  <a:pt x="1062" y="716"/>
                </a:lnTo>
                <a:lnTo>
                  <a:pt x="1066" y="710"/>
                </a:lnTo>
                <a:lnTo>
                  <a:pt x="1068" y="703"/>
                </a:lnTo>
                <a:lnTo>
                  <a:pt x="1069" y="697"/>
                </a:lnTo>
                <a:lnTo>
                  <a:pt x="1068" y="691"/>
                </a:lnTo>
                <a:lnTo>
                  <a:pt x="1066" y="687"/>
                </a:lnTo>
                <a:lnTo>
                  <a:pt x="1062" y="684"/>
                </a:lnTo>
                <a:lnTo>
                  <a:pt x="1058" y="682"/>
                </a:lnTo>
                <a:lnTo>
                  <a:pt x="1054" y="681"/>
                </a:lnTo>
                <a:lnTo>
                  <a:pt x="1049" y="679"/>
                </a:lnTo>
                <a:lnTo>
                  <a:pt x="1045" y="679"/>
                </a:lnTo>
                <a:lnTo>
                  <a:pt x="1042" y="681"/>
                </a:lnTo>
                <a:lnTo>
                  <a:pt x="1038" y="682"/>
                </a:lnTo>
                <a:lnTo>
                  <a:pt x="1033" y="686"/>
                </a:lnTo>
                <a:lnTo>
                  <a:pt x="1030" y="688"/>
                </a:lnTo>
                <a:lnTo>
                  <a:pt x="1028" y="688"/>
                </a:lnTo>
                <a:lnTo>
                  <a:pt x="1023" y="688"/>
                </a:lnTo>
                <a:lnTo>
                  <a:pt x="1018" y="687"/>
                </a:lnTo>
                <a:lnTo>
                  <a:pt x="1015" y="684"/>
                </a:lnTo>
                <a:lnTo>
                  <a:pt x="1013" y="683"/>
                </a:lnTo>
                <a:lnTo>
                  <a:pt x="1010" y="681"/>
                </a:lnTo>
                <a:lnTo>
                  <a:pt x="1006" y="676"/>
                </a:lnTo>
                <a:lnTo>
                  <a:pt x="1000" y="669"/>
                </a:lnTo>
                <a:lnTo>
                  <a:pt x="995" y="667"/>
                </a:lnTo>
                <a:lnTo>
                  <a:pt x="989" y="664"/>
                </a:lnTo>
                <a:lnTo>
                  <a:pt x="984" y="663"/>
                </a:lnTo>
                <a:lnTo>
                  <a:pt x="978" y="662"/>
                </a:lnTo>
                <a:lnTo>
                  <a:pt x="971" y="663"/>
                </a:lnTo>
                <a:lnTo>
                  <a:pt x="968" y="663"/>
                </a:lnTo>
                <a:lnTo>
                  <a:pt x="976" y="655"/>
                </a:lnTo>
                <a:lnTo>
                  <a:pt x="986" y="644"/>
                </a:lnTo>
                <a:lnTo>
                  <a:pt x="994" y="641"/>
                </a:lnTo>
                <a:lnTo>
                  <a:pt x="1006" y="635"/>
                </a:lnTo>
                <a:lnTo>
                  <a:pt x="1018" y="621"/>
                </a:lnTo>
                <a:lnTo>
                  <a:pt x="1021" y="616"/>
                </a:lnTo>
                <a:lnTo>
                  <a:pt x="1026" y="619"/>
                </a:lnTo>
                <a:lnTo>
                  <a:pt x="1039" y="624"/>
                </a:lnTo>
                <a:lnTo>
                  <a:pt x="1047" y="626"/>
                </a:lnTo>
                <a:lnTo>
                  <a:pt x="1054" y="629"/>
                </a:lnTo>
                <a:lnTo>
                  <a:pt x="1062" y="631"/>
                </a:lnTo>
                <a:lnTo>
                  <a:pt x="1068" y="631"/>
                </a:lnTo>
                <a:lnTo>
                  <a:pt x="1081" y="631"/>
                </a:lnTo>
                <a:lnTo>
                  <a:pt x="1093" y="633"/>
                </a:lnTo>
                <a:lnTo>
                  <a:pt x="1104" y="634"/>
                </a:lnTo>
                <a:lnTo>
                  <a:pt x="1109" y="635"/>
                </a:lnTo>
                <a:lnTo>
                  <a:pt x="1107" y="635"/>
                </a:lnTo>
                <a:lnTo>
                  <a:pt x="1107" y="638"/>
                </a:lnTo>
                <a:lnTo>
                  <a:pt x="1109" y="641"/>
                </a:lnTo>
                <a:lnTo>
                  <a:pt x="1112" y="648"/>
                </a:lnTo>
                <a:lnTo>
                  <a:pt x="1116" y="650"/>
                </a:lnTo>
                <a:lnTo>
                  <a:pt x="1119" y="652"/>
                </a:lnTo>
                <a:lnTo>
                  <a:pt x="1122" y="652"/>
                </a:lnTo>
                <a:lnTo>
                  <a:pt x="1125" y="652"/>
                </a:lnTo>
                <a:lnTo>
                  <a:pt x="1130" y="650"/>
                </a:lnTo>
                <a:lnTo>
                  <a:pt x="1131" y="650"/>
                </a:lnTo>
                <a:lnTo>
                  <a:pt x="1143" y="660"/>
                </a:lnTo>
                <a:lnTo>
                  <a:pt x="1162" y="677"/>
                </a:lnTo>
                <a:lnTo>
                  <a:pt x="1173" y="683"/>
                </a:lnTo>
                <a:lnTo>
                  <a:pt x="1186" y="692"/>
                </a:lnTo>
                <a:lnTo>
                  <a:pt x="1197" y="700"/>
                </a:lnTo>
                <a:lnTo>
                  <a:pt x="1203" y="705"/>
                </a:lnTo>
                <a:lnTo>
                  <a:pt x="1203" y="707"/>
                </a:lnTo>
                <a:lnTo>
                  <a:pt x="1203" y="711"/>
                </a:lnTo>
                <a:lnTo>
                  <a:pt x="1205" y="717"/>
                </a:lnTo>
                <a:lnTo>
                  <a:pt x="1211" y="729"/>
                </a:lnTo>
                <a:lnTo>
                  <a:pt x="1226" y="748"/>
                </a:lnTo>
                <a:lnTo>
                  <a:pt x="1230" y="756"/>
                </a:lnTo>
                <a:lnTo>
                  <a:pt x="1229" y="760"/>
                </a:lnTo>
                <a:lnTo>
                  <a:pt x="1229" y="764"/>
                </a:lnTo>
                <a:lnTo>
                  <a:pt x="1229" y="766"/>
                </a:lnTo>
                <a:lnTo>
                  <a:pt x="1230" y="768"/>
                </a:lnTo>
                <a:lnTo>
                  <a:pt x="1231" y="769"/>
                </a:lnTo>
                <a:lnTo>
                  <a:pt x="1235" y="770"/>
                </a:lnTo>
                <a:lnTo>
                  <a:pt x="1240" y="772"/>
                </a:lnTo>
                <a:lnTo>
                  <a:pt x="1244" y="773"/>
                </a:lnTo>
                <a:lnTo>
                  <a:pt x="1246" y="770"/>
                </a:lnTo>
                <a:lnTo>
                  <a:pt x="1249" y="766"/>
                </a:lnTo>
                <a:lnTo>
                  <a:pt x="1250" y="758"/>
                </a:lnTo>
                <a:lnTo>
                  <a:pt x="1250" y="753"/>
                </a:lnTo>
                <a:lnTo>
                  <a:pt x="1251" y="754"/>
                </a:lnTo>
                <a:lnTo>
                  <a:pt x="1254" y="756"/>
                </a:lnTo>
                <a:lnTo>
                  <a:pt x="1255" y="758"/>
                </a:lnTo>
                <a:lnTo>
                  <a:pt x="1258" y="758"/>
                </a:lnTo>
                <a:lnTo>
                  <a:pt x="1260" y="756"/>
                </a:lnTo>
                <a:lnTo>
                  <a:pt x="1261" y="755"/>
                </a:lnTo>
                <a:lnTo>
                  <a:pt x="1264" y="751"/>
                </a:lnTo>
                <a:lnTo>
                  <a:pt x="1264" y="746"/>
                </a:lnTo>
                <a:lnTo>
                  <a:pt x="1263" y="744"/>
                </a:lnTo>
                <a:lnTo>
                  <a:pt x="1263" y="742"/>
                </a:lnTo>
                <a:lnTo>
                  <a:pt x="1264" y="742"/>
                </a:lnTo>
                <a:lnTo>
                  <a:pt x="1266" y="742"/>
                </a:lnTo>
                <a:lnTo>
                  <a:pt x="1269" y="741"/>
                </a:lnTo>
                <a:lnTo>
                  <a:pt x="1271" y="739"/>
                </a:lnTo>
                <a:lnTo>
                  <a:pt x="1273" y="731"/>
                </a:lnTo>
                <a:lnTo>
                  <a:pt x="1271" y="727"/>
                </a:lnTo>
                <a:lnTo>
                  <a:pt x="1274" y="727"/>
                </a:lnTo>
                <a:lnTo>
                  <a:pt x="1277" y="727"/>
                </a:lnTo>
                <a:lnTo>
                  <a:pt x="1279" y="727"/>
                </a:lnTo>
                <a:lnTo>
                  <a:pt x="1280" y="726"/>
                </a:lnTo>
                <a:lnTo>
                  <a:pt x="1282" y="725"/>
                </a:lnTo>
                <a:lnTo>
                  <a:pt x="1282" y="721"/>
                </a:lnTo>
                <a:lnTo>
                  <a:pt x="1277" y="708"/>
                </a:lnTo>
                <a:lnTo>
                  <a:pt x="1273" y="701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39" name="Freeform 44"/>
          <p:cNvSpPr>
            <a:spLocks noEditPoints="1"/>
          </p:cNvSpPr>
          <p:nvPr/>
        </p:nvSpPr>
        <p:spPr bwMode="auto">
          <a:xfrm>
            <a:off x="8990605" y="868110"/>
            <a:ext cx="152038" cy="1155217"/>
          </a:xfrm>
          <a:custGeom>
            <a:avLst/>
            <a:gdLst>
              <a:gd name="T0" fmla="*/ 2147483647 w 340"/>
              <a:gd name="T1" fmla="*/ 2147483647 h 2555"/>
              <a:gd name="T2" fmla="*/ 2147483647 w 340"/>
              <a:gd name="T3" fmla="*/ 2147483647 h 2555"/>
              <a:gd name="T4" fmla="*/ 2147483647 w 340"/>
              <a:gd name="T5" fmla="*/ 2147483647 h 2555"/>
              <a:gd name="T6" fmla="*/ 2147483647 w 340"/>
              <a:gd name="T7" fmla="*/ 2147483647 h 2555"/>
              <a:gd name="T8" fmla="*/ 2147483647 w 340"/>
              <a:gd name="T9" fmla="*/ 2147483647 h 2555"/>
              <a:gd name="T10" fmla="*/ 2147483647 w 340"/>
              <a:gd name="T11" fmla="*/ 2147483647 h 2555"/>
              <a:gd name="T12" fmla="*/ 2147483647 w 340"/>
              <a:gd name="T13" fmla="*/ 2147483647 h 2555"/>
              <a:gd name="T14" fmla="*/ 2147483647 w 340"/>
              <a:gd name="T15" fmla="*/ 2147483647 h 2555"/>
              <a:gd name="T16" fmla="*/ 2147483647 w 340"/>
              <a:gd name="T17" fmla="*/ 2147483647 h 2555"/>
              <a:gd name="T18" fmla="*/ 2147483647 w 340"/>
              <a:gd name="T19" fmla="*/ 2147483647 h 2555"/>
              <a:gd name="T20" fmla="*/ 2147483647 w 340"/>
              <a:gd name="T21" fmla="*/ 2147483647 h 2555"/>
              <a:gd name="T22" fmla="*/ 2147483647 w 340"/>
              <a:gd name="T23" fmla="*/ 2147483647 h 2555"/>
              <a:gd name="T24" fmla="*/ 2147483647 w 340"/>
              <a:gd name="T25" fmla="*/ 2147483647 h 2555"/>
              <a:gd name="T26" fmla="*/ 2147483647 w 340"/>
              <a:gd name="T27" fmla="*/ 2147483647 h 2555"/>
              <a:gd name="T28" fmla="*/ 2147483647 w 340"/>
              <a:gd name="T29" fmla="*/ 2147483647 h 2555"/>
              <a:gd name="T30" fmla="*/ 2147483647 w 340"/>
              <a:gd name="T31" fmla="*/ 2147483647 h 2555"/>
              <a:gd name="T32" fmla="*/ 2147483647 w 340"/>
              <a:gd name="T33" fmla="*/ 2147483647 h 2555"/>
              <a:gd name="T34" fmla="*/ 2147483647 w 340"/>
              <a:gd name="T35" fmla="*/ 2147483647 h 2555"/>
              <a:gd name="T36" fmla="*/ 0 w 340"/>
              <a:gd name="T37" fmla="*/ 2147483647 h 2555"/>
              <a:gd name="T38" fmla="*/ 2147483647 w 340"/>
              <a:gd name="T39" fmla="*/ 2147483647 h 2555"/>
              <a:gd name="T40" fmla="*/ 2147483647 w 340"/>
              <a:gd name="T41" fmla="*/ 2147483647 h 2555"/>
              <a:gd name="T42" fmla="*/ 2147483647 w 340"/>
              <a:gd name="T43" fmla="*/ 2147483647 h 2555"/>
              <a:gd name="T44" fmla="*/ 2147483647 w 340"/>
              <a:gd name="T45" fmla="*/ 2147483647 h 2555"/>
              <a:gd name="T46" fmla="*/ 2147483647 w 340"/>
              <a:gd name="T47" fmla="*/ 2147483647 h 2555"/>
              <a:gd name="T48" fmla="*/ 2147483647 w 340"/>
              <a:gd name="T49" fmla="*/ 2147483647 h 2555"/>
              <a:gd name="T50" fmla="*/ 2147483647 w 340"/>
              <a:gd name="T51" fmla="*/ 2147483647 h 2555"/>
              <a:gd name="T52" fmla="*/ 2147483647 w 340"/>
              <a:gd name="T53" fmla="*/ 2147483647 h 2555"/>
              <a:gd name="T54" fmla="*/ 2147483647 w 340"/>
              <a:gd name="T55" fmla="*/ 2147483647 h 2555"/>
              <a:gd name="T56" fmla="*/ 2147483647 w 340"/>
              <a:gd name="T57" fmla="*/ 2147483647 h 2555"/>
              <a:gd name="T58" fmla="*/ 2147483647 w 340"/>
              <a:gd name="T59" fmla="*/ 2147483647 h 2555"/>
              <a:gd name="T60" fmla="*/ 2147483647 w 340"/>
              <a:gd name="T61" fmla="*/ 2147483647 h 2555"/>
              <a:gd name="T62" fmla="*/ 2147483647 w 340"/>
              <a:gd name="T63" fmla="*/ 2147483647 h 2555"/>
              <a:gd name="T64" fmla="*/ 2147483647 w 340"/>
              <a:gd name="T65" fmla="*/ 2147483647 h 2555"/>
              <a:gd name="T66" fmla="*/ 2147483647 w 340"/>
              <a:gd name="T67" fmla="*/ 2147483647 h 2555"/>
              <a:gd name="T68" fmla="*/ 2147483647 w 340"/>
              <a:gd name="T69" fmla="*/ 2147483647 h 2555"/>
              <a:gd name="T70" fmla="*/ 2147483647 w 340"/>
              <a:gd name="T71" fmla="*/ 2147483647 h 2555"/>
              <a:gd name="T72" fmla="*/ 2147483647 w 340"/>
              <a:gd name="T73" fmla="*/ 2147483647 h 2555"/>
              <a:gd name="T74" fmla="*/ 2147483647 w 340"/>
              <a:gd name="T75" fmla="*/ 2147483647 h 2555"/>
              <a:gd name="T76" fmla="*/ 2147483647 w 340"/>
              <a:gd name="T77" fmla="*/ 2147483647 h 2555"/>
              <a:gd name="T78" fmla="*/ 2147483647 w 340"/>
              <a:gd name="T79" fmla="*/ 2147483647 h 2555"/>
              <a:gd name="T80" fmla="*/ 2147483647 w 340"/>
              <a:gd name="T81" fmla="*/ 2147483647 h 2555"/>
              <a:gd name="T82" fmla="*/ 2147483647 w 340"/>
              <a:gd name="T83" fmla="*/ 2147483647 h 2555"/>
              <a:gd name="T84" fmla="*/ 2147483647 w 340"/>
              <a:gd name="T85" fmla="*/ 2147483647 h 2555"/>
              <a:gd name="T86" fmla="*/ 2147483647 w 340"/>
              <a:gd name="T87" fmla="*/ 2147483647 h 2555"/>
              <a:gd name="T88" fmla="*/ 2147483647 w 340"/>
              <a:gd name="T89" fmla="*/ 2147483647 h 2555"/>
              <a:gd name="T90" fmla="*/ 2147483647 w 340"/>
              <a:gd name="T91" fmla="*/ 2147483647 h 2555"/>
              <a:gd name="T92" fmla="*/ 2147483647 w 340"/>
              <a:gd name="T93" fmla="*/ 2147483647 h 2555"/>
              <a:gd name="T94" fmla="*/ 2147483647 w 340"/>
              <a:gd name="T95" fmla="*/ 2147483647 h 2555"/>
              <a:gd name="T96" fmla="*/ 2147483647 w 340"/>
              <a:gd name="T97" fmla="*/ 2147483647 h 2555"/>
              <a:gd name="T98" fmla="*/ 2147483647 w 340"/>
              <a:gd name="T99" fmla="*/ 2147483647 h 2555"/>
              <a:gd name="T100" fmla="*/ 2147483647 w 340"/>
              <a:gd name="T101" fmla="*/ 2147483647 h 2555"/>
              <a:gd name="T102" fmla="*/ 2147483647 w 340"/>
              <a:gd name="T103" fmla="*/ 2147483647 h 2555"/>
              <a:gd name="T104" fmla="*/ 2147483647 w 340"/>
              <a:gd name="T105" fmla="*/ 2147483647 h 2555"/>
              <a:gd name="T106" fmla="*/ 2147483647 w 340"/>
              <a:gd name="T107" fmla="*/ 2147483647 h 2555"/>
              <a:gd name="T108" fmla="*/ 2147483647 w 340"/>
              <a:gd name="T109" fmla="*/ 2147483647 h 2555"/>
              <a:gd name="T110" fmla="*/ 2147483647 w 340"/>
              <a:gd name="T111" fmla="*/ 2147483647 h 2555"/>
              <a:gd name="T112" fmla="*/ 2147483647 w 340"/>
              <a:gd name="T113" fmla="*/ 2147483647 h 2555"/>
              <a:gd name="T114" fmla="*/ 2147483647 w 340"/>
              <a:gd name="T115" fmla="*/ 2147483647 h 25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0"/>
              <a:gd name="T175" fmla="*/ 0 h 2555"/>
              <a:gd name="T176" fmla="*/ 340 w 340"/>
              <a:gd name="T177" fmla="*/ 2555 h 25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0" h="2555">
                <a:moveTo>
                  <a:pt x="340" y="2555"/>
                </a:moveTo>
                <a:lnTo>
                  <a:pt x="340" y="0"/>
                </a:lnTo>
                <a:lnTo>
                  <a:pt x="339" y="1"/>
                </a:lnTo>
                <a:lnTo>
                  <a:pt x="336" y="1"/>
                </a:lnTo>
                <a:lnTo>
                  <a:pt x="331" y="6"/>
                </a:lnTo>
                <a:lnTo>
                  <a:pt x="327" y="10"/>
                </a:lnTo>
                <a:lnTo>
                  <a:pt x="319" y="15"/>
                </a:lnTo>
                <a:lnTo>
                  <a:pt x="310" y="21"/>
                </a:lnTo>
                <a:lnTo>
                  <a:pt x="303" y="29"/>
                </a:lnTo>
                <a:lnTo>
                  <a:pt x="300" y="39"/>
                </a:lnTo>
                <a:lnTo>
                  <a:pt x="295" y="47"/>
                </a:lnTo>
                <a:lnTo>
                  <a:pt x="289" y="53"/>
                </a:lnTo>
                <a:lnTo>
                  <a:pt x="287" y="58"/>
                </a:lnTo>
                <a:lnTo>
                  <a:pt x="282" y="66"/>
                </a:lnTo>
                <a:lnTo>
                  <a:pt x="278" y="74"/>
                </a:lnTo>
                <a:lnTo>
                  <a:pt x="276" y="83"/>
                </a:lnTo>
                <a:lnTo>
                  <a:pt x="276" y="93"/>
                </a:lnTo>
                <a:lnTo>
                  <a:pt x="274" y="103"/>
                </a:lnTo>
                <a:lnTo>
                  <a:pt x="273" y="114"/>
                </a:lnTo>
                <a:lnTo>
                  <a:pt x="273" y="122"/>
                </a:lnTo>
                <a:lnTo>
                  <a:pt x="276" y="135"/>
                </a:lnTo>
                <a:lnTo>
                  <a:pt x="277" y="143"/>
                </a:lnTo>
                <a:lnTo>
                  <a:pt x="278" y="149"/>
                </a:lnTo>
                <a:lnTo>
                  <a:pt x="279" y="154"/>
                </a:lnTo>
                <a:lnTo>
                  <a:pt x="278" y="157"/>
                </a:lnTo>
                <a:lnTo>
                  <a:pt x="276" y="163"/>
                </a:lnTo>
                <a:lnTo>
                  <a:pt x="273" y="170"/>
                </a:lnTo>
                <a:lnTo>
                  <a:pt x="273" y="178"/>
                </a:lnTo>
                <a:lnTo>
                  <a:pt x="277" y="192"/>
                </a:lnTo>
                <a:lnTo>
                  <a:pt x="281" y="207"/>
                </a:lnTo>
                <a:lnTo>
                  <a:pt x="286" y="218"/>
                </a:lnTo>
                <a:lnTo>
                  <a:pt x="291" y="227"/>
                </a:lnTo>
                <a:lnTo>
                  <a:pt x="292" y="231"/>
                </a:lnTo>
                <a:lnTo>
                  <a:pt x="295" y="234"/>
                </a:lnTo>
                <a:lnTo>
                  <a:pt x="297" y="237"/>
                </a:lnTo>
                <a:lnTo>
                  <a:pt x="301" y="239"/>
                </a:lnTo>
                <a:lnTo>
                  <a:pt x="306" y="239"/>
                </a:lnTo>
                <a:lnTo>
                  <a:pt x="307" y="249"/>
                </a:lnTo>
                <a:lnTo>
                  <a:pt x="312" y="263"/>
                </a:lnTo>
                <a:lnTo>
                  <a:pt x="316" y="273"/>
                </a:lnTo>
                <a:lnTo>
                  <a:pt x="319" y="276"/>
                </a:lnTo>
                <a:lnTo>
                  <a:pt x="319" y="285"/>
                </a:lnTo>
                <a:lnTo>
                  <a:pt x="319" y="298"/>
                </a:lnTo>
                <a:lnTo>
                  <a:pt x="320" y="318"/>
                </a:lnTo>
                <a:lnTo>
                  <a:pt x="320" y="333"/>
                </a:lnTo>
                <a:lnTo>
                  <a:pt x="319" y="333"/>
                </a:lnTo>
                <a:lnTo>
                  <a:pt x="315" y="333"/>
                </a:lnTo>
                <a:lnTo>
                  <a:pt x="311" y="333"/>
                </a:lnTo>
                <a:lnTo>
                  <a:pt x="307" y="336"/>
                </a:lnTo>
                <a:lnTo>
                  <a:pt x="296" y="347"/>
                </a:lnTo>
                <a:lnTo>
                  <a:pt x="289" y="355"/>
                </a:lnTo>
                <a:lnTo>
                  <a:pt x="282" y="362"/>
                </a:lnTo>
                <a:lnTo>
                  <a:pt x="271" y="374"/>
                </a:lnTo>
                <a:lnTo>
                  <a:pt x="263" y="380"/>
                </a:lnTo>
                <a:lnTo>
                  <a:pt x="259" y="384"/>
                </a:lnTo>
                <a:lnTo>
                  <a:pt x="258" y="388"/>
                </a:lnTo>
                <a:lnTo>
                  <a:pt x="257" y="390"/>
                </a:lnTo>
                <a:lnTo>
                  <a:pt x="254" y="389"/>
                </a:lnTo>
                <a:lnTo>
                  <a:pt x="248" y="390"/>
                </a:lnTo>
                <a:lnTo>
                  <a:pt x="239" y="394"/>
                </a:lnTo>
                <a:lnTo>
                  <a:pt x="224" y="401"/>
                </a:lnTo>
                <a:lnTo>
                  <a:pt x="211" y="408"/>
                </a:lnTo>
                <a:lnTo>
                  <a:pt x="205" y="410"/>
                </a:lnTo>
                <a:lnTo>
                  <a:pt x="199" y="414"/>
                </a:lnTo>
                <a:lnTo>
                  <a:pt x="185" y="422"/>
                </a:lnTo>
                <a:lnTo>
                  <a:pt x="170" y="429"/>
                </a:lnTo>
                <a:lnTo>
                  <a:pt x="156" y="436"/>
                </a:lnTo>
                <a:lnTo>
                  <a:pt x="144" y="441"/>
                </a:lnTo>
                <a:lnTo>
                  <a:pt x="132" y="446"/>
                </a:lnTo>
                <a:lnTo>
                  <a:pt x="120" y="449"/>
                </a:lnTo>
                <a:lnTo>
                  <a:pt x="113" y="453"/>
                </a:lnTo>
                <a:lnTo>
                  <a:pt x="108" y="453"/>
                </a:lnTo>
                <a:lnTo>
                  <a:pt x="101" y="453"/>
                </a:lnTo>
                <a:lnTo>
                  <a:pt x="99" y="453"/>
                </a:lnTo>
                <a:lnTo>
                  <a:pt x="95" y="454"/>
                </a:lnTo>
                <a:lnTo>
                  <a:pt x="92" y="457"/>
                </a:lnTo>
                <a:lnTo>
                  <a:pt x="89" y="460"/>
                </a:lnTo>
                <a:lnTo>
                  <a:pt x="85" y="466"/>
                </a:lnTo>
                <a:lnTo>
                  <a:pt x="81" y="477"/>
                </a:lnTo>
                <a:lnTo>
                  <a:pt x="77" y="489"/>
                </a:lnTo>
                <a:lnTo>
                  <a:pt x="76" y="500"/>
                </a:lnTo>
                <a:lnTo>
                  <a:pt x="75" y="511"/>
                </a:lnTo>
                <a:lnTo>
                  <a:pt x="72" y="525"/>
                </a:lnTo>
                <a:lnTo>
                  <a:pt x="70" y="538"/>
                </a:lnTo>
                <a:lnTo>
                  <a:pt x="70" y="548"/>
                </a:lnTo>
                <a:lnTo>
                  <a:pt x="67" y="564"/>
                </a:lnTo>
                <a:lnTo>
                  <a:pt x="63" y="590"/>
                </a:lnTo>
                <a:lnTo>
                  <a:pt x="60" y="614"/>
                </a:lnTo>
                <a:lnTo>
                  <a:pt x="57" y="626"/>
                </a:lnTo>
                <a:lnTo>
                  <a:pt x="55" y="635"/>
                </a:lnTo>
                <a:lnTo>
                  <a:pt x="53" y="646"/>
                </a:lnTo>
                <a:lnTo>
                  <a:pt x="53" y="659"/>
                </a:lnTo>
                <a:lnTo>
                  <a:pt x="52" y="667"/>
                </a:lnTo>
                <a:lnTo>
                  <a:pt x="50" y="675"/>
                </a:lnTo>
                <a:lnTo>
                  <a:pt x="46" y="696"/>
                </a:lnTo>
                <a:lnTo>
                  <a:pt x="42" y="718"/>
                </a:lnTo>
                <a:lnTo>
                  <a:pt x="39" y="735"/>
                </a:lnTo>
                <a:lnTo>
                  <a:pt x="37" y="749"/>
                </a:lnTo>
                <a:lnTo>
                  <a:pt x="34" y="768"/>
                </a:lnTo>
                <a:lnTo>
                  <a:pt x="31" y="785"/>
                </a:lnTo>
                <a:lnTo>
                  <a:pt x="29" y="798"/>
                </a:lnTo>
                <a:lnTo>
                  <a:pt x="28" y="810"/>
                </a:lnTo>
                <a:lnTo>
                  <a:pt x="28" y="818"/>
                </a:lnTo>
                <a:lnTo>
                  <a:pt x="26" y="831"/>
                </a:lnTo>
                <a:lnTo>
                  <a:pt x="21" y="857"/>
                </a:lnTo>
                <a:lnTo>
                  <a:pt x="14" y="889"/>
                </a:lnTo>
                <a:lnTo>
                  <a:pt x="10" y="910"/>
                </a:lnTo>
                <a:lnTo>
                  <a:pt x="8" y="924"/>
                </a:lnTo>
                <a:lnTo>
                  <a:pt x="7" y="941"/>
                </a:lnTo>
                <a:lnTo>
                  <a:pt x="4" y="956"/>
                </a:lnTo>
                <a:lnTo>
                  <a:pt x="4" y="967"/>
                </a:lnTo>
                <a:lnTo>
                  <a:pt x="4" y="989"/>
                </a:lnTo>
                <a:lnTo>
                  <a:pt x="2" y="1016"/>
                </a:lnTo>
                <a:lnTo>
                  <a:pt x="0" y="1045"/>
                </a:lnTo>
                <a:lnTo>
                  <a:pt x="3" y="1071"/>
                </a:lnTo>
                <a:lnTo>
                  <a:pt x="4" y="1095"/>
                </a:lnTo>
                <a:lnTo>
                  <a:pt x="3" y="1125"/>
                </a:lnTo>
                <a:lnTo>
                  <a:pt x="3" y="1151"/>
                </a:lnTo>
                <a:lnTo>
                  <a:pt x="3" y="1168"/>
                </a:lnTo>
                <a:lnTo>
                  <a:pt x="5" y="1178"/>
                </a:lnTo>
                <a:lnTo>
                  <a:pt x="4" y="1189"/>
                </a:lnTo>
                <a:lnTo>
                  <a:pt x="4" y="1203"/>
                </a:lnTo>
                <a:lnTo>
                  <a:pt x="4" y="1215"/>
                </a:lnTo>
                <a:lnTo>
                  <a:pt x="4" y="1232"/>
                </a:lnTo>
                <a:lnTo>
                  <a:pt x="5" y="1247"/>
                </a:lnTo>
                <a:lnTo>
                  <a:pt x="7" y="1262"/>
                </a:lnTo>
                <a:lnTo>
                  <a:pt x="7" y="1273"/>
                </a:lnTo>
                <a:lnTo>
                  <a:pt x="7" y="1280"/>
                </a:lnTo>
                <a:lnTo>
                  <a:pt x="5" y="1295"/>
                </a:lnTo>
                <a:lnTo>
                  <a:pt x="5" y="1309"/>
                </a:lnTo>
                <a:lnTo>
                  <a:pt x="5" y="1318"/>
                </a:lnTo>
                <a:lnTo>
                  <a:pt x="4" y="1329"/>
                </a:lnTo>
                <a:lnTo>
                  <a:pt x="4" y="1337"/>
                </a:lnTo>
                <a:lnTo>
                  <a:pt x="14" y="1338"/>
                </a:lnTo>
                <a:lnTo>
                  <a:pt x="13" y="1345"/>
                </a:lnTo>
                <a:lnTo>
                  <a:pt x="14" y="1353"/>
                </a:lnTo>
                <a:lnTo>
                  <a:pt x="19" y="1363"/>
                </a:lnTo>
                <a:lnTo>
                  <a:pt x="27" y="1374"/>
                </a:lnTo>
                <a:lnTo>
                  <a:pt x="32" y="1393"/>
                </a:lnTo>
                <a:lnTo>
                  <a:pt x="38" y="1410"/>
                </a:lnTo>
                <a:lnTo>
                  <a:pt x="47" y="1419"/>
                </a:lnTo>
                <a:lnTo>
                  <a:pt x="51" y="1424"/>
                </a:lnTo>
                <a:lnTo>
                  <a:pt x="53" y="1427"/>
                </a:lnTo>
                <a:lnTo>
                  <a:pt x="60" y="1430"/>
                </a:lnTo>
                <a:lnTo>
                  <a:pt x="70" y="1434"/>
                </a:lnTo>
                <a:lnTo>
                  <a:pt x="76" y="1437"/>
                </a:lnTo>
                <a:lnTo>
                  <a:pt x="79" y="1438"/>
                </a:lnTo>
                <a:lnTo>
                  <a:pt x="82" y="1439"/>
                </a:lnTo>
                <a:lnTo>
                  <a:pt x="87" y="1440"/>
                </a:lnTo>
                <a:lnTo>
                  <a:pt x="90" y="1442"/>
                </a:lnTo>
                <a:lnTo>
                  <a:pt x="96" y="1448"/>
                </a:lnTo>
                <a:lnTo>
                  <a:pt x="106" y="1456"/>
                </a:lnTo>
                <a:lnTo>
                  <a:pt x="108" y="1456"/>
                </a:lnTo>
                <a:lnTo>
                  <a:pt x="111" y="1456"/>
                </a:lnTo>
                <a:lnTo>
                  <a:pt x="114" y="1456"/>
                </a:lnTo>
                <a:lnTo>
                  <a:pt x="115" y="1454"/>
                </a:lnTo>
                <a:lnTo>
                  <a:pt x="116" y="1453"/>
                </a:lnTo>
                <a:lnTo>
                  <a:pt x="118" y="1451"/>
                </a:lnTo>
                <a:lnTo>
                  <a:pt x="115" y="1442"/>
                </a:lnTo>
                <a:lnTo>
                  <a:pt x="113" y="1437"/>
                </a:lnTo>
                <a:lnTo>
                  <a:pt x="115" y="1435"/>
                </a:lnTo>
                <a:lnTo>
                  <a:pt x="118" y="1433"/>
                </a:lnTo>
                <a:lnTo>
                  <a:pt x="120" y="1430"/>
                </a:lnTo>
                <a:lnTo>
                  <a:pt x="122" y="1427"/>
                </a:lnTo>
                <a:lnTo>
                  <a:pt x="120" y="1424"/>
                </a:lnTo>
                <a:lnTo>
                  <a:pt x="118" y="1422"/>
                </a:lnTo>
                <a:lnTo>
                  <a:pt x="116" y="1422"/>
                </a:lnTo>
                <a:lnTo>
                  <a:pt x="115" y="1422"/>
                </a:lnTo>
                <a:lnTo>
                  <a:pt x="113" y="1422"/>
                </a:lnTo>
                <a:lnTo>
                  <a:pt x="110" y="1420"/>
                </a:lnTo>
                <a:lnTo>
                  <a:pt x="113" y="1417"/>
                </a:lnTo>
                <a:lnTo>
                  <a:pt x="113" y="1410"/>
                </a:lnTo>
                <a:lnTo>
                  <a:pt x="108" y="1406"/>
                </a:lnTo>
                <a:lnTo>
                  <a:pt x="103" y="1405"/>
                </a:lnTo>
                <a:lnTo>
                  <a:pt x="98" y="1405"/>
                </a:lnTo>
                <a:lnTo>
                  <a:pt x="94" y="1404"/>
                </a:lnTo>
                <a:lnTo>
                  <a:pt x="96" y="1401"/>
                </a:lnTo>
                <a:lnTo>
                  <a:pt x="96" y="1395"/>
                </a:lnTo>
                <a:lnTo>
                  <a:pt x="94" y="1390"/>
                </a:lnTo>
                <a:lnTo>
                  <a:pt x="91" y="1389"/>
                </a:lnTo>
                <a:lnTo>
                  <a:pt x="87" y="1387"/>
                </a:lnTo>
                <a:lnTo>
                  <a:pt x="86" y="1387"/>
                </a:lnTo>
                <a:lnTo>
                  <a:pt x="84" y="1386"/>
                </a:lnTo>
                <a:lnTo>
                  <a:pt x="85" y="1384"/>
                </a:lnTo>
                <a:lnTo>
                  <a:pt x="85" y="1377"/>
                </a:lnTo>
                <a:lnTo>
                  <a:pt x="82" y="1372"/>
                </a:lnTo>
                <a:lnTo>
                  <a:pt x="82" y="1369"/>
                </a:lnTo>
                <a:lnTo>
                  <a:pt x="82" y="1358"/>
                </a:lnTo>
                <a:lnTo>
                  <a:pt x="84" y="1357"/>
                </a:lnTo>
                <a:lnTo>
                  <a:pt x="86" y="1355"/>
                </a:lnTo>
                <a:lnTo>
                  <a:pt x="89" y="1353"/>
                </a:lnTo>
                <a:lnTo>
                  <a:pt x="91" y="1352"/>
                </a:lnTo>
                <a:lnTo>
                  <a:pt x="94" y="1351"/>
                </a:lnTo>
                <a:lnTo>
                  <a:pt x="96" y="1352"/>
                </a:lnTo>
                <a:lnTo>
                  <a:pt x="99" y="1355"/>
                </a:lnTo>
                <a:lnTo>
                  <a:pt x="101" y="1357"/>
                </a:lnTo>
                <a:lnTo>
                  <a:pt x="103" y="1361"/>
                </a:lnTo>
                <a:lnTo>
                  <a:pt x="104" y="1366"/>
                </a:lnTo>
                <a:lnTo>
                  <a:pt x="106" y="1381"/>
                </a:lnTo>
                <a:lnTo>
                  <a:pt x="110" y="1398"/>
                </a:lnTo>
                <a:lnTo>
                  <a:pt x="113" y="1403"/>
                </a:lnTo>
                <a:lnTo>
                  <a:pt x="115" y="1408"/>
                </a:lnTo>
                <a:lnTo>
                  <a:pt x="119" y="1413"/>
                </a:lnTo>
                <a:lnTo>
                  <a:pt x="124" y="1417"/>
                </a:lnTo>
                <a:lnTo>
                  <a:pt x="132" y="1418"/>
                </a:lnTo>
                <a:lnTo>
                  <a:pt x="134" y="1418"/>
                </a:lnTo>
                <a:lnTo>
                  <a:pt x="134" y="1413"/>
                </a:lnTo>
                <a:lnTo>
                  <a:pt x="133" y="1405"/>
                </a:lnTo>
                <a:lnTo>
                  <a:pt x="132" y="1398"/>
                </a:lnTo>
                <a:lnTo>
                  <a:pt x="132" y="1391"/>
                </a:lnTo>
                <a:lnTo>
                  <a:pt x="134" y="1398"/>
                </a:lnTo>
                <a:lnTo>
                  <a:pt x="138" y="1409"/>
                </a:lnTo>
                <a:lnTo>
                  <a:pt x="140" y="1422"/>
                </a:lnTo>
                <a:lnTo>
                  <a:pt x="142" y="1434"/>
                </a:lnTo>
                <a:lnTo>
                  <a:pt x="143" y="1442"/>
                </a:lnTo>
                <a:lnTo>
                  <a:pt x="144" y="1453"/>
                </a:lnTo>
                <a:lnTo>
                  <a:pt x="144" y="1464"/>
                </a:lnTo>
                <a:lnTo>
                  <a:pt x="146" y="1480"/>
                </a:lnTo>
                <a:lnTo>
                  <a:pt x="147" y="1495"/>
                </a:lnTo>
                <a:lnTo>
                  <a:pt x="148" y="1505"/>
                </a:lnTo>
                <a:lnTo>
                  <a:pt x="149" y="1516"/>
                </a:lnTo>
                <a:lnTo>
                  <a:pt x="151" y="1538"/>
                </a:lnTo>
                <a:lnTo>
                  <a:pt x="152" y="1559"/>
                </a:lnTo>
                <a:lnTo>
                  <a:pt x="152" y="1577"/>
                </a:lnTo>
                <a:lnTo>
                  <a:pt x="151" y="1597"/>
                </a:lnTo>
                <a:lnTo>
                  <a:pt x="151" y="1606"/>
                </a:lnTo>
                <a:lnTo>
                  <a:pt x="151" y="1616"/>
                </a:lnTo>
                <a:lnTo>
                  <a:pt x="151" y="1636"/>
                </a:lnTo>
                <a:lnTo>
                  <a:pt x="151" y="1660"/>
                </a:lnTo>
                <a:lnTo>
                  <a:pt x="151" y="1680"/>
                </a:lnTo>
                <a:lnTo>
                  <a:pt x="152" y="1696"/>
                </a:lnTo>
                <a:lnTo>
                  <a:pt x="154" y="1712"/>
                </a:lnTo>
                <a:lnTo>
                  <a:pt x="156" y="1726"/>
                </a:lnTo>
                <a:lnTo>
                  <a:pt x="156" y="1733"/>
                </a:lnTo>
                <a:lnTo>
                  <a:pt x="156" y="1742"/>
                </a:lnTo>
                <a:lnTo>
                  <a:pt x="156" y="1761"/>
                </a:lnTo>
                <a:lnTo>
                  <a:pt x="156" y="1789"/>
                </a:lnTo>
                <a:lnTo>
                  <a:pt x="156" y="1822"/>
                </a:lnTo>
                <a:lnTo>
                  <a:pt x="156" y="1856"/>
                </a:lnTo>
                <a:lnTo>
                  <a:pt x="157" y="1889"/>
                </a:lnTo>
                <a:lnTo>
                  <a:pt x="159" y="1918"/>
                </a:lnTo>
                <a:lnTo>
                  <a:pt x="163" y="1939"/>
                </a:lnTo>
                <a:lnTo>
                  <a:pt x="167" y="1958"/>
                </a:lnTo>
                <a:lnTo>
                  <a:pt x="171" y="1981"/>
                </a:lnTo>
                <a:lnTo>
                  <a:pt x="175" y="2006"/>
                </a:lnTo>
                <a:lnTo>
                  <a:pt x="177" y="2033"/>
                </a:lnTo>
                <a:lnTo>
                  <a:pt x="181" y="2058"/>
                </a:lnTo>
                <a:lnTo>
                  <a:pt x="183" y="2081"/>
                </a:lnTo>
                <a:lnTo>
                  <a:pt x="187" y="2100"/>
                </a:lnTo>
                <a:lnTo>
                  <a:pt x="191" y="2113"/>
                </a:lnTo>
                <a:lnTo>
                  <a:pt x="202" y="2139"/>
                </a:lnTo>
                <a:lnTo>
                  <a:pt x="215" y="2173"/>
                </a:lnTo>
                <a:lnTo>
                  <a:pt x="226" y="2206"/>
                </a:lnTo>
                <a:lnTo>
                  <a:pt x="233" y="2227"/>
                </a:lnTo>
                <a:lnTo>
                  <a:pt x="235" y="2242"/>
                </a:lnTo>
                <a:lnTo>
                  <a:pt x="236" y="2257"/>
                </a:lnTo>
                <a:lnTo>
                  <a:pt x="238" y="2270"/>
                </a:lnTo>
                <a:lnTo>
                  <a:pt x="239" y="2276"/>
                </a:lnTo>
                <a:lnTo>
                  <a:pt x="236" y="2288"/>
                </a:lnTo>
                <a:lnTo>
                  <a:pt x="234" y="2310"/>
                </a:lnTo>
                <a:lnTo>
                  <a:pt x="234" y="2324"/>
                </a:lnTo>
                <a:lnTo>
                  <a:pt x="234" y="2337"/>
                </a:lnTo>
                <a:lnTo>
                  <a:pt x="234" y="2348"/>
                </a:lnTo>
                <a:lnTo>
                  <a:pt x="236" y="2357"/>
                </a:lnTo>
                <a:lnTo>
                  <a:pt x="243" y="2374"/>
                </a:lnTo>
                <a:lnTo>
                  <a:pt x="248" y="2390"/>
                </a:lnTo>
                <a:lnTo>
                  <a:pt x="253" y="2404"/>
                </a:lnTo>
                <a:lnTo>
                  <a:pt x="258" y="2414"/>
                </a:lnTo>
                <a:lnTo>
                  <a:pt x="262" y="2427"/>
                </a:lnTo>
                <a:lnTo>
                  <a:pt x="267" y="2440"/>
                </a:lnTo>
                <a:lnTo>
                  <a:pt x="271" y="2453"/>
                </a:lnTo>
                <a:lnTo>
                  <a:pt x="273" y="2459"/>
                </a:lnTo>
                <a:lnTo>
                  <a:pt x="283" y="2464"/>
                </a:lnTo>
                <a:lnTo>
                  <a:pt x="291" y="2467"/>
                </a:lnTo>
                <a:lnTo>
                  <a:pt x="287" y="2476"/>
                </a:lnTo>
                <a:lnTo>
                  <a:pt x="283" y="2490"/>
                </a:lnTo>
                <a:lnTo>
                  <a:pt x="284" y="2507"/>
                </a:lnTo>
                <a:lnTo>
                  <a:pt x="287" y="2521"/>
                </a:lnTo>
                <a:lnTo>
                  <a:pt x="288" y="2525"/>
                </a:lnTo>
                <a:lnTo>
                  <a:pt x="289" y="2531"/>
                </a:lnTo>
                <a:lnTo>
                  <a:pt x="293" y="2538"/>
                </a:lnTo>
                <a:lnTo>
                  <a:pt x="298" y="2544"/>
                </a:lnTo>
                <a:lnTo>
                  <a:pt x="305" y="2549"/>
                </a:lnTo>
                <a:lnTo>
                  <a:pt x="315" y="2552"/>
                </a:lnTo>
                <a:lnTo>
                  <a:pt x="327" y="2554"/>
                </a:lnTo>
                <a:lnTo>
                  <a:pt x="340" y="2555"/>
                </a:lnTo>
                <a:close/>
                <a:moveTo>
                  <a:pt x="170" y="760"/>
                </a:moveTo>
                <a:lnTo>
                  <a:pt x="168" y="769"/>
                </a:lnTo>
                <a:lnTo>
                  <a:pt x="168" y="776"/>
                </a:lnTo>
                <a:lnTo>
                  <a:pt x="167" y="789"/>
                </a:lnTo>
                <a:lnTo>
                  <a:pt x="168" y="803"/>
                </a:lnTo>
                <a:lnTo>
                  <a:pt x="167" y="813"/>
                </a:lnTo>
                <a:lnTo>
                  <a:pt x="166" y="826"/>
                </a:lnTo>
                <a:lnTo>
                  <a:pt x="163" y="841"/>
                </a:lnTo>
                <a:lnTo>
                  <a:pt x="162" y="852"/>
                </a:lnTo>
                <a:lnTo>
                  <a:pt x="162" y="864"/>
                </a:lnTo>
                <a:lnTo>
                  <a:pt x="162" y="877"/>
                </a:lnTo>
                <a:lnTo>
                  <a:pt x="163" y="893"/>
                </a:lnTo>
                <a:lnTo>
                  <a:pt x="164" y="904"/>
                </a:lnTo>
                <a:lnTo>
                  <a:pt x="166" y="917"/>
                </a:lnTo>
                <a:lnTo>
                  <a:pt x="166" y="930"/>
                </a:lnTo>
                <a:lnTo>
                  <a:pt x="166" y="944"/>
                </a:lnTo>
                <a:lnTo>
                  <a:pt x="164" y="956"/>
                </a:lnTo>
                <a:lnTo>
                  <a:pt x="162" y="968"/>
                </a:lnTo>
                <a:lnTo>
                  <a:pt x="158" y="986"/>
                </a:lnTo>
                <a:lnTo>
                  <a:pt x="154" y="1000"/>
                </a:lnTo>
                <a:lnTo>
                  <a:pt x="153" y="1006"/>
                </a:lnTo>
                <a:lnTo>
                  <a:pt x="148" y="1020"/>
                </a:lnTo>
                <a:lnTo>
                  <a:pt x="146" y="1030"/>
                </a:lnTo>
                <a:lnTo>
                  <a:pt x="142" y="1049"/>
                </a:lnTo>
                <a:lnTo>
                  <a:pt x="140" y="1059"/>
                </a:lnTo>
                <a:lnTo>
                  <a:pt x="140" y="1069"/>
                </a:lnTo>
                <a:lnTo>
                  <a:pt x="139" y="1079"/>
                </a:lnTo>
                <a:lnTo>
                  <a:pt x="139" y="1088"/>
                </a:lnTo>
                <a:lnTo>
                  <a:pt x="137" y="1098"/>
                </a:lnTo>
                <a:lnTo>
                  <a:pt x="135" y="1101"/>
                </a:lnTo>
                <a:lnTo>
                  <a:pt x="134" y="1086"/>
                </a:lnTo>
                <a:lnTo>
                  <a:pt x="133" y="1066"/>
                </a:lnTo>
                <a:lnTo>
                  <a:pt x="134" y="1053"/>
                </a:lnTo>
                <a:lnTo>
                  <a:pt x="134" y="1030"/>
                </a:lnTo>
                <a:lnTo>
                  <a:pt x="135" y="1007"/>
                </a:lnTo>
                <a:lnTo>
                  <a:pt x="137" y="994"/>
                </a:lnTo>
                <a:lnTo>
                  <a:pt x="137" y="982"/>
                </a:lnTo>
                <a:lnTo>
                  <a:pt x="135" y="967"/>
                </a:lnTo>
                <a:lnTo>
                  <a:pt x="135" y="953"/>
                </a:lnTo>
                <a:lnTo>
                  <a:pt x="134" y="948"/>
                </a:lnTo>
                <a:lnTo>
                  <a:pt x="137" y="933"/>
                </a:lnTo>
                <a:lnTo>
                  <a:pt x="138" y="911"/>
                </a:lnTo>
                <a:lnTo>
                  <a:pt x="139" y="899"/>
                </a:lnTo>
                <a:lnTo>
                  <a:pt x="139" y="881"/>
                </a:lnTo>
                <a:lnTo>
                  <a:pt x="140" y="866"/>
                </a:lnTo>
                <a:lnTo>
                  <a:pt x="140" y="858"/>
                </a:lnTo>
                <a:lnTo>
                  <a:pt x="146" y="843"/>
                </a:lnTo>
                <a:lnTo>
                  <a:pt x="153" y="822"/>
                </a:lnTo>
                <a:lnTo>
                  <a:pt x="156" y="810"/>
                </a:lnTo>
                <a:lnTo>
                  <a:pt x="158" y="797"/>
                </a:lnTo>
                <a:lnTo>
                  <a:pt x="159" y="785"/>
                </a:lnTo>
                <a:lnTo>
                  <a:pt x="159" y="783"/>
                </a:lnTo>
                <a:lnTo>
                  <a:pt x="161" y="778"/>
                </a:lnTo>
                <a:lnTo>
                  <a:pt x="166" y="757"/>
                </a:lnTo>
                <a:lnTo>
                  <a:pt x="167" y="751"/>
                </a:lnTo>
                <a:lnTo>
                  <a:pt x="170" y="747"/>
                </a:lnTo>
                <a:lnTo>
                  <a:pt x="171" y="746"/>
                </a:lnTo>
                <a:lnTo>
                  <a:pt x="171" y="747"/>
                </a:lnTo>
                <a:lnTo>
                  <a:pt x="171" y="749"/>
                </a:lnTo>
                <a:lnTo>
                  <a:pt x="171" y="754"/>
                </a:lnTo>
                <a:lnTo>
                  <a:pt x="170" y="760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0" name="Freeform 45"/>
          <p:cNvSpPr>
            <a:spLocks noEditPoints="1"/>
          </p:cNvSpPr>
          <p:nvPr/>
        </p:nvSpPr>
        <p:spPr bwMode="auto">
          <a:xfrm>
            <a:off x="4444397" y="870826"/>
            <a:ext cx="462902" cy="1115850"/>
          </a:xfrm>
          <a:custGeom>
            <a:avLst/>
            <a:gdLst>
              <a:gd name="T0" fmla="*/ 2147483647 w 1019"/>
              <a:gd name="T1" fmla="*/ 2147483647 h 2464"/>
              <a:gd name="T2" fmla="*/ 2147483647 w 1019"/>
              <a:gd name="T3" fmla="*/ 2147483647 h 2464"/>
              <a:gd name="T4" fmla="*/ 2147483647 w 1019"/>
              <a:gd name="T5" fmla="*/ 2147483647 h 2464"/>
              <a:gd name="T6" fmla="*/ 2147483647 w 1019"/>
              <a:gd name="T7" fmla="*/ 2147483647 h 2464"/>
              <a:gd name="T8" fmla="*/ 2147483647 w 1019"/>
              <a:gd name="T9" fmla="*/ 2147483647 h 2464"/>
              <a:gd name="T10" fmla="*/ 2147483647 w 1019"/>
              <a:gd name="T11" fmla="*/ 2147483647 h 2464"/>
              <a:gd name="T12" fmla="*/ 2147483647 w 1019"/>
              <a:gd name="T13" fmla="*/ 2147483647 h 2464"/>
              <a:gd name="T14" fmla="*/ 2147483647 w 1019"/>
              <a:gd name="T15" fmla="*/ 2147483647 h 2464"/>
              <a:gd name="T16" fmla="*/ 2147483647 w 1019"/>
              <a:gd name="T17" fmla="*/ 2147483647 h 2464"/>
              <a:gd name="T18" fmla="*/ 2147483647 w 1019"/>
              <a:gd name="T19" fmla="*/ 2147483647 h 2464"/>
              <a:gd name="T20" fmla="*/ 2147483647 w 1019"/>
              <a:gd name="T21" fmla="*/ 2147483647 h 2464"/>
              <a:gd name="T22" fmla="*/ 2147483647 w 1019"/>
              <a:gd name="T23" fmla="*/ 2147483647 h 2464"/>
              <a:gd name="T24" fmla="*/ 2147483647 w 1019"/>
              <a:gd name="T25" fmla="*/ 2147483647 h 2464"/>
              <a:gd name="T26" fmla="*/ 2147483647 w 1019"/>
              <a:gd name="T27" fmla="*/ 2147483647 h 2464"/>
              <a:gd name="T28" fmla="*/ 2147483647 w 1019"/>
              <a:gd name="T29" fmla="*/ 2147483647 h 2464"/>
              <a:gd name="T30" fmla="*/ 2147483647 w 1019"/>
              <a:gd name="T31" fmla="*/ 2147483647 h 2464"/>
              <a:gd name="T32" fmla="*/ 2147483647 w 1019"/>
              <a:gd name="T33" fmla="*/ 2147483647 h 2464"/>
              <a:gd name="T34" fmla="*/ 2147483647 w 1019"/>
              <a:gd name="T35" fmla="*/ 2147483647 h 2464"/>
              <a:gd name="T36" fmla="*/ 2147483647 w 1019"/>
              <a:gd name="T37" fmla="*/ 2147483647 h 2464"/>
              <a:gd name="T38" fmla="*/ 2147483647 w 1019"/>
              <a:gd name="T39" fmla="*/ 2147483647 h 2464"/>
              <a:gd name="T40" fmla="*/ 2147483647 w 1019"/>
              <a:gd name="T41" fmla="*/ 2147483647 h 2464"/>
              <a:gd name="T42" fmla="*/ 2147483647 w 1019"/>
              <a:gd name="T43" fmla="*/ 2147483647 h 2464"/>
              <a:gd name="T44" fmla="*/ 2147483647 w 1019"/>
              <a:gd name="T45" fmla="*/ 2147483647 h 2464"/>
              <a:gd name="T46" fmla="*/ 2147483647 w 1019"/>
              <a:gd name="T47" fmla="*/ 2147483647 h 2464"/>
              <a:gd name="T48" fmla="*/ 2147483647 w 1019"/>
              <a:gd name="T49" fmla="*/ 2147483647 h 2464"/>
              <a:gd name="T50" fmla="*/ 2147483647 w 1019"/>
              <a:gd name="T51" fmla="*/ 2147483647 h 2464"/>
              <a:gd name="T52" fmla="*/ 2147483647 w 1019"/>
              <a:gd name="T53" fmla="*/ 2147483647 h 2464"/>
              <a:gd name="T54" fmla="*/ 2147483647 w 1019"/>
              <a:gd name="T55" fmla="*/ 2147483647 h 2464"/>
              <a:gd name="T56" fmla="*/ 2147483647 w 1019"/>
              <a:gd name="T57" fmla="*/ 2147483647 h 2464"/>
              <a:gd name="T58" fmla="*/ 2147483647 w 1019"/>
              <a:gd name="T59" fmla="*/ 2147483647 h 2464"/>
              <a:gd name="T60" fmla="*/ 2147483647 w 1019"/>
              <a:gd name="T61" fmla="*/ 2147483647 h 2464"/>
              <a:gd name="T62" fmla="*/ 2147483647 w 1019"/>
              <a:gd name="T63" fmla="*/ 2147483647 h 2464"/>
              <a:gd name="T64" fmla="*/ 2147483647 w 1019"/>
              <a:gd name="T65" fmla="*/ 2147483647 h 2464"/>
              <a:gd name="T66" fmla="*/ 2147483647 w 1019"/>
              <a:gd name="T67" fmla="*/ 2147483647 h 2464"/>
              <a:gd name="T68" fmla="*/ 2147483647 w 1019"/>
              <a:gd name="T69" fmla="*/ 2147483647 h 2464"/>
              <a:gd name="T70" fmla="*/ 2147483647 w 1019"/>
              <a:gd name="T71" fmla="*/ 2147483647 h 2464"/>
              <a:gd name="T72" fmla="*/ 2147483647 w 1019"/>
              <a:gd name="T73" fmla="*/ 2147483647 h 2464"/>
              <a:gd name="T74" fmla="*/ 2147483647 w 1019"/>
              <a:gd name="T75" fmla="*/ 2147483647 h 2464"/>
              <a:gd name="T76" fmla="*/ 2147483647 w 1019"/>
              <a:gd name="T77" fmla="*/ 2147483647 h 2464"/>
              <a:gd name="T78" fmla="*/ 2147483647 w 1019"/>
              <a:gd name="T79" fmla="*/ 2147483647 h 2464"/>
              <a:gd name="T80" fmla="*/ 2147483647 w 1019"/>
              <a:gd name="T81" fmla="*/ 2147483647 h 2464"/>
              <a:gd name="T82" fmla="*/ 2147483647 w 1019"/>
              <a:gd name="T83" fmla="*/ 2147483647 h 2464"/>
              <a:gd name="T84" fmla="*/ 2147483647 w 1019"/>
              <a:gd name="T85" fmla="*/ 2147483647 h 2464"/>
              <a:gd name="T86" fmla="*/ 2147483647 w 1019"/>
              <a:gd name="T87" fmla="*/ 2147483647 h 2464"/>
              <a:gd name="T88" fmla="*/ 2147483647 w 1019"/>
              <a:gd name="T89" fmla="*/ 2147483647 h 2464"/>
              <a:gd name="T90" fmla="*/ 2147483647 w 1019"/>
              <a:gd name="T91" fmla="*/ 2147483647 h 2464"/>
              <a:gd name="T92" fmla="*/ 2147483647 w 1019"/>
              <a:gd name="T93" fmla="*/ 2147483647 h 2464"/>
              <a:gd name="T94" fmla="*/ 2147483647 w 1019"/>
              <a:gd name="T95" fmla="*/ 2147483647 h 2464"/>
              <a:gd name="T96" fmla="*/ 2147483647 w 1019"/>
              <a:gd name="T97" fmla="*/ 2147483647 h 2464"/>
              <a:gd name="T98" fmla="*/ 2147483647 w 1019"/>
              <a:gd name="T99" fmla="*/ 2147483647 h 2464"/>
              <a:gd name="T100" fmla="*/ 2147483647 w 1019"/>
              <a:gd name="T101" fmla="*/ 2147483647 h 2464"/>
              <a:gd name="T102" fmla="*/ 2147483647 w 1019"/>
              <a:gd name="T103" fmla="*/ 2147483647 h 2464"/>
              <a:gd name="T104" fmla="*/ 2147483647 w 1019"/>
              <a:gd name="T105" fmla="*/ 2147483647 h 2464"/>
              <a:gd name="T106" fmla="*/ 2147483647 w 1019"/>
              <a:gd name="T107" fmla="*/ 2147483647 h 2464"/>
              <a:gd name="T108" fmla="*/ 2147483647 w 1019"/>
              <a:gd name="T109" fmla="*/ 2147483647 h 2464"/>
              <a:gd name="T110" fmla="*/ 2147483647 w 1019"/>
              <a:gd name="T111" fmla="*/ 2147483647 h 2464"/>
              <a:gd name="T112" fmla="*/ 2147483647 w 1019"/>
              <a:gd name="T113" fmla="*/ 2147483647 h 2464"/>
              <a:gd name="T114" fmla="*/ 2147483647 w 1019"/>
              <a:gd name="T115" fmla="*/ 2147483647 h 2464"/>
              <a:gd name="T116" fmla="*/ 2147483647 w 1019"/>
              <a:gd name="T117" fmla="*/ 2147483647 h 2464"/>
              <a:gd name="T118" fmla="*/ 2147483647 w 1019"/>
              <a:gd name="T119" fmla="*/ 2147483647 h 2464"/>
              <a:gd name="T120" fmla="*/ 2147483647 w 1019"/>
              <a:gd name="T121" fmla="*/ 2147483647 h 2464"/>
              <a:gd name="T122" fmla="*/ 2147483647 w 1019"/>
              <a:gd name="T123" fmla="*/ 2147483647 h 24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19"/>
              <a:gd name="T187" fmla="*/ 0 h 2464"/>
              <a:gd name="T188" fmla="*/ 1019 w 1019"/>
              <a:gd name="T189" fmla="*/ 2464 h 24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19" h="2464">
                <a:moveTo>
                  <a:pt x="764" y="231"/>
                </a:moveTo>
                <a:lnTo>
                  <a:pt x="759" y="228"/>
                </a:lnTo>
                <a:lnTo>
                  <a:pt x="751" y="222"/>
                </a:lnTo>
                <a:lnTo>
                  <a:pt x="746" y="217"/>
                </a:lnTo>
                <a:lnTo>
                  <a:pt x="743" y="214"/>
                </a:lnTo>
                <a:lnTo>
                  <a:pt x="745" y="212"/>
                </a:lnTo>
                <a:lnTo>
                  <a:pt x="746" y="204"/>
                </a:lnTo>
                <a:lnTo>
                  <a:pt x="746" y="199"/>
                </a:lnTo>
                <a:lnTo>
                  <a:pt x="745" y="194"/>
                </a:lnTo>
                <a:lnTo>
                  <a:pt x="743" y="190"/>
                </a:lnTo>
                <a:lnTo>
                  <a:pt x="741" y="186"/>
                </a:lnTo>
                <a:lnTo>
                  <a:pt x="746" y="189"/>
                </a:lnTo>
                <a:lnTo>
                  <a:pt x="752" y="194"/>
                </a:lnTo>
                <a:lnTo>
                  <a:pt x="756" y="199"/>
                </a:lnTo>
                <a:lnTo>
                  <a:pt x="760" y="210"/>
                </a:lnTo>
                <a:lnTo>
                  <a:pt x="764" y="224"/>
                </a:lnTo>
                <a:lnTo>
                  <a:pt x="764" y="231"/>
                </a:lnTo>
                <a:close/>
                <a:moveTo>
                  <a:pt x="978" y="478"/>
                </a:moveTo>
                <a:lnTo>
                  <a:pt x="968" y="463"/>
                </a:lnTo>
                <a:lnTo>
                  <a:pt x="957" y="446"/>
                </a:lnTo>
                <a:lnTo>
                  <a:pt x="944" y="431"/>
                </a:lnTo>
                <a:lnTo>
                  <a:pt x="930" y="416"/>
                </a:lnTo>
                <a:lnTo>
                  <a:pt x="918" y="401"/>
                </a:lnTo>
                <a:lnTo>
                  <a:pt x="908" y="388"/>
                </a:lnTo>
                <a:lnTo>
                  <a:pt x="899" y="376"/>
                </a:lnTo>
                <a:lnTo>
                  <a:pt x="892" y="366"/>
                </a:lnTo>
                <a:lnTo>
                  <a:pt x="882" y="347"/>
                </a:lnTo>
                <a:lnTo>
                  <a:pt x="870" y="325"/>
                </a:lnTo>
                <a:lnTo>
                  <a:pt x="863" y="315"/>
                </a:lnTo>
                <a:lnTo>
                  <a:pt x="857" y="306"/>
                </a:lnTo>
                <a:lnTo>
                  <a:pt x="853" y="297"/>
                </a:lnTo>
                <a:lnTo>
                  <a:pt x="851" y="291"/>
                </a:lnTo>
                <a:lnTo>
                  <a:pt x="848" y="276"/>
                </a:lnTo>
                <a:lnTo>
                  <a:pt x="847" y="260"/>
                </a:lnTo>
                <a:lnTo>
                  <a:pt x="857" y="268"/>
                </a:lnTo>
                <a:lnTo>
                  <a:pt x="867" y="276"/>
                </a:lnTo>
                <a:lnTo>
                  <a:pt x="882" y="285"/>
                </a:lnTo>
                <a:lnTo>
                  <a:pt x="895" y="290"/>
                </a:lnTo>
                <a:lnTo>
                  <a:pt x="899" y="286"/>
                </a:lnTo>
                <a:lnTo>
                  <a:pt x="899" y="284"/>
                </a:lnTo>
                <a:lnTo>
                  <a:pt x="886" y="276"/>
                </a:lnTo>
                <a:lnTo>
                  <a:pt x="867" y="267"/>
                </a:lnTo>
                <a:lnTo>
                  <a:pt x="858" y="260"/>
                </a:lnTo>
                <a:lnTo>
                  <a:pt x="847" y="250"/>
                </a:lnTo>
                <a:lnTo>
                  <a:pt x="847" y="237"/>
                </a:lnTo>
                <a:lnTo>
                  <a:pt x="847" y="226"/>
                </a:lnTo>
                <a:lnTo>
                  <a:pt x="846" y="214"/>
                </a:lnTo>
                <a:lnTo>
                  <a:pt x="843" y="205"/>
                </a:lnTo>
                <a:lnTo>
                  <a:pt x="841" y="199"/>
                </a:lnTo>
                <a:lnTo>
                  <a:pt x="838" y="196"/>
                </a:lnTo>
                <a:lnTo>
                  <a:pt x="822" y="188"/>
                </a:lnTo>
                <a:lnTo>
                  <a:pt x="802" y="178"/>
                </a:lnTo>
                <a:lnTo>
                  <a:pt x="797" y="172"/>
                </a:lnTo>
                <a:lnTo>
                  <a:pt x="791" y="169"/>
                </a:lnTo>
                <a:lnTo>
                  <a:pt x="785" y="165"/>
                </a:lnTo>
                <a:lnTo>
                  <a:pt x="775" y="161"/>
                </a:lnTo>
                <a:lnTo>
                  <a:pt x="762" y="160"/>
                </a:lnTo>
                <a:lnTo>
                  <a:pt x="755" y="161"/>
                </a:lnTo>
                <a:lnTo>
                  <a:pt x="750" y="160"/>
                </a:lnTo>
                <a:lnTo>
                  <a:pt x="743" y="159"/>
                </a:lnTo>
                <a:lnTo>
                  <a:pt x="736" y="164"/>
                </a:lnTo>
                <a:lnTo>
                  <a:pt x="735" y="166"/>
                </a:lnTo>
                <a:lnTo>
                  <a:pt x="726" y="157"/>
                </a:lnTo>
                <a:lnTo>
                  <a:pt x="717" y="146"/>
                </a:lnTo>
                <a:lnTo>
                  <a:pt x="714" y="140"/>
                </a:lnTo>
                <a:lnTo>
                  <a:pt x="714" y="132"/>
                </a:lnTo>
                <a:lnTo>
                  <a:pt x="717" y="132"/>
                </a:lnTo>
                <a:lnTo>
                  <a:pt x="721" y="133"/>
                </a:lnTo>
                <a:lnTo>
                  <a:pt x="725" y="133"/>
                </a:lnTo>
                <a:lnTo>
                  <a:pt x="727" y="132"/>
                </a:lnTo>
                <a:lnTo>
                  <a:pt x="731" y="130"/>
                </a:lnTo>
                <a:lnTo>
                  <a:pt x="732" y="126"/>
                </a:lnTo>
                <a:lnTo>
                  <a:pt x="732" y="122"/>
                </a:lnTo>
                <a:lnTo>
                  <a:pt x="732" y="121"/>
                </a:lnTo>
                <a:lnTo>
                  <a:pt x="730" y="123"/>
                </a:lnTo>
                <a:lnTo>
                  <a:pt x="725" y="125"/>
                </a:lnTo>
                <a:lnTo>
                  <a:pt x="725" y="123"/>
                </a:lnTo>
                <a:lnTo>
                  <a:pt x="723" y="123"/>
                </a:lnTo>
                <a:lnTo>
                  <a:pt x="727" y="119"/>
                </a:lnTo>
                <a:lnTo>
                  <a:pt x="730" y="117"/>
                </a:lnTo>
                <a:lnTo>
                  <a:pt x="730" y="113"/>
                </a:lnTo>
                <a:lnTo>
                  <a:pt x="731" y="108"/>
                </a:lnTo>
                <a:lnTo>
                  <a:pt x="730" y="103"/>
                </a:lnTo>
                <a:lnTo>
                  <a:pt x="727" y="99"/>
                </a:lnTo>
                <a:lnTo>
                  <a:pt x="725" y="98"/>
                </a:lnTo>
                <a:lnTo>
                  <a:pt x="725" y="97"/>
                </a:lnTo>
                <a:lnTo>
                  <a:pt x="718" y="102"/>
                </a:lnTo>
                <a:lnTo>
                  <a:pt x="714" y="94"/>
                </a:lnTo>
                <a:lnTo>
                  <a:pt x="713" y="90"/>
                </a:lnTo>
                <a:lnTo>
                  <a:pt x="708" y="88"/>
                </a:lnTo>
                <a:lnTo>
                  <a:pt x="702" y="87"/>
                </a:lnTo>
                <a:lnTo>
                  <a:pt x="698" y="87"/>
                </a:lnTo>
                <a:lnTo>
                  <a:pt x="695" y="89"/>
                </a:lnTo>
                <a:lnTo>
                  <a:pt x="694" y="92"/>
                </a:lnTo>
                <a:lnTo>
                  <a:pt x="694" y="93"/>
                </a:lnTo>
                <a:lnTo>
                  <a:pt x="692" y="94"/>
                </a:lnTo>
                <a:lnTo>
                  <a:pt x="690" y="94"/>
                </a:lnTo>
                <a:lnTo>
                  <a:pt x="689" y="94"/>
                </a:lnTo>
                <a:lnTo>
                  <a:pt x="688" y="94"/>
                </a:lnTo>
                <a:lnTo>
                  <a:pt x="687" y="92"/>
                </a:lnTo>
                <a:lnTo>
                  <a:pt x="687" y="87"/>
                </a:lnTo>
                <a:lnTo>
                  <a:pt x="688" y="83"/>
                </a:lnTo>
                <a:lnTo>
                  <a:pt x="689" y="80"/>
                </a:lnTo>
                <a:lnTo>
                  <a:pt x="690" y="79"/>
                </a:lnTo>
                <a:lnTo>
                  <a:pt x="688" y="79"/>
                </a:lnTo>
                <a:lnTo>
                  <a:pt x="683" y="78"/>
                </a:lnTo>
                <a:lnTo>
                  <a:pt x="677" y="79"/>
                </a:lnTo>
                <a:lnTo>
                  <a:pt x="673" y="82"/>
                </a:lnTo>
                <a:lnTo>
                  <a:pt x="670" y="88"/>
                </a:lnTo>
                <a:lnTo>
                  <a:pt x="669" y="93"/>
                </a:lnTo>
                <a:lnTo>
                  <a:pt x="669" y="95"/>
                </a:lnTo>
                <a:lnTo>
                  <a:pt x="670" y="97"/>
                </a:lnTo>
                <a:lnTo>
                  <a:pt x="669" y="97"/>
                </a:lnTo>
                <a:lnTo>
                  <a:pt x="668" y="98"/>
                </a:lnTo>
                <a:lnTo>
                  <a:pt x="665" y="97"/>
                </a:lnTo>
                <a:lnTo>
                  <a:pt x="663" y="94"/>
                </a:lnTo>
                <a:lnTo>
                  <a:pt x="659" y="89"/>
                </a:lnTo>
                <a:lnTo>
                  <a:pt x="655" y="92"/>
                </a:lnTo>
                <a:lnTo>
                  <a:pt x="650" y="98"/>
                </a:lnTo>
                <a:lnTo>
                  <a:pt x="649" y="104"/>
                </a:lnTo>
                <a:lnTo>
                  <a:pt x="651" y="109"/>
                </a:lnTo>
                <a:lnTo>
                  <a:pt x="653" y="111"/>
                </a:lnTo>
                <a:lnTo>
                  <a:pt x="654" y="112"/>
                </a:lnTo>
                <a:lnTo>
                  <a:pt x="656" y="112"/>
                </a:lnTo>
                <a:lnTo>
                  <a:pt x="658" y="113"/>
                </a:lnTo>
                <a:lnTo>
                  <a:pt x="658" y="114"/>
                </a:lnTo>
                <a:lnTo>
                  <a:pt x="658" y="116"/>
                </a:lnTo>
                <a:lnTo>
                  <a:pt x="656" y="116"/>
                </a:lnTo>
                <a:lnTo>
                  <a:pt x="654" y="116"/>
                </a:lnTo>
                <a:lnTo>
                  <a:pt x="651" y="117"/>
                </a:lnTo>
                <a:lnTo>
                  <a:pt x="642" y="117"/>
                </a:lnTo>
                <a:lnTo>
                  <a:pt x="637" y="117"/>
                </a:lnTo>
                <a:lnTo>
                  <a:pt x="636" y="117"/>
                </a:lnTo>
                <a:lnTo>
                  <a:pt x="636" y="118"/>
                </a:lnTo>
                <a:lnTo>
                  <a:pt x="637" y="119"/>
                </a:lnTo>
                <a:lnTo>
                  <a:pt x="639" y="122"/>
                </a:lnTo>
                <a:lnTo>
                  <a:pt x="639" y="125"/>
                </a:lnTo>
                <a:lnTo>
                  <a:pt x="637" y="125"/>
                </a:lnTo>
                <a:lnTo>
                  <a:pt x="636" y="123"/>
                </a:lnTo>
                <a:lnTo>
                  <a:pt x="635" y="123"/>
                </a:lnTo>
                <a:lnTo>
                  <a:pt x="634" y="125"/>
                </a:lnTo>
                <a:lnTo>
                  <a:pt x="634" y="126"/>
                </a:lnTo>
                <a:lnTo>
                  <a:pt x="634" y="130"/>
                </a:lnTo>
                <a:lnTo>
                  <a:pt x="635" y="131"/>
                </a:lnTo>
                <a:lnTo>
                  <a:pt x="637" y="133"/>
                </a:lnTo>
                <a:lnTo>
                  <a:pt x="641" y="136"/>
                </a:lnTo>
                <a:lnTo>
                  <a:pt x="650" y="142"/>
                </a:lnTo>
                <a:lnTo>
                  <a:pt x="653" y="146"/>
                </a:lnTo>
                <a:lnTo>
                  <a:pt x="651" y="146"/>
                </a:lnTo>
                <a:lnTo>
                  <a:pt x="649" y="147"/>
                </a:lnTo>
                <a:lnTo>
                  <a:pt x="648" y="147"/>
                </a:lnTo>
                <a:lnTo>
                  <a:pt x="646" y="150"/>
                </a:lnTo>
                <a:lnTo>
                  <a:pt x="646" y="151"/>
                </a:lnTo>
                <a:lnTo>
                  <a:pt x="648" y="154"/>
                </a:lnTo>
                <a:lnTo>
                  <a:pt x="650" y="160"/>
                </a:lnTo>
                <a:lnTo>
                  <a:pt x="653" y="165"/>
                </a:lnTo>
                <a:lnTo>
                  <a:pt x="656" y="167"/>
                </a:lnTo>
                <a:lnTo>
                  <a:pt x="659" y="169"/>
                </a:lnTo>
                <a:lnTo>
                  <a:pt x="666" y="169"/>
                </a:lnTo>
                <a:lnTo>
                  <a:pt x="670" y="167"/>
                </a:lnTo>
                <a:lnTo>
                  <a:pt x="677" y="161"/>
                </a:lnTo>
                <a:lnTo>
                  <a:pt x="677" y="164"/>
                </a:lnTo>
                <a:lnTo>
                  <a:pt x="678" y="169"/>
                </a:lnTo>
                <a:lnTo>
                  <a:pt x="678" y="171"/>
                </a:lnTo>
                <a:lnTo>
                  <a:pt x="678" y="174"/>
                </a:lnTo>
                <a:lnTo>
                  <a:pt x="677" y="176"/>
                </a:lnTo>
                <a:lnTo>
                  <a:pt x="675" y="178"/>
                </a:lnTo>
                <a:lnTo>
                  <a:pt x="666" y="181"/>
                </a:lnTo>
                <a:lnTo>
                  <a:pt x="661" y="183"/>
                </a:lnTo>
                <a:lnTo>
                  <a:pt x="664" y="183"/>
                </a:lnTo>
                <a:lnTo>
                  <a:pt x="670" y="184"/>
                </a:lnTo>
                <a:lnTo>
                  <a:pt x="674" y="185"/>
                </a:lnTo>
                <a:lnTo>
                  <a:pt x="678" y="185"/>
                </a:lnTo>
                <a:lnTo>
                  <a:pt x="682" y="184"/>
                </a:lnTo>
                <a:lnTo>
                  <a:pt x="684" y="183"/>
                </a:lnTo>
                <a:lnTo>
                  <a:pt x="692" y="175"/>
                </a:lnTo>
                <a:lnTo>
                  <a:pt x="694" y="170"/>
                </a:lnTo>
                <a:lnTo>
                  <a:pt x="694" y="166"/>
                </a:lnTo>
                <a:lnTo>
                  <a:pt x="693" y="157"/>
                </a:lnTo>
                <a:lnTo>
                  <a:pt x="694" y="162"/>
                </a:lnTo>
                <a:lnTo>
                  <a:pt x="698" y="167"/>
                </a:lnTo>
                <a:lnTo>
                  <a:pt x="703" y="170"/>
                </a:lnTo>
                <a:lnTo>
                  <a:pt x="706" y="169"/>
                </a:lnTo>
                <a:lnTo>
                  <a:pt x="706" y="165"/>
                </a:lnTo>
                <a:lnTo>
                  <a:pt x="704" y="159"/>
                </a:lnTo>
                <a:lnTo>
                  <a:pt x="701" y="155"/>
                </a:lnTo>
                <a:lnTo>
                  <a:pt x="697" y="152"/>
                </a:lnTo>
                <a:lnTo>
                  <a:pt x="699" y="151"/>
                </a:lnTo>
                <a:lnTo>
                  <a:pt x="703" y="151"/>
                </a:lnTo>
                <a:lnTo>
                  <a:pt x="709" y="154"/>
                </a:lnTo>
                <a:lnTo>
                  <a:pt x="712" y="154"/>
                </a:lnTo>
                <a:lnTo>
                  <a:pt x="713" y="155"/>
                </a:lnTo>
                <a:lnTo>
                  <a:pt x="718" y="162"/>
                </a:lnTo>
                <a:lnTo>
                  <a:pt x="721" y="165"/>
                </a:lnTo>
                <a:lnTo>
                  <a:pt x="736" y="179"/>
                </a:lnTo>
                <a:lnTo>
                  <a:pt x="733" y="180"/>
                </a:lnTo>
                <a:lnTo>
                  <a:pt x="731" y="183"/>
                </a:lnTo>
                <a:lnTo>
                  <a:pt x="730" y="194"/>
                </a:lnTo>
                <a:lnTo>
                  <a:pt x="728" y="205"/>
                </a:lnTo>
                <a:lnTo>
                  <a:pt x="727" y="210"/>
                </a:lnTo>
                <a:lnTo>
                  <a:pt x="725" y="214"/>
                </a:lnTo>
                <a:lnTo>
                  <a:pt x="725" y="217"/>
                </a:lnTo>
                <a:lnTo>
                  <a:pt x="725" y="219"/>
                </a:lnTo>
                <a:lnTo>
                  <a:pt x="727" y="223"/>
                </a:lnTo>
                <a:lnTo>
                  <a:pt x="730" y="226"/>
                </a:lnTo>
                <a:lnTo>
                  <a:pt x="735" y="233"/>
                </a:lnTo>
                <a:lnTo>
                  <a:pt x="738" y="238"/>
                </a:lnTo>
                <a:lnTo>
                  <a:pt x="742" y="244"/>
                </a:lnTo>
                <a:lnTo>
                  <a:pt x="745" y="250"/>
                </a:lnTo>
                <a:lnTo>
                  <a:pt x="749" y="257"/>
                </a:lnTo>
                <a:lnTo>
                  <a:pt x="751" y="265"/>
                </a:lnTo>
                <a:lnTo>
                  <a:pt x="754" y="268"/>
                </a:lnTo>
                <a:lnTo>
                  <a:pt x="757" y="272"/>
                </a:lnTo>
                <a:lnTo>
                  <a:pt x="760" y="275"/>
                </a:lnTo>
                <a:lnTo>
                  <a:pt x="765" y="277"/>
                </a:lnTo>
                <a:lnTo>
                  <a:pt x="773" y="282"/>
                </a:lnTo>
                <a:lnTo>
                  <a:pt x="780" y="289"/>
                </a:lnTo>
                <a:lnTo>
                  <a:pt x="784" y="296"/>
                </a:lnTo>
                <a:lnTo>
                  <a:pt x="788" y="301"/>
                </a:lnTo>
                <a:lnTo>
                  <a:pt x="795" y="311"/>
                </a:lnTo>
                <a:lnTo>
                  <a:pt x="805" y="328"/>
                </a:lnTo>
                <a:lnTo>
                  <a:pt x="815" y="345"/>
                </a:lnTo>
                <a:lnTo>
                  <a:pt x="831" y="373"/>
                </a:lnTo>
                <a:lnTo>
                  <a:pt x="838" y="388"/>
                </a:lnTo>
                <a:lnTo>
                  <a:pt x="845" y="402"/>
                </a:lnTo>
                <a:lnTo>
                  <a:pt x="850" y="415"/>
                </a:lnTo>
                <a:lnTo>
                  <a:pt x="852" y="425"/>
                </a:lnTo>
                <a:lnTo>
                  <a:pt x="857" y="444"/>
                </a:lnTo>
                <a:lnTo>
                  <a:pt x="865" y="462"/>
                </a:lnTo>
                <a:lnTo>
                  <a:pt x="871" y="474"/>
                </a:lnTo>
                <a:lnTo>
                  <a:pt x="874" y="479"/>
                </a:lnTo>
                <a:lnTo>
                  <a:pt x="871" y="479"/>
                </a:lnTo>
                <a:lnTo>
                  <a:pt x="863" y="477"/>
                </a:lnTo>
                <a:lnTo>
                  <a:pt x="851" y="472"/>
                </a:lnTo>
                <a:lnTo>
                  <a:pt x="829" y="462"/>
                </a:lnTo>
                <a:lnTo>
                  <a:pt x="817" y="454"/>
                </a:lnTo>
                <a:lnTo>
                  <a:pt x="803" y="444"/>
                </a:lnTo>
                <a:lnTo>
                  <a:pt x="790" y="433"/>
                </a:lnTo>
                <a:lnTo>
                  <a:pt x="776" y="421"/>
                </a:lnTo>
                <a:lnTo>
                  <a:pt x="764" y="409"/>
                </a:lnTo>
                <a:lnTo>
                  <a:pt x="751" y="397"/>
                </a:lnTo>
                <a:lnTo>
                  <a:pt x="738" y="386"/>
                </a:lnTo>
                <a:lnTo>
                  <a:pt x="727" y="378"/>
                </a:lnTo>
                <a:lnTo>
                  <a:pt x="707" y="367"/>
                </a:lnTo>
                <a:lnTo>
                  <a:pt x="689" y="357"/>
                </a:lnTo>
                <a:lnTo>
                  <a:pt x="679" y="353"/>
                </a:lnTo>
                <a:lnTo>
                  <a:pt x="669" y="351"/>
                </a:lnTo>
                <a:lnTo>
                  <a:pt x="658" y="349"/>
                </a:lnTo>
                <a:lnTo>
                  <a:pt x="645" y="349"/>
                </a:lnTo>
                <a:lnTo>
                  <a:pt x="622" y="349"/>
                </a:lnTo>
                <a:lnTo>
                  <a:pt x="610" y="351"/>
                </a:lnTo>
                <a:lnTo>
                  <a:pt x="603" y="351"/>
                </a:lnTo>
                <a:lnTo>
                  <a:pt x="602" y="351"/>
                </a:lnTo>
                <a:lnTo>
                  <a:pt x="574" y="351"/>
                </a:lnTo>
                <a:lnTo>
                  <a:pt x="549" y="348"/>
                </a:lnTo>
                <a:lnTo>
                  <a:pt x="546" y="343"/>
                </a:lnTo>
                <a:lnTo>
                  <a:pt x="543" y="333"/>
                </a:lnTo>
                <a:lnTo>
                  <a:pt x="541" y="327"/>
                </a:lnTo>
                <a:lnTo>
                  <a:pt x="540" y="320"/>
                </a:lnTo>
                <a:lnTo>
                  <a:pt x="540" y="314"/>
                </a:lnTo>
                <a:lnTo>
                  <a:pt x="540" y="308"/>
                </a:lnTo>
                <a:lnTo>
                  <a:pt x="543" y="305"/>
                </a:lnTo>
                <a:lnTo>
                  <a:pt x="545" y="303"/>
                </a:lnTo>
                <a:lnTo>
                  <a:pt x="549" y="300"/>
                </a:lnTo>
                <a:lnTo>
                  <a:pt x="553" y="299"/>
                </a:lnTo>
                <a:lnTo>
                  <a:pt x="560" y="295"/>
                </a:lnTo>
                <a:lnTo>
                  <a:pt x="567" y="294"/>
                </a:lnTo>
                <a:lnTo>
                  <a:pt x="574" y="294"/>
                </a:lnTo>
                <a:lnTo>
                  <a:pt x="584" y="291"/>
                </a:lnTo>
                <a:lnTo>
                  <a:pt x="596" y="287"/>
                </a:lnTo>
                <a:lnTo>
                  <a:pt x="606" y="284"/>
                </a:lnTo>
                <a:lnTo>
                  <a:pt x="613" y="279"/>
                </a:lnTo>
                <a:lnTo>
                  <a:pt x="621" y="272"/>
                </a:lnTo>
                <a:lnTo>
                  <a:pt x="622" y="268"/>
                </a:lnTo>
                <a:lnTo>
                  <a:pt x="624" y="263"/>
                </a:lnTo>
                <a:lnTo>
                  <a:pt x="622" y="260"/>
                </a:lnTo>
                <a:lnTo>
                  <a:pt x="618" y="255"/>
                </a:lnTo>
                <a:lnTo>
                  <a:pt x="616" y="250"/>
                </a:lnTo>
                <a:lnTo>
                  <a:pt x="613" y="246"/>
                </a:lnTo>
                <a:lnTo>
                  <a:pt x="612" y="243"/>
                </a:lnTo>
                <a:lnTo>
                  <a:pt x="613" y="239"/>
                </a:lnTo>
                <a:lnTo>
                  <a:pt x="615" y="237"/>
                </a:lnTo>
                <a:lnTo>
                  <a:pt x="615" y="234"/>
                </a:lnTo>
                <a:lnTo>
                  <a:pt x="613" y="231"/>
                </a:lnTo>
                <a:lnTo>
                  <a:pt x="612" y="229"/>
                </a:lnTo>
                <a:lnTo>
                  <a:pt x="610" y="227"/>
                </a:lnTo>
                <a:lnTo>
                  <a:pt x="607" y="226"/>
                </a:lnTo>
                <a:lnTo>
                  <a:pt x="606" y="223"/>
                </a:lnTo>
                <a:lnTo>
                  <a:pt x="607" y="220"/>
                </a:lnTo>
                <a:lnTo>
                  <a:pt x="610" y="214"/>
                </a:lnTo>
                <a:lnTo>
                  <a:pt x="610" y="210"/>
                </a:lnTo>
                <a:lnTo>
                  <a:pt x="607" y="209"/>
                </a:lnTo>
                <a:lnTo>
                  <a:pt x="603" y="204"/>
                </a:lnTo>
                <a:lnTo>
                  <a:pt x="601" y="200"/>
                </a:lnTo>
                <a:lnTo>
                  <a:pt x="600" y="198"/>
                </a:lnTo>
                <a:lnTo>
                  <a:pt x="598" y="195"/>
                </a:lnTo>
                <a:lnTo>
                  <a:pt x="598" y="193"/>
                </a:lnTo>
                <a:lnTo>
                  <a:pt x="606" y="186"/>
                </a:lnTo>
                <a:lnTo>
                  <a:pt x="611" y="179"/>
                </a:lnTo>
                <a:lnTo>
                  <a:pt x="610" y="174"/>
                </a:lnTo>
                <a:lnTo>
                  <a:pt x="606" y="170"/>
                </a:lnTo>
                <a:lnTo>
                  <a:pt x="601" y="165"/>
                </a:lnTo>
                <a:lnTo>
                  <a:pt x="593" y="160"/>
                </a:lnTo>
                <a:lnTo>
                  <a:pt x="579" y="152"/>
                </a:lnTo>
                <a:lnTo>
                  <a:pt x="568" y="145"/>
                </a:lnTo>
                <a:lnTo>
                  <a:pt x="563" y="138"/>
                </a:lnTo>
                <a:lnTo>
                  <a:pt x="558" y="132"/>
                </a:lnTo>
                <a:lnTo>
                  <a:pt x="557" y="126"/>
                </a:lnTo>
                <a:lnTo>
                  <a:pt x="555" y="119"/>
                </a:lnTo>
                <a:lnTo>
                  <a:pt x="554" y="112"/>
                </a:lnTo>
                <a:lnTo>
                  <a:pt x="550" y="103"/>
                </a:lnTo>
                <a:lnTo>
                  <a:pt x="545" y="95"/>
                </a:lnTo>
                <a:lnTo>
                  <a:pt x="540" y="88"/>
                </a:lnTo>
                <a:lnTo>
                  <a:pt x="535" y="82"/>
                </a:lnTo>
                <a:lnTo>
                  <a:pt x="530" y="77"/>
                </a:lnTo>
                <a:lnTo>
                  <a:pt x="522" y="71"/>
                </a:lnTo>
                <a:lnTo>
                  <a:pt x="515" y="65"/>
                </a:lnTo>
                <a:lnTo>
                  <a:pt x="510" y="60"/>
                </a:lnTo>
                <a:lnTo>
                  <a:pt x="507" y="53"/>
                </a:lnTo>
                <a:lnTo>
                  <a:pt x="502" y="42"/>
                </a:lnTo>
                <a:lnTo>
                  <a:pt x="497" y="30"/>
                </a:lnTo>
                <a:lnTo>
                  <a:pt x="493" y="24"/>
                </a:lnTo>
                <a:lnTo>
                  <a:pt x="490" y="20"/>
                </a:lnTo>
                <a:lnTo>
                  <a:pt x="486" y="16"/>
                </a:lnTo>
                <a:lnTo>
                  <a:pt x="481" y="13"/>
                </a:lnTo>
                <a:lnTo>
                  <a:pt x="471" y="10"/>
                </a:lnTo>
                <a:lnTo>
                  <a:pt x="459" y="6"/>
                </a:lnTo>
                <a:lnTo>
                  <a:pt x="453" y="3"/>
                </a:lnTo>
                <a:lnTo>
                  <a:pt x="447" y="1"/>
                </a:lnTo>
                <a:lnTo>
                  <a:pt x="439" y="1"/>
                </a:lnTo>
                <a:lnTo>
                  <a:pt x="432" y="0"/>
                </a:lnTo>
                <a:lnTo>
                  <a:pt x="415" y="1"/>
                </a:lnTo>
                <a:lnTo>
                  <a:pt x="400" y="3"/>
                </a:lnTo>
                <a:lnTo>
                  <a:pt x="384" y="6"/>
                </a:lnTo>
                <a:lnTo>
                  <a:pt x="368" y="11"/>
                </a:lnTo>
                <a:lnTo>
                  <a:pt x="356" y="17"/>
                </a:lnTo>
                <a:lnTo>
                  <a:pt x="344" y="25"/>
                </a:lnTo>
                <a:lnTo>
                  <a:pt x="325" y="36"/>
                </a:lnTo>
                <a:lnTo>
                  <a:pt x="314" y="44"/>
                </a:lnTo>
                <a:lnTo>
                  <a:pt x="304" y="44"/>
                </a:lnTo>
                <a:lnTo>
                  <a:pt x="294" y="42"/>
                </a:lnTo>
                <a:lnTo>
                  <a:pt x="288" y="44"/>
                </a:lnTo>
                <a:lnTo>
                  <a:pt x="283" y="45"/>
                </a:lnTo>
                <a:lnTo>
                  <a:pt x="278" y="47"/>
                </a:lnTo>
                <a:lnTo>
                  <a:pt x="274" y="51"/>
                </a:lnTo>
                <a:lnTo>
                  <a:pt x="264" y="65"/>
                </a:lnTo>
                <a:lnTo>
                  <a:pt x="254" y="80"/>
                </a:lnTo>
                <a:lnTo>
                  <a:pt x="247" y="89"/>
                </a:lnTo>
                <a:lnTo>
                  <a:pt x="241" y="97"/>
                </a:lnTo>
                <a:lnTo>
                  <a:pt x="233" y="103"/>
                </a:lnTo>
                <a:lnTo>
                  <a:pt x="224" y="109"/>
                </a:lnTo>
                <a:lnTo>
                  <a:pt x="211" y="118"/>
                </a:lnTo>
                <a:lnTo>
                  <a:pt x="202" y="125"/>
                </a:lnTo>
                <a:lnTo>
                  <a:pt x="198" y="128"/>
                </a:lnTo>
                <a:lnTo>
                  <a:pt x="197" y="132"/>
                </a:lnTo>
                <a:lnTo>
                  <a:pt x="194" y="137"/>
                </a:lnTo>
                <a:lnTo>
                  <a:pt x="193" y="143"/>
                </a:lnTo>
                <a:lnTo>
                  <a:pt x="192" y="159"/>
                </a:lnTo>
                <a:lnTo>
                  <a:pt x="192" y="176"/>
                </a:lnTo>
                <a:lnTo>
                  <a:pt x="190" y="184"/>
                </a:lnTo>
                <a:lnTo>
                  <a:pt x="188" y="189"/>
                </a:lnTo>
                <a:lnTo>
                  <a:pt x="185" y="190"/>
                </a:lnTo>
                <a:lnTo>
                  <a:pt x="183" y="191"/>
                </a:lnTo>
                <a:lnTo>
                  <a:pt x="179" y="191"/>
                </a:lnTo>
                <a:lnTo>
                  <a:pt x="174" y="190"/>
                </a:lnTo>
                <a:lnTo>
                  <a:pt x="170" y="188"/>
                </a:lnTo>
                <a:lnTo>
                  <a:pt x="168" y="185"/>
                </a:lnTo>
                <a:lnTo>
                  <a:pt x="166" y="181"/>
                </a:lnTo>
                <a:lnTo>
                  <a:pt x="165" y="178"/>
                </a:lnTo>
                <a:lnTo>
                  <a:pt x="165" y="170"/>
                </a:lnTo>
                <a:lnTo>
                  <a:pt x="165" y="167"/>
                </a:lnTo>
                <a:lnTo>
                  <a:pt x="164" y="172"/>
                </a:lnTo>
                <a:lnTo>
                  <a:pt x="163" y="184"/>
                </a:lnTo>
                <a:lnTo>
                  <a:pt x="163" y="190"/>
                </a:lnTo>
                <a:lnTo>
                  <a:pt x="165" y="196"/>
                </a:lnTo>
                <a:lnTo>
                  <a:pt x="166" y="199"/>
                </a:lnTo>
                <a:lnTo>
                  <a:pt x="169" y="202"/>
                </a:lnTo>
                <a:lnTo>
                  <a:pt x="171" y="203"/>
                </a:lnTo>
                <a:lnTo>
                  <a:pt x="175" y="204"/>
                </a:lnTo>
                <a:lnTo>
                  <a:pt x="179" y="205"/>
                </a:lnTo>
                <a:lnTo>
                  <a:pt x="184" y="207"/>
                </a:lnTo>
                <a:lnTo>
                  <a:pt x="188" y="207"/>
                </a:lnTo>
                <a:lnTo>
                  <a:pt x="192" y="205"/>
                </a:lnTo>
                <a:lnTo>
                  <a:pt x="198" y="202"/>
                </a:lnTo>
                <a:lnTo>
                  <a:pt x="202" y="196"/>
                </a:lnTo>
                <a:lnTo>
                  <a:pt x="207" y="188"/>
                </a:lnTo>
                <a:lnTo>
                  <a:pt x="208" y="183"/>
                </a:lnTo>
                <a:lnTo>
                  <a:pt x="209" y="186"/>
                </a:lnTo>
                <a:lnTo>
                  <a:pt x="211" y="196"/>
                </a:lnTo>
                <a:lnTo>
                  <a:pt x="211" y="203"/>
                </a:lnTo>
                <a:lnTo>
                  <a:pt x="209" y="208"/>
                </a:lnTo>
                <a:lnTo>
                  <a:pt x="206" y="214"/>
                </a:lnTo>
                <a:lnTo>
                  <a:pt x="202" y="219"/>
                </a:lnTo>
                <a:lnTo>
                  <a:pt x="193" y="226"/>
                </a:lnTo>
                <a:lnTo>
                  <a:pt x="188" y="229"/>
                </a:lnTo>
                <a:lnTo>
                  <a:pt x="185" y="233"/>
                </a:lnTo>
                <a:lnTo>
                  <a:pt x="182" y="239"/>
                </a:lnTo>
                <a:lnTo>
                  <a:pt x="179" y="246"/>
                </a:lnTo>
                <a:lnTo>
                  <a:pt x="176" y="251"/>
                </a:lnTo>
                <a:lnTo>
                  <a:pt x="175" y="257"/>
                </a:lnTo>
                <a:lnTo>
                  <a:pt x="175" y="267"/>
                </a:lnTo>
                <a:lnTo>
                  <a:pt x="175" y="277"/>
                </a:lnTo>
                <a:lnTo>
                  <a:pt x="175" y="285"/>
                </a:lnTo>
                <a:lnTo>
                  <a:pt x="174" y="289"/>
                </a:lnTo>
                <a:lnTo>
                  <a:pt x="173" y="291"/>
                </a:lnTo>
                <a:lnTo>
                  <a:pt x="171" y="294"/>
                </a:lnTo>
                <a:lnTo>
                  <a:pt x="169" y="296"/>
                </a:lnTo>
                <a:lnTo>
                  <a:pt x="164" y="299"/>
                </a:lnTo>
                <a:lnTo>
                  <a:pt x="160" y="299"/>
                </a:lnTo>
                <a:lnTo>
                  <a:pt x="156" y="297"/>
                </a:lnTo>
                <a:lnTo>
                  <a:pt x="152" y="295"/>
                </a:lnTo>
                <a:lnTo>
                  <a:pt x="147" y="290"/>
                </a:lnTo>
                <a:lnTo>
                  <a:pt x="146" y="286"/>
                </a:lnTo>
                <a:lnTo>
                  <a:pt x="147" y="292"/>
                </a:lnTo>
                <a:lnTo>
                  <a:pt x="152" y="303"/>
                </a:lnTo>
                <a:lnTo>
                  <a:pt x="155" y="305"/>
                </a:lnTo>
                <a:lnTo>
                  <a:pt x="158" y="308"/>
                </a:lnTo>
                <a:lnTo>
                  <a:pt x="160" y="309"/>
                </a:lnTo>
                <a:lnTo>
                  <a:pt x="164" y="310"/>
                </a:lnTo>
                <a:lnTo>
                  <a:pt x="168" y="310"/>
                </a:lnTo>
                <a:lnTo>
                  <a:pt x="173" y="309"/>
                </a:lnTo>
                <a:lnTo>
                  <a:pt x="178" y="308"/>
                </a:lnTo>
                <a:lnTo>
                  <a:pt x="183" y="304"/>
                </a:lnTo>
                <a:lnTo>
                  <a:pt x="188" y="299"/>
                </a:lnTo>
                <a:lnTo>
                  <a:pt x="190" y="294"/>
                </a:lnTo>
                <a:lnTo>
                  <a:pt x="192" y="287"/>
                </a:lnTo>
                <a:lnTo>
                  <a:pt x="192" y="286"/>
                </a:lnTo>
                <a:lnTo>
                  <a:pt x="193" y="289"/>
                </a:lnTo>
                <a:lnTo>
                  <a:pt x="195" y="295"/>
                </a:lnTo>
                <a:lnTo>
                  <a:pt x="195" y="299"/>
                </a:lnTo>
                <a:lnTo>
                  <a:pt x="195" y="303"/>
                </a:lnTo>
                <a:lnTo>
                  <a:pt x="194" y="306"/>
                </a:lnTo>
                <a:lnTo>
                  <a:pt x="192" y="310"/>
                </a:lnTo>
                <a:lnTo>
                  <a:pt x="185" y="318"/>
                </a:lnTo>
                <a:lnTo>
                  <a:pt x="182" y="325"/>
                </a:lnTo>
                <a:lnTo>
                  <a:pt x="180" y="329"/>
                </a:lnTo>
                <a:lnTo>
                  <a:pt x="180" y="334"/>
                </a:lnTo>
                <a:lnTo>
                  <a:pt x="180" y="339"/>
                </a:lnTo>
                <a:lnTo>
                  <a:pt x="183" y="345"/>
                </a:lnTo>
                <a:lnTo>
                  <a:pt x="185" y="352"/>
                </a:lnTo>
                <a:lnTo>
                  <a:pt x="188" y="357"/>
                </a:lnTo>
                <a:lnTo>
                  <a:pt x="192" y="361"/>
                </a:lnTo>
                <a:lnTo>
                  <a:pt x="194" y="363"/>
                </a:lnTo>
                <a:lnTo>
                  <a:pt x="200" y="368"/>
                </a:lnTo>
                <a:lnTo>
                  <a:pt x="207" y="374"/>
                </a:lnTo>
                <a:lnTo>
                  <a:pt x="213" y="383"/>
                </a:lnTo>
                <a:lnTo>
                  <a:pt x="218" y="396"/>
                </a:lnTo>
                <a:lnTo>
                  <a:pt x="219" y="402"/>
                </a:lnTo>
                <a:lnTo>
                  <a:pt x="221" y="409"/>
                </a:lnTo>
                <a:lnTo>
                  <a:pt x="221" y="415"/>
                </a:lnTo>
                <a:lnTo>
                  <a:pt x="219" y="420"/>
                </a:lnTo>
                <a:lnTo>
                  <a:pt x="218" y="426"/>
                </a:lnTo>
                <a:lnTo>
                  <a:pt x="216" y="431"/>
                </a:lnTo>
                <a:lnTo>
                  <a:pt x="212" y="436"/>
                </a:lnTo>
                <a:lnTo>
                  <a:pt x="209" y="439"/>
                </a:lnTo>
                <a:lnTo>
                  <a:pt x="206" y="440"/>
                </a:lnTo>
                <a:lnTo>
                  <a:pt x="200" y="441"/>
                </a:lnTo>
                <a:lnTo>
                  <a:pt x="197" y="440"/>
                </a:lnTo>
                <a:lnTo>
                  <a:pt x="193" y="438"/>
                </a:lnTo>
                <a:lnTo>
                  <a:pt x="185" y="430"/>
                </a:lnTo>
                <a:lnTo>
                  <a:pt x="183" y="425"/>
                </a:lnTo>
                <a:lnTo>
                  <a:pt x="184" y="431"/>
                </a:lnTo>
                <a:lnTo>
                  <a:pt x="190" y="443"/>
                </a:lnTo>
                <a:lnTo>
                  <a:pt x="193" y="446"/>
                </a:lnTo>
                <a:lnTo>
                  <a:pt x="195" y="448"/>
                </a:lnTo>
                <a:lnTo>
                  <a:pt x="200" y="450"/>
                </a:lnTo>
                <a:lnTo>
                  <a:pt x="204" y="452"/>
                </a:lnTo>
                <a:lnTo>
                  <a:pt x="211" y="452"/>
                </a:lnTo>
                <a:lnTo>
                  <a:pt x="217" y="450"/>
                </a:lnTo>
                <a:lnTo>
                  <a:pt x="224" y="448"/>
                </a:lnTo>
                <a:lnTo>
                  <a:pt x="232" y="444"/>
                </a:lnTo>
                <a:lnTo>
                  <a:pt x="245" y="436"/>
                </a:lnTo>
                <a:lnTo>
                  <a:pt x="246" y="434"/>
                </a:lnTo>
                <a:lnTo>
                  <a:pt x="246" y="439"/>
                </a:lnTo>
                <a:lnTo>
                  <a:pt x="242" y="450"/>
                </a:lnTo>
                <a:lnTo>
                  <a:pt x="240" y="457"/>
                </a:lnTo>
                <a:lnTo>
                  <a:pt x="235" y="462"/>
                </a:lnTo>
                <a:lnTo>
                  <a:pt x="232" y="464"/>
                </a:lnTo>
                <a:lnTo>
                  <a:pt x="228" y="465"/>
                </a:lnTo>
                <a:lnTo>
                  <a:pt x="224" y="467"/>
                </a:lnTo>
                <a:lnTo>
                  <a:pt x="219" y="467"/>
                </a:lnTo>
                <a:lnTo>
                  <a:pt x="209" y="465"/>
                </a:lnTo>
                <a:lnTo>
                  <a:pt x="204" y="464"/>
                </a:lnTo>
                <a:lnTo>
                  <a:pt x="207" y="467"/>
                </a:lnTo>
                <a:lnTo>
                  <a:pt x="213" y="470"/>
                </a:lnTo>
                <a:lnTo>
                  <a:pt x="217" y="473"/>
                </a:lnTo>
                <a:lnTo>
                  <a:pt x="222" y="474"/>
                </a:lnTo>
                <a:lnTo>
                  <a:pt x="228" y="475"/>
                </a:lnTo>
                <a:lnTo>
                  <a:pt x="235" y="475"/>
                </a:lnTo>
                <a:lnTo>
                  <a:pt x="238" y="474"/>
                </a:lnTo>
                <a:lnTo>
                  <a:pt x="242" y="473"/>
                </a:lnTo>
                <a:lnTo>
                  <a:pt x="246" y="470"/>
                </a:lnTo>
                <a:lnTo>
                  <a:pt x="247" y="468"/>
                </a:lnTo>
                <a:lnTo>
                  <a:pt x="251" y="463"/>
                </a:lnTo>
                <a:lnTo>
                  <a:pt x="252" y="460"/>
                </a:lnTo>
                <a:lnTo>
                  <a:pt x="260" y="473"/>
                </a:lnTo>
                <a:lnTo>
                  <a:pt x="254" y="486"/>
                </a:lnTo>
                <a:lnTo>
                  <a:pt x="240" y="521"/>
                </a:lnTo>
                <a:lnTo>
                  <a:pt x="232" y="546"/>
                </a:lnTo>
                <a:lnTo>
                  <a:pt x="224" y="574"/>
                </a:lnTo>
                <a:lnTo>
                  <a:pt x="218" y="607"/>
                </a:lnTo>
                <a:lnTo>
                  <a:pt x="213" y="641"/>
                </a:lnTo>
                <a:lnTo>
                  <a:pt x="211" y="675"/>
                </a:lnTo>
                <a:lnTo>
                  <a:pt x="207" y="705"/>
                </a:lnTo>
                <a:lnTo>
                  <a:pt x="202" y="732"/>
                </a:lnTo>
                <a:lnTo>
                  <a:pt x="197" y="756"/>
                </a:lnTo>
                <a:lnTo>
                  <a:pt x="190" y="776"/>
                </a:lnTo>
                <a:lnTo>
                  <a:pt x="184" y="795"/>
                </a:lnTo>
                <a:lnTo>
                  <a:pt x="178" y="811"/>
                </a:lnTo>
                <a:lnTo>
                  <a:pt x="170" y="828"/>
                </a:lnTo>
                <a:lnTo>
                  <a:pt x="163" y="844"/>
                </a:lnTo>
                <a:lnTo>
                  <a:pt x="155" y="863"/>
                </a:lnTo>
                <a:lnTo>
                  <a:pt x="147" y="885"/>
                </a:lnTo>
                <a:lnTo>
                  <a:pt x="141" y="909"/>
                </a:lnTo>
                <a:lnTo>
                  <a:pt x="134" y="935"/>
                </a:lnTo>
                <a:lnTo>
                  <a:pt x="128" y="963"/>
                </a:lnTo>
                <a:lnTo>
                  <a:pt x="122" y="993"/>
                </a:lnTo>
                <a:lnTo>
                  <a:pt x="117" y="1023"/>
                </a:lnTo>
                <a:lnTo>
                  <a:pt x="112" y="1055"/>
                </a:lnTo>
                <a:lnTo>
                  <a:pt x="106" y="1087"/>
                </a:lnTo>
                <a:lnTo>
                  <a:pt x="99" y="1117"/>
                </a:lnTo>
                <a:lnTo>
                  <a:pt x="92" y="1145"/>
                </a:lnTo>
                <a:lnTo>
                  <a:pt x="83" y="1171"/>
                </a:lnTo>
                <a:lnTo>
                  <a:pt x="75" y="1194"/>
                </a:lnTo>
                <a:lnTo>
                  <a:pt x="67" y="1212"/>
                </a:lnTo>
                <a:lnTo>
                  <a:pt x="59" y="1225"/>
                </a:lnTo>
                <a:lnTo>
                  <a:pt x="44" y="1249"/>
                </a:lnTo>
                <a:lnTo>
                  <a:pt x="29" y="1275"/>
                </a:lnTo>
                <a:lnTo>
                  <a:pt x="22" y="1287"/>
                </a:lnTo>
                <a:lnTo>
                  <a:pt x="17" y="1299"/>
                </a:lnTo>
                <a:lnTo>
                  <a:pt x="14" y="1309"/>
                </a:lnTo>
                <a:lnTo>
                  <a:pt x="11" y="1319"/>
                </a:lnTo>
                <a:lnTo>
                  <a:pt x="7" y="1331"/>
                </a:lnTo>
                <a:lnTo>
                  <a:pt x="5" y="1340"/>
                </a:lnTo>
                <a:lnTo>
                  <a:pt x="2" y="1347"/>
                </a:lnTo>
                <a:lnTo>
                  <a:pt x="2" y="1357"/>
                </a:lnTo>
                <a:lnTo>
                  <a:pt x="2" y="1372"/>
                </a:lnTo>
                <a:lnTo>
                  <a:pt x="1" y="1387"/>
                </a:lnTo>
                <a:lnTo>
                  <a:pt x="1" y="1401"/>
                </a:lnTo>
                <a:lnTo>
                  <a:pt x="1" y="1410"/>
                </a:lnTo>
                <a:lnTo>
                  <a:pt x="0" y="1419"/>
                </a:lnTo>
                <a:lnTo>
                  <a:pt x="0" y="1422"/>
                </a:lnTo>
                <a:lnTo>
                  <a:pt x="1" y="1422"/>
                </a:lnTo>
                <a:lnTo>
                  <a:pt x="3" y="1424"/>
                </a:lnTo>
                <a:lnTo>
                  <a:pt x="7" y="1422"/>
                </a:lnTo>
                <a:lnTo>
                  <a:pt x="10" y="1420"/>
                </a:lnTo>
                <a:lnTo>
                  <a:pt x="15" y="1405"/>
                </a:lnTo>
                <a:lnTo>
                  <a:pt x="17" y="1392"/>
                </a:lnTo>
                <a:lnTo>
                  <a:pt x="21" y="1440"/>
                </a:lnTo>
                <a:lnTo>
                  <a:pt x="24" y="1439"/>
                </a:lnTo>
                <a:lnTo>
                  <a:pt x="27" y="1438"/>
                </a:lnTo>
                <a:lnTo>
                  <a:pt x="31" y="1432"/>
                </a:lnTo>
                <a:lnTo>
                  <a:pt x="33" y="1422"/>
                </a:lnTo>
                <a:lnTo>
                  <a:pt x="34" y="1410"/>
                </a:lnTo>
                <a:lnTo>
                  <a:pt x="34" y="1398"/>
                </a:lnTo>
                <a:lnTo>
                  <a:pt x="33" y="1392"/>
                </a:lnTo>
                <a:lnTo>
                  <a:pt x="39" y="1374"/>
                </a:lnTo>
                <a:lnTo>
                  <a:pt x="44" y="1359"/>
                </a:lnTo>
                <a:lnTo>
                  <a:pt x="44" y="1373"/>
                </a:lnTo>
                <a:lnTo>
                  <a:pt x="48" y="1395"/>
                </a:lnTo>
                <a:lnTo>
                  <a:pt x="54" y="1409"/>
                </a:lnTo>
                <a:lnTo>
                  <a:pt x="58" y="1416"/>
                </a:lnTo>
                <a:lnTo>
                  <a:pt x="64" y="1432"/>
                </a:lnTo>
                <a:lnTo>
                  <a:pt x="68" y="1430"/>
                </a:lnTo>
                <a:lnTo>
                  <a:pt x="70" y="1424"/>
                </a:lnTo>
                <a:lnTo>
                  <a:pt x="68" y="1411"/>
                </a:lnTo>
                <a:lnTo>
                  <a:pt x="63" y="1398"/>
                </a:lnTo>
                <a:lnTo>
                  <a:pt x="63" y="1388"/>
                </a:lnTo>
                <a:lnTo>
                  <a:pt x="63" y="1382"/>
                </a:lnTo>
                <a:lnTo>
                  <a:pt x="65" y="1364"/>
                </a:lnTo>
                <a:lnTo>
                  <a:pt x="75" y="1385"/>
                </a:lnTo>
                <a:lnTo>
                  <a:pt x="78" y="1387"/>
                </a:lnTo>
                <a:lnTo>
                  <a:pt x="84" y="1392"/>
                </a:lnTo>
                <a:lnTo>
                  <a:pt x="92" y="1401"/>
                </a:lnTo>
                <a:lnTo>
                  <a:pt x="97" y="1405"/>
                </a:lnTo>
                <a:lnTo>
                  <a:pt x="98" y="1402"/>
                </a:lnTo>
                <a:lnTo>
                  <a:pt x="98" y="1395"/>
                </a:lnTo>
                <a:lnTo>
                  <a:pt x="91" y="1385"/>
                </a:lnTo>
                <a:lnTo>
                  <a:pt x="84" y="1374"/>
                </a:lnTo>
                <a:lnTo>
                  <a:pt x="82" y="1361"/>
                </a:lnTo>
                <a:lnTo>
                  <a:pt x="79" y="1349"/>
                </a:lnTo>
                <a:lnTo>
                  <a:pt x="82" y="1335"/>
                </a:lnTo>
                <a:lnTo>
                  <a:pt x="88" y="1319"/>
                </a:lnTo>
                <a:lnTo>
                  <a:pt x="91" y="1311"/>
                </a:lnTo>
                <a:lnTo>
                  <a:pt x="92" y="1305"/>
                </a:lnTo>
                <a:lnTo>
                  <a:pt x="92" y="1297"/>
                </a:lnTo>
                <a:lnTo>
                  <a:pt x="92" y="1292"/>
                </a:lnTo>
                <a:lnTo>
                  <a:pt x="92" y="1286"/>
                </a:lnTo>
                <a:lnTo>
                  <a:pt x="96" y="1277"/>
                </a:lnTo>
                <a:lnTo>
                  <a:pt x="99" y="1268"/>
                </a:lnTo>
                <a:lnTo>
                  <a:pt x="104" y="1260"/>
                </a:lnTo>
                <a:lnTo>
                  <a:pt x="112" y="1242"/>
                </a:lnTo>
                <a:lnTo>
                  <a:pt x="123" y="1213"/>
                </a:lnTo>
                <a:lnTo>
                  <a:pt x="136" y="1184"/>
                </a:lnTo>
                <a:lnTo>
                  <a:pt x="144" y="1165"/>
                </a:lnTo>
                <a:lnTo>
                  <a:pt x="158" y="1136"/>
                </a:lnTo>
                <a:lnTo>
                  <a:pt x="183" y="1084"/>
                </a:lnTo>
                <a:lnTo>
                  <a:pt x="211" y="1031"/>
                </a:lnTo>
                <a:lnTo>
                  <a:pt x="226" y="999"/>
                </a:lnTo>
                <a:lnTo>
                  <a:pt x="236" y="981"/>
                </a:lnTo>
                <a:lnTo>
                  <a:pt x="250" y="953"/>
                </a:lnTo>
                <a:lnTo>
                  <a:pt x="256" y="936"/>
                </a:lnTo>
                <a:lnTo>
                  <a:pt x="262" y="920"/>
                </a:lnTo>
                <a:lnTo>
                  <a:pt x="267" y="903"/>
                </a:lnTo>
                <a:lnTo>
                  <a:pt x="271" y="888"/>
                </a:lnTo>
                <a:lnTo>
                  <a:pt x="275" y="861"/>
                </a:lnTo>
                <a:lnTo>
                  <a:pt x="278" y="835"/>
                </a:lnTo>
                <a:lnTo>
                  <a:pt x="279" y="815"/>
                </a:lnTo>
                <a:lnTo>
                  <a:pt x="280" y="802"/>
                </a:lnTo>
                <a:lnTo>
                  <a:pt x="286" y="780"/>
                </a:lnTo>
                <a:lnTo>
                  <a:pt x="290" y="767"/>
                </a:lnTo>
                <a:lnTo>
                  <a:pt x="308" y="732"/>
                </a:lnTo>
                <a:lnTo>
                  <a:pt x="319" y="743"/>
                </a:lnTo>
                <a:lnTo>
                  <a:pt x="319" y="757"/>
                </a:lnTo>
                <a:lnTo>
                  <a:pt x="322" y="787"/>
                </a:lnTo>
                <a:lnTo>
                  <a:pt x="323" y="820"/>
                </a:lnTo>
                <a:lnTo>
                  <a:pt x="325" y="838"/>
                </a:lnTo>
                <a:lnTo>
                  <a:pt x="328" y="854"/>
                </a:lnTo>
                <a:lnTo>
                  <a:pt x="329" y="864"/>
                </a:lnTo>
                <a:lnTo>
                  <a:pt x="315" y="888"/>
                </a:lnTo>
                <a:lnTo>
                  <a:pt x="313" y="891"/>
                </a:lnTo>
                <a:lnTo>
                  <a:pt x="305" y="897"/>
                </a:lnTo>
                <a:lnTo>
                  <a:pt x="301" y="901"/>
                </a:lnTo>
                <a:lnTo>
                  <a:pt x="298" y="907"/>
                </a:lnTo>
                <a:lnTo>
                  <a:pt x="294" y="914"/>
                </a:lnTo>
                <a:lnTo>
                  <a:pt x="293" y="921"/>
                </a:lnTo>
                <a:lnTo>
                  <a:pt x="291" y="938"/>
                </a:lnTo>
                <a:lnTo>
                  <a:pt x="289" y="955"/>
                </a:lnTo>
                <a:lnTo>
                  <a:pt x="286" y="968"/>
                </a:lnTo>
                <a:lnTo>
                  <a:pt x="285" y="975"/>
                </a:lnTo>
                <a:lnTo>
                  <a:pt x="280" y="982"/>
                </a:lnTo>
                <a:lnTo>
                  <a:pt x="270" y="994"/>
                </a:lnTo>
                <a:lnTo>
                  <a:pt x="265" y="1002"/>
                </a:lnTo>
                <a:lnTo>
                  <a:pt x="261" y="1008"/>
                </a:lnTo>
                <a:lnTo>
                  <a:pt x="257" y="1016"/>
                </a:lnTo>
                <a:lnTo>
                  <a:pt x="255" y="1021"/>
                </a:lnTo>
                <a:lnTo>
                  <a:pt x="254" y="1042"/>
                </a:lnTo>
                <a:lnTo>
                  <a:pt x="252" y="1052"/>
                </a:lnTo>
                <a:lnTo>
                  <a:pt x="250" y="1054"/>
                </a:lnTo>
                <a:lnTo>
                  <a:pt x="243" y="1058"/>
                </a:lnTo>
                <a:lnTo>
                  <a:pt x="241" y="1061"/>
                </a:lnTo>
                <a:lnTo>
                  <a:pt x="237" y="1065"/>
                </a:lnTo>
                <a:lnTo>
                  <a:pt x="235" y="1070"/>
                </a:lnTo>
                <a:lnTo>
                  <a:pt x="233" y="1076"/>
                </a:lnTo>
                <a:lnTo>
                  <a:pt x="232" y="1097"/>
                </a:lnTo>
                <a:lnTo>
                  <a:pt x="231" y="1107"/>
                </a:lnTo>
                <a:lnTo>
                  <a:pt x="222" y="1116"/>
                </a:lnTo>
                <a:lnTo>
                  <a:pt x="206" y="1135"/>
                </a:lnTo>
                <a:lnTo>
                  <a:pt x="197" y="1146"/>
                </a:lnTo>
                <a:lnTo>
                  <a:pt x="188" y="1157"/>
                </a:lnTo>
                <a:lnTo>
                  <a:pt x="182" y="1169"/>
                </a:lnTo>
                <a:lnTo>
                  <a:pt x="178" y="1180"/>
                </a:lnTo>
                <a:lnTo>
                  <a:pt x="174" y="1201"/>
                </a:lnTo>
                <a:lnTo>
                  <a:pt x="171" y="1223"/>
                </a:lnTo>
                <a:lnTo>
                  <a:pt x="170" y="1242"/>
                </a:lnTo>
                <a:lnTo>
                  <a:pt x="169" y="1254"/>
                </a:lnTo>
                <a:lnTo>
                  <a:pt x="161" y="1265"/>
                </a:lnTo>
                <a:lnTo>
                  <a:pt x="152" y="1272"/>
                </a:lnTo>
                <a:lnTo>
                  <a:pt x="147" y="1277"/>
                </a:lnTo>
                <a:lnTo>
                  <a:pt x="137" y="1285"/>
                </a:lnTo>
                <a:lnTo>
                  <a:pt x="131" y="1291"/>
                </a:lnTo>
                <a:lnTo>
                  <a:pt x="126" y="1297"/>
                </a:lnTo>
                <a:lnTo>
                  <a:pt x="121" y="1306"/>
                </a:lnTo>
                <a:lnTo>
                  <a:pt x="117" y="1318"/>
                </a:lnTo>
                <a:lnTo>
                  <a:pt x="115" y="1328"/>
                </a:lnTo>
                <a:lnTo>
                  <a:pt x="113" y="1339"/>
                </a:lnTo>
                <a:lnTo>
                  <a:pt x="112" y="1353"/>
                </a:lnTo>
                <a:lnTo>
                  <a:pt x="112" y="1367"/>
                </a:lnTo>
                <a:lnTo>
                  <a:pt x="113" y="1392"/>
                </a:lnTo>
                <a:lnTo>
                  <a:pt x="116" y="1410"/>
                </a:lnTo>
                <a:lnTo>
                  <a:pt x="117" y="1424"/>
                </a:lnTo>
                <a:lnTo>
                  <a:pt x="117" y="1441"/>
                </a:lnTo>
                <a:lnTo>
                  <a:pt x="116" y="1459"/>
                </a:lnTo>
                <a:lnTo>
                  <a:pt x="115" y="1470"/>
                </a:lnTo>
                <a:lnTo>
                  <a:pt x="112" y="1480"/>
                </a:lnTo>
                <a:lnTo>
                  <a:pt x="108" y="1493"/>
                </a:lnTo>
                <a:lnTo>
                  <a:pt x="103" y="1504"/>
                </a:lnTo>
                <a:lnTo>
                  <a:pt x="102" y="1516"/>
                </a:lnTo>
                <a:lnTo>
                  <a:pt x="103" y="1525"/>
                </a:lnTo>
                <a:lnTo>
                  <a:pt x="106" y="1530"/>
                </a:lnTo>
                <a:lnTo>
                  <a:pt x="106" y="1533"/>
                </a:lnTo>
                <a:lnTo>
                  <a:pt x="106" y="1537"/>
                </a:lnTo>
                <a:lnTo>
                  <a:pt x="106" y="1541"/>
                </a:lnTo>
                <a:lnTo>
                  <a:pt x="103" y="1547"/>
                </a:lnTo>
                <a:lnTo>
                  <a:pt x="98" y="1557"/>
                </a:lnTo>
                <a:lnTo>
                  <a:pt x="98" y="1565"/>
                </a:lnTo>
                <a:lnTo>
                  <a:pt x="98" y="1570"/>
                </a:lnTo>
                <a:lnTo>
                  <a:pt x="98" y="1571"/>
                </a:lnTo>
                <a:lnTo>
                  <a:pt x="102" y="1569"/>
                </a:lnTo>
                <a:lnTo>
                  <a:pt x="111" y="1564"/>
                </a:lnTo>
                <a:lnTo>
                  <a:pt x="116" y="1563"/>
                </a:lnTo>
                <a:lnTo>
                  <a:pt x="121" y="1561"/>
                </a:lnTo>
                <a:lnTo>
                  <a:pt x="127" y="1561"/>
                </a:lnTo>
                <a:lnTo>
                  <a:pt x="132" y="1564"/>
                </a:lnTo>
                <a:lnTo>
                  <a:pt x="141" y="1570"/>
                </a:lnTo>
                <a:lnTo>
                  <a:pt x="147" y="1574"/>
                </a:lnTo>
                <a:lnTo>
                  <a:pt x="151" y="1575"/>
                </a:lnTo>
                <a:lnTo>
                  <a:pt x="154" y="1576"/>
                </a:lnTo>
                <a:lnTo>
                  <a:pt x="158" y="1575"/>
                </a:lnTo>
                <a:lnTo>
                  <a:pt x="161" y="1574"/>
                </a:lnTo>
                <a:lnTo>
                  <a:pt x="178" y="1565"/>
                </a:lnTo>
                <a:lnTo>
                  <a:pt x="185" y="1561"/>
                </a:lnTo>
                <a:lnTo>
                  <a:pt x="187" y="1573"/>
                </a:lnTo>
                <a:lnTo>
                  <a:pt x="188" y="1599"/>
                </a:lnTo>
                <a:lnTo>
                  <a:pt x="189" y="1616"/>
                </a:lnTo>
                <a:lnTo>
                  <a:pt x="189" y="1632"/>
                </a:lnTo>
                <a:lnTo>
                  <a:pt x="188" y="1646"/>
                </a:lnTo>
                <a:lnTo>
                  <a:pt x="187" y="1657"/>
                </a:lnTo>
                <a:lnTo>
                  <a:pt x="178" y="1685"/>
                </a:lnTo>
                <a:lnTo>
                  <a:pt x="164" y="1723"/>
                </a:lnTo>
                <a:lnTo>
                  <a:pt x="147" y="1765"/>
                </a:lnTo>
                <a:lnTo>
                  <a:pt x="134" y="1802"/>
                </a:lnTo>
                <a:lnTo>
                  <a:pt x="127" y="1823"/>
                </a:lnTo>
                <a:lnTo>
                  <a:pt x="120" y="1845"/>
                </a:lnTo>
                <a:lnTo>
                  <a:pt x="113" y="1871"/>
                </a:lnTo>
                <a:lnTo>
                  <a:pt x="106" y="1898"/>
                </a:lnTo>
                <a:lnTo>
                  <a:pt x="99" y="1926"/>
                </a:lnTo>
                <a:lnTo>
                  <a:pt x="94" y="1955"/>
                </a:lnTo>
                <a:lnTo>
                  <a:pt x="89" y="1983"/>
                </a:lnTo>
                <a:lnTo>
                  <a:pt x="87" y="2009"/>
                </a:lnTo>
                <a:lnTo>
                  <a:pt x="86" y="2037"/>
                </a:lnTo>
                <a:lnTo>
                  <a:pt x="87" y="2071"/>
                </a:lnTo>
                <a:lnTo>
                  <a:pt x="88" y="2109"/>
                </a:lnTo>
                <a:lnTo>
                  <a:pt x="91" y="2150"/>
                </a:lnTo>
                <a:lnTo>
                  <a:pt x="91" y="2193"/>
                </a:lnTo>
                <a:lnTo>
                  <a:pt x="89" y="2237"/>
                </a:lnTo>
                <a:lnTo>
                  <a:pt x="88" y="2258"/>
                </a:lnTo>
                <a:lnTo>
                  <a:pt x="84" y="2281"/>
                </a:lnTo>
                <a:lnTo>
                  <a:pt x="81" y="2302"/>
                </a:lnTo>
                <a:lnTo>
                  <a:pt x="75" y="2325"/>
                </a:lnTo>
                <a:lnTo>
                  <a:pt x="72" y="2340"/>
                </a:lnTo>
                <a:lnTo>
                  <a:pt x="68" y="2357"/>
                </a:lnTo>
                <a:lnTo>
                  <a:pt x="64" y="2372"/>
                </a:lnTo>
                <a:lnTo>
                  <a:pt x="63" y="2379"/>
                </a:lnTo>
                <a:lnTo>
                  <a:pt x="60" y="2384"/>
                </a:lnTo>
                <a:lnTo>
                  <a:pt x="54" y="2392"/>
                </a:lnTo>
                <a:lnTo>
                  <a:pt x="50" y="2391"/>
                </a:lnTo>
                <a:lnTo>
                  <a:pt x="45" y="2391"/>
                </a:lnTo>
                <a:lnTo>
                  <a:pt x="41" y="2392"/>
                </a:lnTo>
                <a:lnTo>
                  <a:pt x="36" y="2396"/>
                </a:lnTo>
                <a:lnTo>
                  <a:pt x="34" y="2398"/>
                </a:lnTo>
                <a:lnTo>
                  <a:pt x="34" y="2402"/>
                </a:lnTo>
                <a:lnTo>
                  <a:pt x="34" y="2405"/>
                </a:lnTo>
                <a:lnTo>
                  <a:pt x="35" y="2407"/>
                </a:lnTo>
                <a:lnTo>
                  <a:pt x="22" y="2420"/>
                </a:lnTo>
                <a:lnTo>
                  <a:pt x="15" y="2427"/>
                </a:lnTo>
                <a:lnTo>
                  <a:pt x="14" y="2432"/>
                </a:lnTo>
                <a:lnTo>
                  <a:pt x="14" y="2436"/>
                </a:lnTo>
                <a:lnTo>
                  <a:pt x="14" y="2441"/>
                </a:lnTo>
                <a:lnTo>
                  <a:pt x="14" y="2445"/>
                </a:lnTo>
                <a:lnTo>
                  <a:pt x="6" y="2446"/>
                </a:lnTo>
                <a:lnTo>
                  <a:pt x="6" y="2463"/>
                </a:lnTo>
                <a:lnTo>
                  <a:pt x="46" y="2463"/>
                </a:lnTo>
                <a:lnTo>
                  <a:pt x="58" y="2463"/>
                </a:lnTo>
                <a:lnTo>
                  <a:pt x="64" y="2461"/>
                </a:lnTo>
                <a:lnTo>
                  <a:pt x="72" y="2459"/>
                </a:lnTo>
                <a:lnTo>
                  <a:pt x="82" y="2455"/>
                </a:lnTo>
                <a:lnTo>
                  <a:pt x="101" y="2451"/>
                </a:lnTo>
                <a:lnTo>
                  <a:pt x="106" y="2453"/>
                </a:lnTo>
                <a:lnTo>
                  <a:pt x="118" y="2464"/>
                </a:lnTo>
                <a:lnTo>
                  <a:pt x="187" y="2464"/>
                </a:lnTo>
                <a:lnTo>
                  <a:pt x="187" y="2453"/>
                </a:lnTo>
                <a:lnTo>
                  <a:pt x="175" y="2448"/>
                </a:lnTo>
                <a:lnTo>
                  <a:pt x="180" y="2444"/>
                </a:lnTo>
                <a:lnTo>
                  <a:pt x="183" y="2439"/>
                </a:lnTo>
                <a:lnTo>
                  <a:pt x="184" y="2432"/>
                </a:lnTo>
                <a:lnTo>
                  <a:pt x="183" y="2424"/>
                </a:lnTo>
                <a:lnTo>
                  <a:pt x="180" y="2402"/>
                </a:lnTo>
                <a:lnTo>
                  <a:pt x="175" y="2378"/>
                </a:lnTo>
                <a:lnTo>
                  <a:pt x="174" y="2364"/>
                </a:lnTo>
                <a:lnTo>
                  <a:pt x="173" y="2349"/>
                </a:lnTo>
                <a:lnTo>
                  <a:pt x="173" y="2333"/>
                </a:lnTo>
                <a:lnTo>
                  <a:pt x="173" y="2314"/>
                </a:lnTo>
                <a:lnTo>
                  <a:pt x="174" y="2295"/>
                </a:lnTo>
                <a:lnTo>
                  <a:pt x="178" y="2272"/>
                </a:lnTo>
                <a:lnTo>
                  <a:pt x="182" y="2248"/>
                </a:lnTo>
                <a:lnTo>
                  <a:pt x="188" y="2220"/>
                </a:lnTo>
                <a:lnTo>
                  <a:pt x="195" y="2191"/>
                </a:lnTo>
                <a:lnTo>
                  <a:pt x="206" y="2158"/>
                </a:lnTo>
                <a:lnTo>
                  <a:pt x="217" y="2123"/>
                </a:lnTo>
                <a:lnTo>
                  <a:pt x="231" y="2084"/>
                </a:lnTo>
                <a:lnTo>
                  <a:pt x="241" y="2059"/>
                </a:lnTo>
                <a:lnTo>
                  <a:pt x="250" y="2031"/>
                </a:lnTo>
                <a:lnTo>
                  <a:pt x="260" y="2003"/>
                </a:lnTo>
                <a:lnTo>
                  <a:pt x="267" y="1977"/>
                </a:lnTo>
                <a:lnTo>
                  <a:pt x="274" y="1950"/>
                </a:lnTo>
                <a:lnTo>
                  <a:pt x="280" y="1926"/>
                </a:lnTo>
                <a:lnTo>
                  <a:pt x="284" y="1906"/>
                </a:lnTo>
                <a:lnTo>
                  <a:pt x="285" y="1890"/>
                </a:lnTo>
                <a:lnTo>
                  <a:pt x="286" y="1874"/>
                </a:lnTo>
                <a:lnTo>
                  <a:pt x="289" y="1860"/>
                </a:lnTo>
                <a:lnTo>
                  <a:pt x="293" y="1845"/>
                </a:lnTo>
                <a:lnTo>
                  <a:pt x="296" y="1830"/>
                </a:lnTo>
                <a:lnTo>
                  <a:pt x="301" y="1816"/>
                </a:lnTo>
                <a:lnTo>
                  <a:pt x="307" y="1804"/>
                </a:lnTo>
                <a:lnTo>
                  <a:pt x="313" y="1791"/>
                </a:lnTo>
                <a:lnTo>
                  <a:pt x="320" y="1781"/>
                </a:lnTo>
                <a:lnTo>
                  <a:pt x="327" y="1771"/>
                </a:lnTo>
                <a:lnTo>
                  <a:pt x="334" y="1759"/>
                </a:lnTo>
                <a:lnTo>
                  <a:pt x="341" y="1748"/>
                </a:lnTo>
                <a:lnTo>
                  <a:pt x="346" y="1736"/>
                </a:lnTo>
                <a:lnTo>
                  <a:pt x="351" y="1722"/>
                </a:lnTo>
                <a:lnTo>
                  <a:pt x="355" y="1708"/>
                </a:lnTo>
                <a:lnTo>
                  <a:pt x="357" y="1693"/>
                </a:lnTo>
                <a:lnTo>
                  <a:pt x="360" y="1676"/>
                </a:lnTo>
                <a:lnTo>
                  <a:pt x="362" y="1660"/>
                </a:lnTo>
                <a:lnTo>
                  <a:pt x="365" y="1643"/>
                </a:lnTo>
                <a:lnTo>
                  <a:pt x="368" y="1627"/>
                </a:lnTo>
                <a:lnTo>
                  <a:pt x="373" y="1612"/>
                </a:lnTo>
                <a:lnTo>
                  <a:pt x="382" y="1581"/>
                </a:lnTo>
                <a:lnTo>
                  <a:pt x="391" y="1556"/>
                </a:lnTo>
                <a:lnTo>
                  <a:pt x="396" y="1540"/>
                </a:lnTo>
                <a:lnTo>
                  <a:pt x="397" y="1531"/>
                </a:lnTo>
                <a:lnTo>
                  <a:pt x="397" y="1528"/>
                </a:lnTo>
                <a:lnTo>
                  <a:pt x="396" y="1527"/>
                </a:lnTo>
                <a:lnTo>
                  <a:pt x="403" y="1526"/>
                </a:lnTo>
                <a:lnTo>
                  <a:pt x="419" y="1522"/>
                </a:lnTo>
                <a:lnTo>
                  <a:pt x="438" y="1517"/>
                </a:lnTo>
                <a:lnTo>
                  <a:pt x="456" y="1510"/>
                </a:lnTo>
                <a:lnTo>
                  <a:pt x="462" y="1507"/>
                </a:lnTo>
                <a:lnTo>
                  <a:pt x="469" y="1506"/>
                </a:lnTo>
                <a:lnTo>
                  <a:pt x="476" y="1506"/>
                </a:lnTo>
                <a:lnTo>
                  <a:pt x="481" y="1506"/>
                </a:lnTo>
                <a:lnTo>
                  <a:pt x="487" y="1507"/>
                </a:lnTo>
                <a:lnTo>
                  <a:pt x="492" y="1507"/>
                </a:lnTo>
                <a:lnTo>
                  <a:pt x="496" y="1506"/>
                </a:lnTo>
                <a:lnTo>
                  <a:pt x="501" y="1503"/>
                </a:lnTo>
                <a:lnTo>
                  <a:pt x="502" y="1503"/>
                </a:lnTo>
                <a:lnTo>
                  <a:pt x="504" y="1504"/>
                </a:lnTo>
                <a:lnTo>
                  <a:pt x="505" y="1510"/>
                </a:lnTo>
                <a:lnTo>
                  <a:pt x="505" y="1515"/>
                </a:lnTo>
                <a:lnTo>
                  <a:pt x="507" y="1530"/>
                </a:lnTo>
                <a:lnTo>
                  <a:pt x="509" y="1549"/>
                </a:lnTo>
                <a:lnTo>
                  <a:pt x="511" y="1592"/>
                </a:lnTo>
                <a:lnTo>
                  <a:pt x="514" y="1633"/>
                </a:lnTo>
                <a:lnTo>
                  <a:pt x="517" y="1666"/>
                </a:lnTo>
                <a:lnTo>
                  <a:pt x="520" y="1705"/>
                </a:lnTo>
                <a:lnTo>
                  <a:pt x="522" y="1725"/>
                </a:lnTo>
                <a:lnTo>
                  <a:pt x="525" y="1742"/>
                </a:lnTo>
                <a:lnTo>
                  <a:pt x="529" y="1757"/>
                </a:lnTo>
                <a:lnTo>
                  <a:pt x="533" y="1766"/>
                </a:lnTo>
                <a:lnTo>
                  <a:pt x="536" y="1773"/>
                </a:lnTo>
                <a:lnTo>
                  <a:pt x="539" y="1782"/>
                </a:lnTo>
                <a:lnTo>
                  <a:pt x="540" y="1791"/>
                </a:lnTo>
                <a:lnTo>
                  <a:pt x="541" y="1800"/>
                </a:lnTo>
                <a:lnTo>
                  <a:pt x="540" y="1818"/>
                </a:lnTo>
                <a:lnTo>
                  <a:pt x="539" y="1833"/>
                </a:lnTo>
                <a:lnTo>
                  <a:pt x="536" y="1860"/>
                </a:lnTo>
                <a:lnTo>
                  <a:pt x="534" y="1906"/>
                </a:lnTo>
                <a:lnTo>
                  <a:pt x="533" y="1932"/>
                </a:lnTo>
                <a:lnTo>
                  <a:pt x="533" y="1958"/>
                </a:lnTo>
                <a:lnTo>
                  <a:pt x="534" y="1982"/>
                </a:lnTo>
                <a:lnTo>
                  <a:pt x="538" y="2002"/>
                </a:lnTo>
                <a:lnTo>
                  <a:pt x="546" y="2045"/>
                </a:lnTo>
                <a:lnTo>
                  <a:pt x="555" y="2086"/>
                </a:lnTo>
                <a:lnTo>
                  <a:pt x="563" y="2129"/>
                </a:lnTo>
                <a:lnTo>
                  <a:pt x="567" y="2172"/>
                </a:lnTo>
                <a:lnTo>
                  <a:pt x="570" y="2218"/>
                </a:lnTo>
                <a:lnTo>
                  <a:pt x="570" y="2266"/>
                </a:lnTo>
                <a:lnTo>
                  <a:pt x="569" y="2291"/>
                </a:lnTo>
                <a:lnTo>
                  <a:pt x="568" y="2318"/>
                </a:lnTo>
                <a:lnTo>
                  <a:pt x="565" y="2344"/>
                </a:lnTo>
                <a:lnTo>
                  <a:pt x="563" y="2372"/>
                </a:lnTo>
                <a:lnTo>
                  <a:pt x="560" y="2388"/>
                </a:lnTo>
                <a:lnTo>
                  <a:pt x="559" y="2403"/>
                </a:lnTo>
                <a:lnTo>
                  <a:pt x="558" y="2419"/>
                </a:lnTo>
                <a:lnTo>
                  <a:pt x="557" y="2432"/>
                </a:lnTo>
                <a:lnTo>
                  <a:pt x="557" y="2435"/>
                </a:lnTo>
                <a:lnTo>
                  <a:pt x="558" y="2437"/>
                </a:lnTo>
                <a:lnTo>
                  <a:pt x="560" y="2440"/>
                </a:lnTo>
                <a:lnTo>
                  <a:pt x="563" y="2443"/>
                </a:lnTo>
                <a:lnTo>
                  <a:pt x="552" y="2444"/>
                </a:lnTo>
                <a:lnTo>
                  <a:pt x="559" y="2459"/>
                </a:lnTo>
                <a:lnTo>
                  <a:pt x="624" y="2459"/>
                </a:lnTo>
                <a:lnTo>
                  <a:pt x="625" y="2446"/>
                </a:lnTo>
                <a:lnTo>
                  <a:pt x="631" y="2445"/>
                </a:lnTo>
                <a:lnTo>
                  <a:pt x="644" y="2444"/>
                </a:lnTo>
                <a:lnTo>
                  <a:pt x="653" y="2443"/>
                </a:lnTo>
                <a:lnTo>
                  <a:pt x="660" y="2443"/>
                </a:lnTo>
                <a:lnTo>
                  <a:pt x="666" y="2443"/>
                </a:lnTo>
                <a:lnTo>
                  <a:pt x="671" y="2445"/>
                </a:lnTo>
                <a:lnTo>
                  <a:pt x="687" y="2449"/>
                </a:lnTo>
                <a:lnTo>
                  <a:pt x="706" y="2454"/>
                </a:lnTo>
                <a:lnTo>
                  <a:pt x="722" y="2456"/>
                </a:lnTo>
                <a:lnTo>
                  <a:pt x="730" y="2459"/>
                </a:lnTo>
                <a:lnTo>
                  <a:pt x="804" y="2451"/>
                </a:lnTo>
                <a:lnTo>
                  <a:pt x="804" y="2441"/>
                </a:lnTo>
                <a:lnTo>
                  <a:pt x="799" y="2441"/>
                </a:lnTo>
                <a:lnTo>
                  <a:pt x="800" y="2437"/>
                </a:lnTo>
                <a:lnTo>
                  <a:pt x="800" y="2434"/>
                </a:lnTo>
                <a:lnTo>
                  <a:pt x="799" y="2430"/>
                </a:lnTo>
                <a:lnTo>
                  <a:pt x="795" y="2427"/>
                </a:lnTo>
                <a:lnTo>
                  <a:pt x="789" y="2425"/>
                </a:lnTo>
                <a:lnTo>
                  <a:pt x="776" y="2419"/>
                </a:lnTo>
                <a:lnTo>
                  <a:pt x="762" y="2412"/>
                </a:lnTo>
                <a:lnTo>
                  <a:pt x="750" y="2406"/>
                </a:lnTo>
                <a:lnTo>
                  <a:pt x="749" y="2400"/>
                </a:lnTo>
                <a:lnTo>
                  <a:pt x="746" y="2393"/>
                </a:lnTo>
                <a:lnTo>
                  <a:pt x="743" y="2388"/>
                </a:lnTo>
                <a:lnTo>
                  <a:pt x="740" y="2384"/>
                </a:lnTo>
                <a:lnTo>
                  <a:pt x="733" y="2382"/>
                </a:lnTo>
                <a:lnTo>
                  <a:pt x="727" y="2382"/>
                </a:lnTo>
                <a:lnTo>
                  <a:pt x="719" y="2383"/>
                </a:lnTo>
                <a:lnTo>
                  <a:pt x="714" y="2386"/>
                </a:lnTo>
                <a:lnTo>
                  <a:pt x="706" y="2381"/>
                </a:lnTo>
                <a:lnTo>
                  <a:pt x="693" y="2376"/>
                </a:lnTo>
                <a:lnTo>
                  <a:pt x="680" y="2371"/>
                </a:lnTo>
                <a:lnTo>
                  <a:pt x="674" y="2367"/>
                </a:lnTo>
                <a:lnTo>
                  <a:pt x="669" y="2359"/>
                </a:lnTo>
                <a:lnTo>
                  <a:pt x="665" y="2348"/>
                </a:lnTo>
                <a:lnTo>
                  <a:pt x="661" y="2335"/>
                </a:lnTo>
                <a:lnTo>
                  <a:pt x="659" y="2321"/>
                </a:lnTo>
                <a:lnTo>
                  <a:pt x="655" y="2299"/>
                </a:lnTo>
                <a:lnTo>
                  <a:pt x="654" y="2288"/>
                </a:lnTo>
                <a:lnTo>
                  <a:pt x="655" y="2278"/>
                </a:lnTo>
                <a:lnTo>
                  <a:pt x="659" y="2252"/>
                </a:lnTo>
                <a:lnTo>
                  <a:pt x="664" y="2214"/>
                </a:lnTo>
                <a:lnTo>
                  <a:pt x="670" y="2169"/>
                </a:lnTo>
                <a:lnTo>
                  <a:pt x="678" y="2121"/>
                </a:lnTo>
                <a:lnTo>
                  <a:pt x="684" y="2074"/>
                </a:lnTo>
                <a:lnTo>
                  <a:pt x="692" y="2033"/>
                </a:lnTo>
                <a:lnTo>
                  <a:pt x="697" y="2004"/>
                </a:lnTo>
                <a:lnTo>
                  <a:pt x="702" y="1982"/>
                </a:lnTo>
                <a:lnTo>
                  <a:pt x="706" y="1958"/>
                </a:lnTo>
                <a:lnTo>
                  <a:pt x="709" y="1934"/>
                </a:lnTo>
                <a:lnTo>
                  <a:pt x="712" y="1910"/>
                </a:lnTo>
                <a:lnTo>
                  <a:pt x="713" y="1887"/>
                </a:lnTo>
                <a:lnTo>
                  <a:pt x="713" y="1864"/>
                </a:lnTo>
                <a:lnTo>
                  <a:pt x="713" y="1844"/>
                </a:lnTo>
                <a:lnTo>
                  <a:pt x="711" y="1826"/>
                </a:lnTo>
                <a:lnTo>
                  <a:pt x="703" y="1791"/>
                </a:lnTo>
                <a:lnTo>
                  <a:pt x="697" y="1754"/>
                </a:lnTo>
                <a:lnTo>
                  <a:pt x="693" y="1736"/>
                </a:lnTo>
                <a:lnTo>
                  <a:pt x="692" y="1718"/>
                </a:lnTo>
                <a:lnTo>
                  <a:pt x="692" y="1701"/>
                </a:lnTo>
                <a:lnTo>
                  <a:pt x="693" y="1688"/>
                </a:lnTo>
                <a:lnTo>
                  <a:pt x="695" y="1670"/>
                </a:lnTo>
                <a:lnTo>
                  <a:pt x="701" y="1645"/>
                </a:lnTo>
                <a:lnTo>
                  <a:pt x="706" y="1614"/>
                </a:lnTo>
                <a:lnTo>
                  <a:pt x="711" y="1583"/>
                </a:lnTo>
                <a:lnTo>
                  <a:pt x="716" y="1550"/>
                </a:lnTo>
                <a:lnTo>
                  <a:pt x="719" y="1521"/>
                </a:lnTo>
                <a:lnTo>
                  <a:pt x="722" y="1497"/>
                </a:lnTo>
                <a:lnTo>
                  <a:pt x="725" y="1479"/>
                </a:lnTo>
                <a:lnTo>
                  <a:pt x="727" y="1448"/>
                </a:lnTo>
                <a:lnTo>
                  <a:pt x="732" y="1412"/>
                </a:lnTo>
                <a:lnTo>
                  <a:pt x="736" y="1382"/>
                </a:lnTo>
                <a:lnTo>
                  <a:pt x="738" y="1371"/>
                </a:lnTo>
                <a:lnTo>
                  <a:pt x="741" y="1368"/>
                </a:lnTo>
                <a:lnTo>
                  <a:pt x="749" y="1363"/>
                </a:lnTo>
                <a:lnTo>
                  <a:pt x="752" y="1359"/>
                </a:lnTo>
                <a:lnTo>
                  <a:pt x="756" y="1353"/>
                </a:lnTo>
                <a:lnTo>
                  <a:pt x="759" y="1344"/>
                </a:lnTo>
                <a:lnTo>
                  <a:pt x="760" y="1334"/>
                </a:lnTo>
                <a:lnTo>
                  <a:pt x="761" y="1309"/>
                </a:lnTo>
                <a:lnTo>
                  <a:pt x="761" y="1280"/>
                </a:lnTo>
                <a:lnTo>
                  <a:pt x="760" y="1254"/>
                </a:lnTo>
                <a:lnTo>
                  <a:pt x="760" y="1239"/>
                </a:lnTo>
                <a:lnTo>
                  <a:pt x="761" y="1225"/>
                </a:lnTo>
                <a:lnTo>
                  <a:pt x="762" y="1212"/>
                </a:lnTo>
                <a:lnTo>
                  <a:pt x="761" y="1199"/>
                </a:lnTo>
                <a:lnTo>
                  <a:pt x="760" y="1194"/>
                </a:lnTo>
                <a:lnTo>
                  <a:pt x="760" y="1179"/>
                </a:lnTo>
                <a:lnTo>
                  <a:pt x="762" y="1177"/>
                </a:lnTo>
                <a:lnTo>
                  <a:pt x="767" y="1174"/>
                </a:lnTo>
                <a:lnTo>
                  <a:pt x="770" y="1170"/>
                </a:lnTo>
                <a:lnTo>
                  <a:pt x="771" y="1166"/>
                </a:lnTo>
                <a:lnTo>
                  <a:pt x="771" y="1160"/>
                </a:lnTo>
                <a:lnTo>
                  <a:pt x="769" y="1153"/>
                </a:lnTo>
                <a:lnTo>
                  <a:pt x="764" y="1143"/>
                </a:lnTo>
                <a:lnTo>
                  <a:pt x="761" y="1138"/>
                </a:lnTo>
                <a:lnTo>
                  <a:pt x="760" y="1135"/>
                </a:lnTo>
                <a:lnTo>
                  <a:pt x="757" y="1127"/>
                </a:lnTo>
                <a:lnTo>
                  <a:pt x="751" y="1109"/>
                </a:lnTo>
                <a:lnTo>
                  <a:pt x="747" y="1104"/>
                </a:lnTo>
                <a:lnTo>
                  <a:pt x="745" y="1098"/>
                </a:lnTo>
                <a:lnTo>
                  <a:pt x="741" y="1087"/>
                </a:lnTo>
                <a:lnTo>
                  <a:pt x="740" y="1078"/>
                </a:lnTo>
                <a:lnTo>
                  <a:pt x="740" y="1063"/>
                </a:lnTo>
                <a:lnTo>
                  <a:pt x="740" y="1050"/>
                </a:lnTo>
                <a:lnTo>
                  <a:pt x="740" y="1044"/>
                </a:lnTo>
                <a:lnTo>
                  <a:pt x="743" y="1044"/>
                </a:lnTo>
                <a:lnTo>
                  <a:pt x="752" y="1042"/>
                </a:lnTo>
                <a:lnTo>
                  <a:pt x="757" y="1040"/>
                </a:lnTo>
                <a:lnTo>
                  <a:pt x="761" y="1037"/>
                </a:lnTo>
                <a:lnTo>
                  <a:pt x="766" y="1034"/>
                </a:lnTo>
                <a:lnTo>
                  <a:pt x="769" y="1028"/>
                </a:lnTo>
                <a:lnTo>
                  <a:pt x="773" y="1017"/>
                </a:lnTo>
                <a:lnTo>
                  <a:pt x="776" y="1004"/>
                </a:lnTo>
                <a:lnTo>
                  <a:pt x="778" y="993"/>
                </a:lnTo>
                <a:lnTo>
                  <a:pt x="780" y="982"/>
                </a:lnTo>
                <a:lnTo>
                  <a:pt x="781" y="970"/>
                </a:lnTo>
                <a:lnTo>
                  <a:pt x="781" y="960"/>
                </a:lnTo>
                <a:lnTo>
                  <a:pt x="780" y="955"/>
                </a:lnTo>
                <a:lnTo>
                  <a:pt x="778" y="951"/>
                </a:lnTo>
                <a:lnTo>
                  <a:pt x="776" y="949"/>
                </a:lnTo>
                <a:lnTo>
                  <a:pt x="773" y="948"/>
                </a:lnTo>
                <a:lnTo>
                  <a:pt x="765" y="949"/>
                </a:lnTo>
                <a:lnTo>
                  <a:pt x="756" y="949"/>
                </a:lnTo>
                <a:lnTo>
                  <a:pt x="749" y="946"/>
                </a:lnTo>
                <a:lnTo>
                  <a:pt x="740" y="944"/>
                </a:lnTo>
                <a:lnTo>
                  <a:pt x="736" y="943"/>
                </a:lnTo>
                <a:lnTo>
                  <a:pt x="732" y="940"/>
                </a:lnTo>
                <a:lnTo>
                  <a:pt x="730" y="936"/>
                </a:lnTo>
                <a:lnTo>
                  <a:pt x="726" y="933"/>
                </a:lnTo>
                <a:lnTo>
                  <a:pt x="718" y="921"/>
                </a:lnTo>
                <a:lnTo>
                  <a:pt x="712" y="912"/>
                </a:lnTo>
                <a:lnTo>
                  <a:pt x="698" y="901"/>
                </a:lnTo>
                <a:lnTo>
                  <a:pt x="687" y="895"/>
                </a:lnTo>
                <a:lnTo>
                  <a:pt x="685" y="886"/>
                </a:lnTo>
                <a:lnTo>
                  <a:pt x="684" y="863"/>
                </a:lnTo>
                <a:lnTo>
                  <a:pt x="684" y="848"/>
                </a:lnTo>
                <a:lnTo>
                  <a:pt x="684" y="832"/>
                </a:lnTo>
                <a:lnTo>
                  <a:pt x="687" y="814"/>
                </a:lnTo>
                <a:lnTo>
                  <a:pt x="690" y="797"/>
                </a:lnTo>
                <a:lnTo>
                  <a:pt x="701" y="762"/>
                </a:lnTo>
                <a:lnTo>
                  <a:pt x="712" y="727"/>
                </a:lnTo>
                <a:lnTo>
                  <a:pt x="716" y="710"/>
                </a:lnTo>
                <a:lnTo>
                  <a:pt x="719" y="695"/>
                </a:lnTo>
                <a:lnTo>
                  <a:pt x="722" y="684"/>
                </a:lnTo>
                <a:lnTo>
                  <a:pt x="723" y="675"/>
                </a:lnTo>
                <a:lnTo>
                  <a:pt x="722" y="660"/>
                </a:lnTo>
                <a:lnTo>
                  <a:pt x="718" y="645"/>
                </a:lnTo>
                <a:lnTo>
                  <a:pt x="716" y="631"/>
                </a:lnTo>
                <a:lnTo>
                  <a:pt x="713" y="622"/>
                </a:lnTo>
                <a:lnTo>
                  <a:pt x="711" y="612"/>
                </a:lnTo>
                <a:lnTo>
                  <a:pt x="709" y="598"/>
                </a:lnTo>
                <a:lnTo>
                  <a:pt x="707" y="585"/>
                </a:lnTo>
                <a:lnTo>
                  <a:pt x="707" y="575"/>
                </a:lnTo>
                <a:lnTo>
                  <a:pt x="707" y="565"/>
                </a:lnTo>
                <a:lnTo>
                  <a:pt x="708" y="551"/>
                </a:lnTo>
                <a:lnTo>
                  <a:pt x="709" y="539"/>
                </a:lnTo>
                <a:lnTo>
                  <a:pt x="709" y="534"/>
                </a:lnTo>
                <a:lnTo>
                  <a:pt x="727" y="544"/>
                </a:lnTo>
                <a:lnTo>
                  <a:pt x="769" y="565"/>
                </a:lnTo>
                <a:lnTo>
                  <a:pt x="818" y="590"/>
                </a:lnTo>
                <a:lnTo>
                  <a:pt x="857" y="609"/>
                </a:lnTo>
                <a:lnTo>
                  <a:pt x="874" y="614"/>
                </a:lnTo>
                <a:lnTo>
                  <a:pt x="894" y="619"/>
                </a:lnTo>
                <a:lnTo>
                  <a:pt x="914" y="623"/>
                </a:lnTo>
                <a:lnTo>
                  <a:pt x="934" y="626"/>
                </a:lnTo>
                <a:lnTo>
                  <a:pt x="954" y="627"/>
                </a:lnTo>
                <a:lnTo>
                  <a:pt x="972" y="628"/>
                </a:lnTo>
                <a:lnTo>
                  <a:pt x="986" y="628"/>
                </a:lnTo>
                <a:lnTo>
                  <a:pt x="996" y="627"/>
                </a:lnTo>
                <a:lnTo>
                  <a:pt x="1002" y="624"/>
                </a:lnTo>
                <a:lnTo>
                  <a:pt x="1007" y="622"/>
                </a:lnTo>
                <a:lnTo>
                  <a:pt x="1011" y="619"/>
                </a:lnTo>
                <a:lnTo>
                  <a:pt x="1015" y="614"/>
                </a:lnTo>
                <a:lnTo>
                  <a:pt x="1018" y="603"/>
                </a:lnTo>
                <a:lnTo>
                  <a:pt x="1019" y="590"/>
                </a:lnTo>
                <a:lnTo>
                  <a:pt x="1018" y="582"/>
                </a:lnTo>
                <a:lnTo>
                  <a:pt x="1016" y="570"/>
                </a:lnTo>
                <a:lnTo>
                  <a:pt x="1012" y="556"/>
                </a:lnTo>
                <a:lnTo>
                  <a:pt x="1007" y="542"/>
                </a:lnTo>
                <a:lnTo>
                  <a:pt x="1001" y="526"/>
                </a:lnTo>
                <a:lnTo>
                  <a:pt x="995" y="510"/>
                </a:lnTo>
                <a:lnTo>
                  <a:pt x="987" y="493"/>
                </a:lnTo>
                <a:lnTo>
                  <a:pt x="978" y="478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1" name="Freeform 46"/>
          <p:cNvSpPr>
            <a:spLocks noEditPoints="1"/>
          </p:cNvSpPr>
          <p:nvPr/>
        </p:nvSpPr>
        <p:spPr bwMode="auto">
          <a:xfrm>
            <a:off x="2113601" y="896618"/>
            <a:ext cx="386882" cy="1159290"/>
          </a:xfrm>
          <a:custGeom>
            <a:avLst/>
            <a:gdLst>
              <a:gd name="T0" fmla="*/ 2147483647 w 858"/>
              <a:gd name="T1" fmla="*/ 2147483647 h 2566"/>
              <a:gd name="T2" fmla="*/ 2147483647 w 858"/>
              <a:gd name="T3" fmla="*/ 2147483647 h 2566"/>
              <a:gd name="T4" fmla="*/ 2147483647 w 858"/>
              <a:gd name="T5" fmla="*/ 2147483647 h 2566"/>
              <a:gd name="T6" fmla="*/ 2147483647 w 858"/>
              <a:gd name="T7" fmla="*/ 2147483647 h 2566"/>
              <a:gd name="T8" fmla="*/ 2147483647 w 858"/>
              <a:gd name="T9" fmla="*/ 2147483647 h 2566"/>
              <a:gd name="T10" fmla="*/ 2147483647 w 858"/>
              <a:gd name="T11" fmla="*/ 2147483647 h 2566"/>
              <a:gd name="T12" fmla="*/ 2147483647 w 858"/>
              <a:gd name="T13" fmla="*/ 2147483647 h 2566"/>
              <a:gd name="T14" fmla="*/ 2147483647 w 858"/>
              <a:gd name="T15" fmla="*/ 2147483647 h 2566"/>
              <a:gd name="T16" fmla="*/ 2147483647 w 858"/>
              <a:gd name="T17" fmla="*/ 2147483647 h 2566"/>
              <a:gd name="T18" fmla="*/ 2147483647 w 858"/>
              <a:gd name="T19" fmla="*/ 2147483647 h 2566"/>
              <a:gd name="T20" fmla="*/ 2147483647 w 858"/>
              <a:gd name="T21" fmla="*/ 2147483647 h 2566"/>
              <a:gd name="T22" fmla="*/ 2147483647 w 858"/>
              <a:gd name="T23" fmla="*/ 2147483647 h 2566"/>
              <a:gd name="T24" fmla="*/ 2147483647 w 858"/>
              <a:gd name="T25" fmla="*/ 2147483647 h 2566"/>
              <a:gd name="T26" fmla="*/ 2147483647 w 858"/>
              <a:gd name="T27" fmla="*/ 2147483647 h 2566"/>
              <a:gd name="T28" fmla="*/ 2147483647 w 858"/>
              <a:gd name="T29" fmla="*/ 2147483647 h 2566"/>
              <a:gd name="T30" fmla="*/ 2147483647 w 858"/>
              <a:gd name="T31" fmla="*/ 2147483647 h 2566"/>
              <a:gd name="T32" fmla="*/ 2147483647 w 858"/>
              <a:gd name="T33" fmla="*/ 2147483647 h 2566"/>
              <a:gd name="T34" fmla="*/ 2147483647 w 858"/>
              <a:gd name="T35" fmla="*/ 2147483647 h 2566"/>
              <a:gd name="T36" fmla="*/ 2147483647 w 858"/>
              <a:gd name="T37" fmla="*/ 2147483647 h 2566"/>
              <a:gd name="T38" fmla="*/ 2147483647 w 858"/>
              <a:gd name="T39" fmla="*/ 2147483647 h 2566"/>
              <a:gd name="T40" fmla="*/ 2147483647 w 858"/>
              <a:gd name="T41" fmla="*/ 2147483647 h 2566"/>
              <a:gd name="T42" fmla="*/ 2147483647 w 858"/>
              <a:gd name="T43" fmla="*/ 2147483647 h 2566"/>
              <a:gd name="T44" fmla="*/ 2147483647 w 858"/>
              <a:gd name="T45" fmla="*/ 2147483647 h 2566"/>
              <a:gd name="T46" fmla="*/ 2147483647 w 858"/>
              <a:gd name="T47" fmla="*/ 2147483647 h 2566"/>
              <a:gd name="T48" fmla="*/ 2147483647 w 858"/>
              <a:gd name="T49" fmla="*/ 2147483647 h 2566"/>
              <a:gd name="T50" fmla="*/ 2147483647 w 858"/>
              <a:gd name="T51" fmla="*/ 2147483647 h 2566"/>
              <a:gd name="T52" fmla="*/ 2147483647 w 858"/>
              <a:gd name="T53" fmla="*/ 2147483647 h 2566"/>
              <a:gd name="T54" fmla="*/ 2147483647 w 858"/>
              <a:gd name="T55" fmla="*/ 2147483647 h 2566"/>
              <a:gd name="T56" fmla="*/ 2147483647 w 858"/>
              <a:gd name="T57" fmla="*/ 2147483647 h 2566"/>
              <a:gd name="T58" fmla="*/ 2147483647 w 858"/>
              <a:gd name="T59" fmla="*/ 2147483647 h 2566"/>
              <a:gd name="T60" fmla="*/ 2147483647 w 858"/>
              <a:gd name="T61" fmla="*/ 2147483647 h 2566"/>
              <a:gd name="T62" fmla="*/ 2147483647 w 858"/>
              <a:gd name="T63" fmla="*/ 2147483647 h 2566"/>
              <a:gd name="T64" fmla="*/ 2147483647 w 858"/>
              <a:gd name="T65" fmla="*/ 2147483647 h 2566"/>
              <a:gd name="T66" fmla="*/ 2147483647 w 858"/>
              <a:gd name="T67" fmla="*/ 2147483647 h 2566"/>
              <a:gd name="T68" fmla="*/ 2147483647 w 858"/>
              <a:gd name="T69" fmla="*/ 2147483647 h 2566"/>
              <a:gd name="T70" fmla="*/ 2147483647 w 858"/>
              <a:gd name="T71" fmla="*/ 2147483647 h 2566"/>
              <a:gd name="T72" fmla="*/ 2147483647 w 858"/>
              <a:gd name="T73" fmla="*/ 2147483647 h 2566"/>
              <a:gd name="T74" fmla="*/ 2147483647 w 858"/>
              <a:gd name="T75" fmla="*/ 2147483647 h 2566"/>
              <a:gd name="T76" fmla="*/ 2147483647 w 858"/>
              <a:gd name="T77" fmla="*/ 2147483647 h 2566"/>
              <a:gd name="T78" fmla="*/ 2147483647 w 858"/>
              <a:gd name="T79" fmla="*/ 2147483647 h 2566"/>
              <a:gd name="T80" fmla="*/ 2147483647 w 858"/>
              <a:gd name="T81" fmla="*/ 2147483647 h 2566"/>
              <a:gd name="T82" fmla="*/ 2147483647 w 858"/>
              <a:gd name="T83" fmla="*/ 2147483647 h 2566"/>
              <a:gd name="T84" fmla="*/ 2147483647 w 858"/>
              <a:gd name="T85" fmla="*/ 2147483647 h 2566"/>
              <a:gd name="T86" fmla="*/ 2147483647 w 858"/>
              <a:gd name="T87" fmla="*/ 2147483647 h 2566"/>
              <a:gd name="T88" fmla="*/ 2147483647 w 858"/>
              <a:gd name="T89" fmla="*/ 2147483647 h 2566"/>
              <a:gd name="T90" fmla="*/ 2147483647 w 858"/>
              <a:gd name="T91" fmla="*/ 2147483647 h 2566"/>
              <a:gd name="T92" fmla="*/ 2147483647 w 858"/>
              <a:gd name="T93" fmla="*/ 2147483647 h 2566"/>
              <a:gd name="T94" fmla="*/ 2147483647 w 858"/>
              <a:gd name="T95" fmla="*/ 2147483647 h 2566"/>
              <a:gd name="T96" fmla="*/ 2147483647 w 858"/>
              <a:gd name="T97" fmla="*/ 2147483647 h 2566"/>
              <a:gd name="T98" fmla="*/ 2147483647 w 858"/>
              <a:gd name="T99" fmla="*/ 2147483647 h 2566"/>
              <a:gd name="T100" fmla="*/ 2147483647 w 858"/>
              <a:gd name="T101" fmla="*/ 2147483647 h 2566"/>
              <a:gd name="T102" fmla="*/ 2147483647 w 858"/>
              <a:gd name="T103" fmla="*/ 2147483647 h 2566"/>
              <a:gd name="T104" fmla="*/ 2147483647 w 858"/>
              <a:gd name="T105" fmla="*/ 2147483647 h 2566"/>
              <a:gd name="T106" fmla="*/ 2147483647 w 858"/>
              <a:gd name="T107" fmla="*/ 2147483647 h 2566"/>
              <a:gd name="T108" fmla="*/ 2147483647 w 858"/>
              <a:gd name="T109" fmla="*/ 2147483647 h 2566"/>
              <a:gd name="T110" fmla="*/ 2147483647 w 858"/>
              <a:gd name="T111" fmla="*/ 2147483647 h 2566"/>
              <a:gd name="T112" fmla="*/ 2147483647 w 858"/>
              <a:gd name="T113" fmla="*/ 2147483647 h 2566"/>
              <a:gd name="T114" fmla="*/ 2147483647 w 858"/>
              <a:gd name="T115" fmla="*/ 2147483647 h 2566"/>
              <a:gd name="T116" fmla="*/ 2147483647 w 858"/>
              <a:gd name="T117" fmla="*/ 2147483647 h 2566"/>
              <a:gd name="T118" fmla="*/ 2147483647 w 858"/>
              <a:gd name="T119" fmla="*/ 2147483647 h 25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58"/>
              <a:gd name="T181" fmla="*/ 0 h 2566"/>
              <a:gd name="T182" fmla="*/ 858 w 858"/>
              <a:gd name="T183" fmla="*/ 2566 h 25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58" h="2566">
                <a:moveTo>
                  <a:pt x="564" y="204"/>
                </a:moveTo>
                <a:lnTo>
                  <a:pt x="564" y="204"/>
                </a:lnTo>
                <a:lnTo>
                  <a:pt x="564" y="202"/>
                </a:lnTo>
                <a:lnTo>
                  <a:pt x="564" y="201"/>
                </a:lnTo>
                <a:lnTo>
                  <a:pt x="564" y="204"/>
                </a:lnTo>
                <a:close/>
                <a:moveTo>
                  <a:pt x="535" y="2442"/>
                </a:moveTo>
                <a:lnTo>
                  <a:pt x="537" y="2443"/>
                </a:lnTo>
                <a:lnTo>
                  <a:pt x="537" y="2445"/>
                </a:lnTo>
                <a:lnTo>
                  <a:pt x="538" y="2446"/>
                </a:lnTo>
                <a:lnTo>
                  <a:pt x="538" y="2448"/>
                </a:lnTo>
                <a:lnTo>
                  <a:pt x="537" y="2452"/>
                </a:lnTo>
                <a:lnTo>
                  <a:pt x="536" y="2457"/>
                </a:lnTo>
                <a:lnTo>
                  <a:pt x="532" y="2460"/>
                </a:lnTo>
                <a:lnTo>
                  <a:pt x="531" y="2461"/>
                </a:lnTo>
                <a:lnTo>
                  <a:pt x="527" y="2457"/>
                </a:lnTo>
                <a:lnTo>
                  <a:pt x="519" y="2450"/>
                </a:lnTo>
                <a:lnTo>
                  <a:pt x="521" y="2446"/>
                </a:lnTo>
                <a:lnTo>
                  <a:pt x="524" y="2443"/>
                </a:lnTo>
                <a:lnTo>
                  <a:pt x="529" y="2442"/>
                </a:lnTo>
                <a:lnTo>
                  <a:pt x="535" y="2442"/>
                </a:lnTo>
                <a:close/>
                <a:moveTo>
                  <a:pt x="186" y="2407"/>
                </a:moveTo>
                <a:lnTo>
                  <a:pt x="186" y="2409"/>
                </a:lnTo>
                <a:lnTo>
                  <a:pt x="186" y="2413"/>
                </a:lnTo>
                <a:lnTo>
                  <a:pt x="186" y="2418"/>
                </a:lnTo>
                <a:lnTo>
                  <a:pt x="186" y="2421"/>
                </a:lnTo>
                <a:lnTo>
                  <a:pt x="187" y="2423"/>
                </a:lnTo>
                <a:lnTo>
                  <a:pt x="189" y="2426"/>
                </a:lnTo>
                <a:lnTo>
                  <a:pt x="189" y="2427"/>
                </a:lnTo>
                <a:lnTo>
                  <a:pt x="186" y="2427"/>
                </a:lnTo>
                <a:lnTo>
                  <a:pt x="183" y="2426"/>
                </a:lnTo>
                <a:lnTo>
                  <a:pt x="181" y="2426"/>
                </a:lnTo>
                <a:lnTo>
                  <a:pt x="178" y="2426"/>
                </a:lnTo>
                <a:lnTo>
                  <a:pt x="178" y="2417"/>
                </a:lnTo>
                <a:lnTo>
                  <a:pt x="178" y="2414"/>
                </a:lnTo>
                <a:lnTo>
                  <a:pt x="180" y="2414"/>
                </a:lnTo>
                <a:lnTo>
                  <a:pt x="182" y="2413"/>
                </a:lnTo>
                <a:lnTo>
                  <a:pt x="185" y="2412"/>
                </a:lnTo>
                <a:lnTo>
                  <a:pt x="186" y="2407"/>
                </a:lnTo>
                <a:close/>
                <a:moveTo>
                  <a:pt x="855" y="1321"/>
                </a:moveTo>
                <a:lnTo>
                  <a:pt x="853" y="1311"/>
                </a:lnTo>
                <a:lnTo>
                  <a:pt x="851" y="1297"/>
                </a:lnTo>
                <a:lnTo>
                  <a:pt x="849" y="1288"/>
                </a:lnTo>
                <a:lnTo>
                  <a:pt x="844" y="1277"/>
                </a:lnTo>
                <a:lnTo>
                  <a:pt x="843" y="1257"/>
                </a:lnTo>
                <a:lnTo>
                  <a:pt x="840" y="1243"/>
                </a:lnTo>
                <a:lnTo>
                  <a:pt x="838" y="1233"/>
                </a:lnTo>
                <a:lnTo>
                  <a:pt x="838" y="1225"/>
                </a:lnTo>
                <a:lnTo>
                  <a:pt x="836" y="1221"/>
                </a:lnTo>
                <a:lnTo>
                  <a:pt x="836" y="1217"/>
                </a:lnTo>
                <a:lnTo>
                  <a:pt x="835" y="1215"/>
                </a:lnTo>
                <a:lnTo>
                  <a:pt x="833" y="1212"/>
                </a:lnTo>
                <a:lnTo>
                  <a:pt x="827" y="1207"/>
                </a:lnTo>
                <a:lnTo>
                  <a:pt x="822" y="1204"/>
                </a:lnTo>
                <a:lnTo>
                  <a:pt x="816" y="1200"/>
                </a:lnTo>
                <a:lnTo>
                  <a:pt x="807" y="1196"/>
                </a:lnTo>
                <a:lnTo>
                  <a:pt x="795" y="1191"/>
                </a:lnTo>
                <a:lnTo>
                  <a:pt x="781" y="1182"/>
                </a:lnTo>
                <a:lnTo>
                  <a:pt x="769" y="1174"/>
                </a:lnTo>
                <a:lnTo>
                  <a:pt x="762" y="1169"/>
                </a:lnTo>
                <a:lnTo>
                  <a:pt x="749" y="1164"/>
                </a:lnTo>
                <a:lnTo>
                  <a:pt x="742" y="1161"/>
                </a:lnTo>
                <a:lnTo>
                  <a:pt x="737" y="1148"/>
                </a:lnTo>
                <a:lnTo>
                  <a:pt x="696" y="1120"/>
                </a:lnTo>
                <a:lnTo>
                  <a:pt x="629" y="1066"/>
                </a:lnTo>
                <a:lnTo>
                  <a:pt x="627" y="1057"/>
                </a:lnTo>
                <a:lnTo>
                  <a:pt x="623" y="1034"/>
                </a:lnTo>
                <a:lnTo>
                  <a:pt x="618" y="1007"/>
                </a:lnTo>
                <a:lnTo>
                  <a:pt x="613" y="984"/>
                </a:lnTo>
                <a:lnTo>
                  <a:pt x="609" y="952"/>
                </a:lnTo>
                <a:lnTo>
                  <a:pt x="604" y="908"/>
                </a:lnTo>
                <a:lnTo>
                  <a:pt x="599" y="865"/>
                </a:lnTo>
                <a:lnTo>
                  <a:pt x="595" y="837"/>
                </a:lnTo>
                <a:lnTo>
                  <a:pt x="594" y="832"/>
                </a:lnTo>
                <a:lnTo>
                  <a:pt x="593" y="829"/>
                </a:lnTo>
                <a:lnTo>
                  <a:pt x="591" y="826"/>
                </a:lnTo>
                <a:lnTo>
                  <a:pt x="590" y="824"/>
                </a:lnTo>
                <a:lnTo>
                  <a:pt x="586" y="824"/>
                </a:lnTo>
                <a:lnTo>
                  <a:pt x="585" y="824"/>
                </a:lnTo>
                <a:lnTo>
                  <a:pt x="586" y="811"/>
                </a:lnTo>
                <a:lnTo>
                  <a:pt x="588" y="779"/>
                </a:lnTo>
                <a:lnTo>
                  <a:pt x="588" y="762"/>
                </a:lnTo>
                <a:lnTo>
                  <a:pt x="588" y="744"/>
                </a:lnTo>
                <a:lnTo>
                  <a:pt x="586" y="729"/>
                </a:lnTo>
                <a:lnTo>
                  <a:pt x="584" y="716"/>
                </a:lnTo>
                <a:lnTo>
                  <a:pt x="577" y="691"/>
                </a:lnTo>
                <a:lnTo>
                  <a:pt x="569" y="659"/>
                </a:lnTo>
                <a:lnTo>
                  <a:pt x="560" y="629"/>
                </a:lnTo>
                <a:lnTo>
                  <a:pt x="556" y="610"/>
                </a:lnTo>
                <a:lnTo>
                  <a:pt x="553" y="605"/>
                </a:lnTo>
                <a:lnTo>
                  <a:pt x="551" y="603"/>
                </a:lnTo>
                <a:lnTo>
                  <a:pt x="548" y="600"/>
                </a:lnTo>
                <a:lnTo>
                  <a:pt x="545" y="598"/>
                </a:lnTo>
                <a:lnTo>
                  <a:pt x="541" y="596"/>
                </a:lnTo>
                <a:lnTo>
                  <a:pt x="537" y="594"/>
                </a:lnTo>
                <a:lnTo>
                  <a:pt x="533" y="589"/>
                </a:lnTo>
                <a:lnTo>
                  <a:pt x="529" y="582"/>
                </a:lnTo>
                <a:lnTo>
                  <a:pt x="526" y="568"/>
                </a:lnTo>
                <a:lnTo>
                  <a:pt x="522" y="553"/>
                </a:lnTo>
                <a:lnTo>
                  <a:pt x="521" y="542"/>
                </a:lnTo>
                <a:lnTo>
                  <a:pt x="518" y="533"/>
                </a:lnTo>
                <a:lnTo>
                  <a:pt x="512" y="523"/>
                </a:lnTo>
                <a:lnTo>
                  <a:pt x="502" y="504"/>
                </a:lnTo>
                <a:lnTo>
                  <a:pt x="490" y="486"/>
                </a:lnTo>
                <a:lnTo>
                  <a:pt x="483" y="473"/>
                </a:lnTo>
                <a:lnTo>
                  <a:pt x="476" y="461"/>
                </a:lnTo>
                <a:lnTo>
                  <a:pt x="471" y="450"/>
                </a:lnTo>
                <a:lnTo>
                  <a:pt x="468" y="440"/>
                </a:lnTo>
                <a:lnTo>
                  <a:pt x="468" y="430"/>
                </a:lnTo>
                <a:lnTo>
                  <a:pt x="469" y="422"/>
                </a:lnTo>
                <a:lnTo>
                  <a:pt x="470" y="417"/>
                </a:lnTo>
                <a:lnTo>
                  <a:pt x="470" y="396"/>
                </a:lnTo>
                <a:lnTo>
                  <a:pt x="470" y="380"/>
                </a:lnTo>
                <a:lnTo>
                  <a:pt x="473" y="379"/>
                </a:lnTo>
                <a:lnTo>
                  <a:pt x="479" y="377"/>
                </a:lnTo>
                <a:lnTo>
                  <a:pt x="489" y="374"/>
                </a:lnTo>
                <a:lnTo>
                  <a:pt x="499" y="374"/>
                </a:lnTo>
                <a:lnTo>
                  <a:pt x="509" y="374"/>
                </a:lnTo>
                <a:lnTo>
                  <a:pt x="519" y="375"/>
                </a:lnTo>
                <a:lnTo>
                  <a:pt x="523" y="375"/>
                </a:lnTo>
                <a:lnTo>
                  <a:pt x="528" y="374"/>
                </a:lnTo>
                <a:lnTo>
                  <a:pt x="533" y="372"/>
                </a:lnTo>
                <a:lnTo>
                  <a:pt x="538" y="366"/>
                </a:lnTo>
                <a:lnTo>
                  <a:pt x="542" y="361"/>
                </a:lnTo>
                <a:lnTo>
                  <a:pt x="543" y="358"/>
                </a:lnTo>
                <a:lnTo>
                  <a:pt x="543" y="353"/>
                </a:lnTo>
                <a:lnTo>
                  <a:pt x="542" y="348"/>
                </a:lnTo>
                <a:lnTo>
                  <a:pt x="540" y="339"/>
                </a:lnTo>
                <a:lnTo>
                  <a:pt x="540" y="329"/>
                </a:lnTo>
                <a:lnTo>
                  <a:pt x="543" y="320"/>
                </a:lnTo>
                <a:lnTo>
                  <a:pt x="546" y="313"/>
                </a:lnTo>
                <a:lnTo>
                  <a:pt x="545" y="306"/>
                </a:lnTo>
                <a:lnTo>
                  <a:pt x="543" y="302"/>
                </a:lnTo>
                <a:lnTo>
                  <a:pt x="547" y="300"/>
                </a:lnTo>
                <a:lnTo>
                  <a:pt x="552" y="293"/>
                </a:lnTo>
                <a:lnTo>
                  <a:pt x="553" y="286"/>
                </a:lnTo>
                <a:lnTo>
                  <a:pt x="553" y="281"/>
                </a:lnTo>
                <a:lnTo>
                  <a:pt x="552" y="278"/>
                </a:lnTo>
                <a:lnTo>
                  <a:pt x="551" y="274"/>
                </a:lnTo>
                <a:lnTo>
                  <a:pt x="552" y="267"/>
                </a:lnTo>
                <a:lnTo>
                  <a:pt x="552" y="263"/>
                </a:lnTo>
                <a:lnTo>
                  <a:pt x="560" y="258"/>
                </a:lnTo>
                <a:lnTo>
                  <a:pt x="561" y="259"/>
                </a:lnTo>
                <a:lnTo>
                  <a:pt x="565" y="258"/>
                </a:lnTo>
                <a:lnTo>
                  <a:pt x="570" y="257"/>
                </a:lnTo>
                <a:lnTo>
                  <a:pt x="574" y="254"/>
                </a:lnTo>
                <a:lnTo>
                  <a:pt x="576" y="252"/>
                </a:lnTo>
                <a:lnTo>
                  <a:pt x="576" y="248"/>
                </a:lnTo>
                <a:lnTo>
                  <a:pt x="576" y="241"/>
                </a:lnTo>
                <a:lnTo>
                  <a:pt x="574" y="235"/>
                </a:lnTo>
                <a:lnTo>
                  <a:pt x="569" y="219"/>
                </a:lnTo>
                <a:lnTo>
                  <a:pt x="564" y="204"/>
                </a:lnTo>
                <a:lnTo>
                  <a:pt x="560" y="197"/>
                </a:lnTo>
                <a:lnTo>
                  <a:pt x="556" y="188"/>
                </a:lnTo>
                <a:lnTo>
                  <a:pt x="552" y="183"/>
                </a:lnTo>
                <a:lnTo>
                  <a:pt x="546" y="175"/>
                </a:lnTo>
                <a:lnTo>
                  <a:pt x="542" y="170"/>
                </a:lnTo>
                <a:lnTo>
                  <a:pt x="541" y="166"/>
                </a:lnTo>
                <a:lnTo>
                  <a:pt x="540" y="162"/>
                </a:lnTo>
                <a:lnTo>
                  <a:pt x="541" y="159"/>
                </a:lnTo>
                <a:lnTo>
                  <a:pt x="543" y="156"/>
                </a:lnTo>
                <a:lnTo>
                  <a:pt x="546" y="149"/>
                </a:lnTo>
                <a:lnTo>
                  <a:pt x="545" y="143"/>
                </a:lnTo>
                <a:lnTo>
                  <a:pt x="545" y="137"/>
                </a:lnTo>
                <a:lnTo>
                  <a:pt x="546" y="135"/>
                </a:lnTo>
                <a:lnTo>
                  <a:pt x="547" y="133"/>
                </a:lnTo>
                <a:lnTo>
                  <a:pt x="547" y="130"/>
                </a:lnTo>
                <a:lnTo>
                  <a:pt x="546" y="128"/>
                </a:lnTo>
                <a:lnTo>
                  <a:pt x="541" y="125"/>
                </a:lnTo>
                <a:lnTo>
                  <a:pt x="540" y="124"/>
                </a:lnTo>
                <a:lnTo>
                  <a:pt x="536" y="118"/>
                </a:lnTo>
                <a:lnTo>
                  <a:pt x="528" y="100"/>
                </a:lnTo>
                <a:lnTo>
                  <a:pt x="522" y="84"/>
                </a:lnTo>
                <a:lnTo>
                  <a:pt x="516" y="72"/>
                </a:lnTo>
                <a:lnTo>
                  <a:pt x="505" y="62"/>
                </a:lnTo>
                <a:lnTo>
                  <a:pt x="499" y="58"/>
                </a:lnTo>
                <a:lnTo>
                  <a:pt x="503" y="51"/>
                </a:lnTo>
                <a:lnTo>
                  <a:pt x="508" y="37"/>
                </a:lnTo>
                <a:lnTo>
                  <a:pt x="508" y="32"/>
                </a:lnTo>
                <a:lnTo>
                  <a:pt x="509" y="28"/>
                </a:lnTo>
                <a:lnTo>
                  <a:pt x="508" y="24"/>
                </a:lnTo>
                <a:lnTo>
                  <a:pt x="505" y="17"/>
                </a:lnTo>
                <a:lnTo>
                  <a:pt x="500" y="7"/>
                </a:lnTo>
                <a:lnTo>
                  <a:pt x="498" y="3"/>
                </a:lnTo>
                <a:lnTo>
                  <a:pt x="497" y="5"/>
                </a:lnTo>
                <a:lnTo>
                  <a:pt x="498" y="12"/>
                </a:lnTo>
                <a:lnTo>
                  <a:pt x="498" y="15"/>
                </a:lnTo>
                <a:lnTo>
                  <a:pt x="497" y="18"/>
                </a:lnTo>
                <a:lnTo>
                  <a:pt x="495" y="17"/>
                </a:lnTo>
                <a:lnTo>
                  <a:pt x="494" y="10"/>
                </a:lnTo>
                <a:lnTo>
                  <a:pt x="490" y="4"/>
                </a:lnTo>
                <a:lnTo>
                  <a:pt x="489" y="3"/>
                </a:lnTo>
                <a:lnTo>
                  <a:pt x="489" y="7"/>
                </a:lnTo>
                <a:lnTo>
                  <a:pt x="490" y="13"/>
                </a:lnTo>
                <a:lnTo>
                  <a:pt x="489" y="17"/>
                </a:lnTo>
                <a:lnTo>
                  <a:pt x="488" y="19"/>
                </a:lnTo>
                <a:lnTo>
                  <a:pt x="488" y="18"/>
                </a:lnTo>
                <a:lnTo>
                  <a:pt x="489" y="15"/>
                </a:lnTo>
                <a:lnTo>
                  <a:pt x="488" y="13"/>
                </a:lnTo>
                <a:lnTo>
                  <a:pt x="485" y="10"/>
                </a:lnTo>
                <a:lnTo>
                  <a:pt x="480" y="9"/>
                </a:lnTo>
                <a:lnTo>
                  <a:pt x="478" y="9"/>
                </a:lnTo>
                <a:lnTo>
                  <a:pt x="475" y="10"/>
                </a:lnTo>
                <a:lnTo>
                  <a:pt x="474" y="10"/>
                </a:lnTo>
                <a:lnTo>
                  <a:pt x="475" y="10"/>
                </a:lnTo>
                <a:lnTo>
                  <a:pt x="476" y="9"/>
                </a:lnTo>
                <a:lnTo>
                  <a:pt x="479" y="10"/>
                </a:lnTo>
                <a:lnTo>
                  <a:pt x="480" y="12"/>
                </a:lnTo>
                <a:lnTo>
                  <a:pt x="481" y="17"/>
                </a:lnTo>
                <a:lnTo>
                  <a:pt x="479" y="15"/>
                </a:lnTo>
                <a:lnTo>
                  <a:pt x="474" y="14"/>
                </a:lnTo>
                <a:lnTo>
                  <a:pt x="474" y="15"/>
                </a:lnTo>
                <a:lnTo>
                  <a:pt x="471" y="13"/>
                </a:lnTo>
                <a:lnTo>
                  <a:pt x="466" y="9"/>
                </a:lnTo>
                <a:lnTo>
                  <a:pt x="460" y="8"/>
                </a:lnTo>
                <a:lnTo>
                  <a:pt x="455" y="7"/>
                </a:lnTo>
                <a:lnTo>
                  <a:pt x="450" y="7"/>
                </a:lnTo>
                <a:lnTo>
                  <a:pt x="445" y="7"/>
                </a:lnTo>
                <a:lnTo>
                  <a:pt x="441" y="4"/>
                </a:lnTo>
                <a:lnTo>
                  <a:pt x="432" y="3"/>
                </a:lnTo>
                <a:lnTo>
                  <a:pt x="416" y="2"/>
                </a:lnTo>
                <a:lnTo>
                  <a:pt x="398" y="2"/>
                </a:lnTo>
                <a:lnTo>
                  <a:pt x="387" y="0"/>
                </a:lnTo>
                <a:lnTo>
                  <a:pt x="377" y="0"/>
                </a:lnTo>
                <a:lnTo>
                  <a:pt x="359" y="2"/>
                </a:lnTo>
                <a:lnTo>
                  <a:pt x="340" y="3"/>
                </a:lnTo>
                <a:lnTo>
                  <a:pt x="327" y="4"/>
                </a:lnTo>
                <a:lnTo>
                  <a:pt x="317" y="5"/>
                </a:lnTo>
                <a:lnTo>
                  <a:pt x="306" y="8"/>
                </a:lnTo>
                <a:lnTo>
                  <a:pt x="296" y="12"/>
                </a:lnTo>
                <a:lnTo>
                  <a:pt x="288" y="15"/>
                </a:lnTo>
                <a:lnTo>
                  <a:pt x="274" y="24"/>
                </a:lnTo>
                <a:lnTo>
                  <a:pt x="260" y="34"/>
                </a:lnTo>
                <a:lnTo>
                  <a:pt x="254" y="38"/>
                </a:lnTo>
                <a:lnTo>
                  <a:pt x="249" y="43"/>
                </a:lnTo>
                <a:lnTo>
                  <a:pt x="245" y="47"/>
                </a:lnTo>
                <a:lnTo>
                  <a:pt x="243" y="52"/>
                </a:lnTo>
                <a:lnTo>
                  <a:pt x="243" y="62"/>
                </a:lnTo>
                <a:lnTo>
                  <a:pt x="244" y="69"/>
                </a:lnTo>
                <a:lnTo>
                  <a:pt x="245" y="70"/>
                </a:lnTo>
                <a:lnTo>
                  <a:pt x="247" y="72"/>
                </a:lnTo>
                <a:lnTo>
                  <a:pt x="245" y="75"/>
                </a:lnTo>
                <a:lnTo>
                  <a:pt x="242" y="77"/>
                </a:lnTo>
                <a:lnTo>
                  <a:pt x="231" y="85"/>
                </a:lnTo>
                <a:lnTo>
                  <a:pt x="225" y="93"/>
                </a:lnTo>
                <a:lnTo>
                  <a:pt x="221" y="99"/>
                </a:lnTo>
                <a:lnTo>
                  <a:pt x="219" y="108"/>
                </a:lnTo>
                <a:lnTo>
                  <a:pt x="218" y="113"/>
                </a:lnTo>
                <a:lnTo>
                  <a:pt x="216" y="120"/>
                </a:lnTo>
                <a:lnTo>
                  <a:pt x="215" y="130"/>
                </a:lnTo>
                <a:lnTo>
                  <a:pt x="214" y="149"/>
                </a:lnTo>
                <a:lnTo>
                  <a:pt x="213" y="168"/>
                </a:lnTo>
                <a:lnTo>
                  <a:pt x="211" y="181"/>
                </a:lnTo>
                <a:lnTo>
                  <a:pt x="211" y="188"/>
                </a:lnTo>
                <a:lnTo>
                  <a:pt x="213" y="195"/>
                </a:lnTo>
                <a:lnTo>
                  <a:pt x="215" y="201"/>
                </a:lnTo>
                <a:lnTo>
                  <a:pt x="218" y="207"/>
                </a:lnTo>
                <a:lnTo>
                  <a:pt x="224" y="217"/>
                </a:lnTo>
                <a:lnTo>
                  <a:pt x="230" y="228"/>
                </a:lnTo>
                <a:lnTo>
                  <a:pt x="234" y="236"/>
                </a:lnTo>
                <a:lnTo>
                  <a:pt x="238" y="244"/>
                </a:lnTo>
                <a:lnTo>
                  <a:pt x="242" y="249"/>
                </a:lnTo>
                <a:lnTo>
                  <a:pt x="249" y="257"/>
                </a:lnTo>
                <a:lnTo>
                  <a:pt x="260" y="267"/>
                </a:lnTo>
                <a:lnTo>
                  <a:pt x="268" y="274"/>
                </a:lnTo>
                <a:lnTo>
                  <a:pt x="269" y="283"/>
                </a:lnTo>
                <a:lnTo>
                  <a:pt x="273" y="293"/>
                </a:lnTo>
                <a:lnTo>
                  <a:pt x="278" y="302"/>
                </a:lnTo>
                <a:lnTo>
                  <a:pt x="283" y="310"/>
                </a:lnTo>
                <a:lnTo>
                  <a:pt x="284" y="311"/>
                </a:lnTo>
                <a:lnTo>
                  <a:pt x="284" y="313"/>
                </a:lnTo>
                <a:lnTo>
                  <a:pt x="287" y="320"/>
                </a:lnTo>
                <a:lnTo>
                  <a:pt x="290" y="325"/>
                </a:lnTo>
                <a:lnTo>
                  <a:pt x="292" y="325"/>
                </a:lnTo>
                <a:lnTo>
                  <a:pt x="293" y="329"/>
                </a:lnTo>
                <a:lnTo>
                  <a:pt x="296" y="326"/>
                </a:lnTo>
                <a:lnTo>
                  <a:pt x="298" y="331"/>
                </a:lnTo>
                <a:lnTo>
                  <a:pt x="300" y="351"/>
                </a:lnTo>
                <a:lnTo>
                  <a:pt x="297" y="351"/>
                </a:lnTo>
                <a:lnTo>
                  <a:pt x="290" y="351"/>
                </a:lnTo>
                <a:lnTo>
                  <a:pt x="284" y="351"/>
                </a:lnTo>
                <a:lnTo>
                  <a:pt x="281" y="353"/>
                </a:lnTo>
                <a:lnTo>
                  <a:pt x="277" y="355"/>
                </a:lnTo>
                <a:lnTo>
                  <a:pt x="273" y="359"/>
                </a:lnTo>
                <a:lnTo>
                  <a:pt x="269" y="369"/>
                </a:lnTo>
                <a:lnTo>
                  <a:pt x="264" y="379"/>
                </a:lnTo>
                <a:lnTo>
                  <a:pt x="260" y="388"/>
                </a:lnTo>
                <a:lnTo>
                  <a:pt x="254" y="394"/>
                </a:lnTo>
                <a:lnTo>
                  <a:pt x="245" y="399"/>
                </a:lnTo>
                <a:lnTo>
                  <a:pt x="233" y="408"/>
                </a:lnTo>
                <a:lnTo>
                  <a:pt x="218" y="421"/>
                </a:lnTo>
                <a:lnTo>
                  <a:pt x="201" y="437"/>
                </a:lnTo>
                <a:lnTo>
                  <a:pt x="185" y="459"/>
                </a:lnTo>
                <a:lnTo>
                  <a:pt x="168" y="481"/>
                </a:lnTo>
                <a:lnTo>
                  <a:pt x="153" y="503"/>
                </a:lnTo>
                <a:lnTo>
                  <a:pt x="142" y="520"/>
                </a:lnTo>
                <a:lnTo>
                  <a:pt x="130" y="534"/>
                </a:lnTo>
                <a:lnTo>
                  <a:pt x="120" y="548"/>
                </a:lnTo>
                <a:lnTo>
                  <a:pt x="110" y="561"/>
                </a:lnTo>
                <a:lnTo>
                  <a:pt x="104" y="572"/>
                </a:lnTo>
                <a:lnTo>
                  <a:pt x="101" y="584"/>
                </a:lnTo>
                <a:lnTo>
                  <a:pt x="100" y="596"/>
                </a:lnTo>
                <a:lnTo>
                  <a:pt x="99" y="608"/>
                </a:lnTo>
                <a:lnTo>
                  <a:pt x="98" y="619"/>
                </a:lnTo>
                <a:lnTo>
                  <a:pt x="98" y="620"/>
                </a:lnTo>
                <a:lnTo>
                  <a:pt x="101" y="609"/>
                </a:lnTo>
                <a:lnTo>
                  <a:pt x="104" y="599"/>
                </a:lnTo>
                <a:lnTo>
                  <a:pt x="103" y="600"/>
                </a:lnTo>
                <a:lnTo>
                  <a:pt x="100" y="615"/>
                </a:lnTo>
                <a:lnTo>
                  <a:pt x="98" y="627"/>
                </a:lnTo>
                <a:lnTo>
                  <a:pt x="96" y="638"/>
                </a:lnTo>
                <a:lnTo>
                  <a:pt x="95" y="656"/>
                </a:lnTo>
                <a:lnTo>
                  <a:pt x="95" y="676"/>
                </a:lnTo>
                <a:lnTo>
                  <a:pt x="95" y="691"/>
                </a:lnTo>
                <a:lnTo>
                  <a:pt x="96" y="719"/>
                </a:lnTo>
                <a:lnTo>
                  <a:pt x="101" y="767"/>
                </a:lnTo>
                <a:lnTo>
                  <a:pt x="106" y="794"/>
                </a:lnTo>
                <a:lnTo>
                  <a:pt x="113" y="822"/>
                </a:lnTo>
                <a:lnTo>
                  <a:pt x="115" y="835"/>
                </a:lnTo>
                <a:lnTo>
                  <a:pt x="120" y="847"/>
                </a:lnTo>
                <a:lnTo>
                  <a:pt x="124" y="859"/>
                </a:lnTo>
                <a:lnTo>
                  <a:pt x="129" y="868"/>
                </a:lnTo>
                <a:lnTo>
                  <a:pt x="135" y="879"/>
                </a:lnTo>
                <a:lnTo>
                  <a:pt x="143" y="889"/>
                </a:lnTo>
                <a:lnTo>
                  <a:pt x="149" y="898"/>
                </a:lnTo>
                <a:lnTo>
                  <a:pt x="154" y="908"/>
                </a:lnTo>
                <a:lnTo>
                  <a:pt x="166" y="927"/>
                </a:lnTo>
                <a:lnTo>
                  <a:pt x="172" y="936"/>
                </a:lnTo>
                <a:lnTo>
                  <a:pt x="172" y="943"/>
                </a:lnTo>
                <a:lnTo>
                  <a:pt x="175" y="965"/>
                </a:lnTo>
                <a:lnTo>
                  <a:pt x="177" y="995"/>
                </a:lnTo>
                <a:lnTo>
                  <a:pt x="180" y="1031"/>
                </a:lnTo>
                <a:lnTo>
                  <a:pt x="182" y="1067"/>
                </a:lnTo>
                <a:lnTo>
                  <a:pt x="183" y="1101"/>
                </a:lnTo>
                <a:lnTo>
                  <a:pt x="185" y="1128"/>
                </a:lnTo>
                <a:lnTo>
                  <a:pt x="183" y="1144"/>
                </a:lnTo>
                <a:lnTo>
                  <a:pt x="182" y="1173"/>
                </a:lnTo>
                <a:lnTo>
                  <a:pt x="182" y="1212"/>
                </a:lnTo>
                <a:lnTo>
                  <a:pt x="182" y="1253"/>
                </a:lnTo>
                <a:lnTo>
                  <a:pt x="181" y="1282"/>
                </a:lnTo>
                <a:lnTo>
                  <a:pt x="181" y="1307"/>
                </a:lnTo>
                <a:lnTo>
                  <a:pt x="180" y="1335"/>
                </a:lnTo>
                <a:lnTo>
                  <a:pt x="180" y="1359"/>
                </a:lnTo>
                <a:lnTo>
                  <a:pt x="180" y="1370"/>
                </a:lnTo>
                <a:lnTo>
                  <a:pt x="181" y="1374"/>
                </a:lnTo>
                <a:lnTo>
                  <a:pt x="187" y="1379"/>
                </a:lnTo>
                <a:lnTo>
                  <a:pt x="195" y="1384"/>
                </a:lnTo>
                <a:lnTo>
                  <a:pt x="204" y="1390"/>
                </a:lnTo>
                <a:lnTo>
                  <a:pt x="216" y="1398"/>
                </a:lnTo>
                <a:lnTo>
                  <a:pt x="223" y="1400"/>
                </a:lnTo>
                <a:lnTo>
                  <a:pt x="220" y="1404"/>
                </a:lnTo>
                <a:lnTo>
                  <a:pt x="216" y="1413"/>
                </a:lnTo>
                <a:lnTo>
                  <a:pt x="215" y="1418"/>
                </a:lnTo>
                <a:lnTo>
                  <a:pt x="214" y="1424"/>
                </a:lnTo>
                <a:lnTo>
                  <a:pt x="213" y="1432"/>
                </a:lnTo>
                <a:lnTo>
                  <a:pt x="213" y="1440"/>
                </a:lnTo>
                <a:lnTo>
                  <a:pt x="214" y="1450"/>
                </a:lnTo>
                <a:lnTo>
                  <a:pt x="215" y="1452"/>
                </a:lnTo>
                <a:lnTo>
                  <a:pt x="215" y="1456"/>
                </a:lnTo>
                <a:lnTo>
                  <a:pt x="219" y="1467"/>
                </a:lnTo>
                <a:lnTo>
                  <a:pt x="223" y="1475"/>
                </a:lnTo>
                <a:lnTo>
                  <a:pt x="228" y="1484"/>
                </a:lnTo>
                <a:lnTo>
                  <a:pt x="233" y="1493"/>
                </a:lnTo>
                <a:lnTo>
                  <a:pt x="240" y="1501"/>
                </a:lnTo>
                <a:lnTo>
                  <a:pt x="253" y="1518"/>
                </a:lnTo>
                <a:lnTo>
                  <a:pt x="262" y="1533"/>
                </a:lnTo>
                <a:lnTo>
                  <a:pt x="269" y="1557"/>
                </a:lnTo>
                <a:lnTo>
                  <a:pt x="277" y="1594"/>
                </a:lnTo>
                <a:lnTo>
                  <a:pt x="284" y="1633"/>
                </a:lnTo>
                <a:lnTo>
                  <a:pt x="288" y="1659"/>
                </a:lnTo>
                <a:lnTo>
                  <a:pt x="290" y="1666"/>
                </a:lnTo>
                <a:lnTo>
                  <a:pt x="288" y="1669"/>
                </a:lnTo>
                <a:lnTo>
                  <a:pt x="287" y="1668"/>
                </a:lnTo>
                <a:lnTo>
                  <a:pt x="287" y="1667"/>
                </a:lnTo>
                <a:lnTo>
                  <a:pt x="286" y="1666"/>
                </a:lnTo>
                <a:lnTo>
                  <a:pt x="284" y="1664"/>
                </a:lnTo>
                <a:lnTo>
                  <a:pt x="284" y="1666"/>
                </a:lnTo>
                <a:lnTo>
                  <a:pt x="286" y="1671"/>
                </a:lnTo>
                <a:lnTo>
                  <a:pt x="290" y="1685"/>
                </a:lnTo>
                <a:lnTo>
                  <a:pt x="291" y="1696"/>
                </a:lnTo>
                <a:lnTo>
                  <a:pt x="292" y="1707"/>
                </a:lnTo>
                <a:lnTo>
                  <a:pt x="292" y="1717"/>
                </a:lnTo>
                <a:lnTo>
                  <a:pt x="291" y="1727"/>
                </a:lnTo>
                <a:lnTo>
                  <a:pt x="291" y="1740"/>
                </a:lnTo>
                <a:lnTo>
                  <a:pt x="291" y="1753"/>
                </a:lnTo>
                <a:lnTo>
                  <a:pt x="291" y="1764"/>
                </a:lnTo>
                <a:lnTo>
                  <a:pt x="295" y="1782"/>
                </a:lnTo>
                <a:lnTo>
                  <a:pt x="297" y="1791"/>
                </a:lnTo>
                <a:lnTo>
                  <a:pt x="296" y="1793"/>
                </a:lnTo>
                <a:lnTo>
                  <a:pt x="295" y="1798"/>
                </a:lnTo>
                <a:lnTo>
                  <a:pt x="292" y="1807"/>
                </a:lnTo>
                <a:lnTo>
                  <a:pt x="292" y="1817"/>
                </a:lnTo>
                <a:lnTo>
                  <a:pt x="296" y="1837"/>
                </a:lnTo>
                <a:lnTo>
                  <a:pt x="298" y="1846"/>
                </a:lnTo>
                <a:lnTo>
                  <a:pt x="297" y="1861"/>
                </a:lnTo>
                <a:lnTo>
                  <a:pt x="296" y="1883"/>
                </a:lnTo>
                <a:lnTo>
                  <a:pt x="296" y="1885"/>
                </a:lnTo>
                <a:lnTo>
                  <a:pt x="295" y="1885"/>
                </a:lnTo>
                <a:lnTo>
                  <a:pt x="293" y="1885"/>
                </a:lnTo>
                <a:lnTo>
                  <a:pt x="292" y="1885"/>
                </a:lnTo>
                <a:lnTo>
                  <a:pt x="290" y="1887"/>
                </a:lnTo>
                <a:lnTo>
                  <a:pt x="288" y="1890"/>
                </a:lnTo>
                <a:lnTo>
                  <a:pt x="284" y="1895"/>
                </a:lnTo>
                <a:lnTo>
                  <a:pt x="278" y="1914"/>
                </a:lnTo>
                <a:lnTo>
                  <a:pt x="271" y="1937"/>
                </a:lnTo>
                <a:lnTo>
                  <a:pt x="263" y="1960"/>
                </a:lnTo>
                <a:lnTo>
                  <a:pt x="258" y="1980"/>
                </a:lnTo>
                <a:lnTo>
                  <a:pt x="255" y="1998"/>
                </a:lnTo>
                <a:lnTo>
                  <a:pt x="252" y="2017"/>
                </a:lnTo>
                <a:lnTo>
                  <a:pt x="249" y="2030"/>
                </a:lnTo>
                <a:lnTo>
                  <a:pt x="248" y="2037"/>
                </a:lnTo>
                <a:lnTo>
                  <a:pt x="240" y="2070"/>
                </a:lnTo>
                <a:lnTo>
                  <a:pt x="233" y="2077"/>
                </a:lnTo>
                <a:lnTo>
                  <a:pt x="214" y="2092"/>
                </a:lnTo>
                <a:lnTo>
                  <a:pt x="192" y="2111"/>
                </a:lnTo>
                <a:lnTo>
                  <a:pt x="173" y="2126"/>
                </a:lnTo>
                <a:lnTo>
                  <a:pt x="157" y="2139"/>
                </a:lnTo>
                <a:lnTo>
                  <a:pt x="141" y="2150"/>
                </a:lnTo>
                <a:lnTo>
                  <a:pt x="124" y="2164"/>
                </a:lnTo>
                <a:lnTo>
                  <a:pt x="110" y="2177"/>
                </a:lnTo>
                <a:lnTo>
                  <a:pt x="90" y="2197"/>
                </a:lnTo>
                <a:lnTo>
                  <a:pt x="74" y="2210"/>
                </a:lnTo>
                <a:lnTo>
                  <a:pt x="57" y="2224"/>
                </a:lnTo>
                <a:lnTo>
                  <a:pt x="47" y="2230"/>
                </a:lnTo>
                <a:lnTo>
                  <a:pt x="55" y="2248"/>
                </a:lnTo>
                <a:lnTo>
                  <a:pt x="51" y="2249"/>
                </a:lnTo>
                <a:lnTo>
                  <a:pt x="33" y="2256"/>
                </a:lnTo>
                <a:lnTo>
                  <a:pt x="28" y="2260"/>
                </a:lnTo>
                <a:lnTo>
                  <a:pt x="24" y="2263"/>
                </a:lnTo>
                <a:lnTo>
                  <a:pt x="23" y="2265"/>
                </a:lnTo>
                <a:lnTo>
                  <a:pt x="22" y="2268"/>
                </a:lnTo>
                <a:lnTo>
                  <a:pt x="22" y="2270"/>
                </a:lnTo>
                <a:lnTo>
                  <a:pt x="23" y="2272"/>
                </a:lnTo>
                <a:lnTo>
                  <a:pt x="14" y="2275"/>
                </a:lnTo>
                <a:lnTo>
                  <a:pt x="0" y="2280"/>
                </a:lnTo>
                <a:lnTo>
                  <a:pt x="18" y="2388"/>
                </a:lnTo>
                <a:lnTo>
                  <a:pt x="32" y="2393"/>
                </a:lnTo>
                <a:lnTo>
                  <a:pt x="34" y="2393"/>
                </a:lnTo>
                <a:lnTo>
                  <a:pt x="37" y="2395"/>
                </a:lnTo>
                <a:lnTo>
                  <a:pt x="40" y="2397"/>
                </a:lnTo>
                <a:lnTo>
                  <a:pt x="41" y="2399"/>
                </a:lnTo>
                <a:lnTo>
                  <a:pt x="42" y="2403"/>
                </a:lnTo>
                <a:lnTo>
                  <a:pt x="43" y="2407"/>
                </a:lnTo>
                <a:lnTo>
                  <a:pt x="46" y="2424"/>
                </a:lnTo>
                <a:lnTo>
                  <a:pt x="50" y="2451"/>
                </a:lnTo>
                <a:lnTo>
                  <a:pt x="55" y="2477"/>
                </a:lnTo>
                <a:lnTo>
                  <a:pt x="58" y="2496"/>
                </a:lnTo>
                <a:lnTo>
                  <a:pt x="62" y="2505"/>
                </a:lnTo>
                <a:lnTo>
                  <a:pt x="63" y="2512"/>
                </a:lnTo>
                <a:lnTo>
                  <a:pt x="66" y="2517"/>
                </a:lnTo>
                <a:lnTo>
                  <a:pt x="72" y="2525"/>
                </a:lnTo>
                <a:lnTo>
                  <a:pt x="81" y="2537"/>
                </a:lnTo>
                <a:lnTo>
                  <a:pt x="93" y="2548"/>
                </a:lnTo>
                <a:lnTo>
                  <a:pt x="99" y="2553"/>
                </a:lnTo>
                <a:lnTo>
                  <a:pt x="105" y="2557"/>
                </a:lnTo>
                <a:lnTo>
                  <a:pt x="111" y="2559"/>
                </a:lnTo>
                <a:lnTo>
                  <a:pt x="117" y="2561"/>
                </a:lnTo>
                <a:lnTo>
                  <a:pt x="135" y="2563"/>
                </a:lnTo>
                <a:lnTo>
                  <a:pt x="162" y="2565"/>
                </a:lnTo>
                <a:lnTo>
                  <a:pt x="190" y="2566"/>
                </a:lnTo>
                <a:lnTo>
                  <a:pt x="206" y="2565"/>
                </a:lnTo>
                <a:lnTo>
                  <a:pt x="225" y="2562"/>
                </a:lnTo>
                <a:lnTo>
                  <a:pt x="237" y="2559"/>
                </a:lnTo>
                <a:lnTo>
                  <a:pt x="239" y="2556"/>
                </a:lnTo>
                <a:lnTo>
                  <a:pt x="240" y="2546"/>
                </a:lnTo>
                <a:lnTo>
                  <a:pt x="240" y="2539"/>
                </a:lnTo>
                <a:lnTo>
                  <a:pt x="240" y="2534"/>
                </a:lnTo>
                <a:lnTo>
                  <a:pt x="238" y="2529"/>
                </a:lnTo>
                <a:lnTo>
                  <a:pt x="233" y="2527"/>
                </a:lnTo>
                <a:lnTo>
                  <a:pt x="224" y="2522"/>
                </a:lnTo>
                <a:lnTo>
                  <a:pt x="216" y="2518"/>
                </a:lnTo>
                <a:lnTo>
                  <a:pt x="213" y="2517"/>
                </a:lnTo>
                <a:lnTo>
                  <a:pt x="209" y="2515"/>
                </a:lnTo>
                <a:lnTo>
                  <a:pt x="205" y="2515"/>
                </a:lnTo>
                <a:lnTo>
                  <a:pt x="200" y="2517"/>
                </a:lnTo>
                <a:lnTo>
                  <a:pt x="195" y="2518"/>
                </a:lnTo>
                <a:lnTo>
                  <a:pt x="192" y="2518"/>
                </a:lnTo>
                <a:lnTo>
                  <a:pt x="190" y="2517"/>
                </a:lnTo>
                <a:lnTo>
                  <a:pt x="187" y="2514"/>
                </a:lnTo>
                <a:lnTo>
                  <a:pt x="186" y="2510"/>
                </a:lnTo>
                <a:lnTo>
                  <a:pt x="185" y="2509"/>
                </a:lnTo>
                <a:lnTo>
                  <a:pt x="186" y="2506"/>
                </a:lnTo>
                <a:lnTo>
                  <a:pt x="187" y="2501"/>
                </a:lnTo>
                <a:lnTo>
                  <a:pt x="187" y="2499"/>
                </a:lnTo>
                <a:lnTo>
                  <a:pt x="187" y="2496"/>
                </a:lnTo>
                <a:lnTo>
                  <a:pt x="187" y="2494"/>
                </a:lnTo>
                <a:lnTo>
                  <a:pt x="185" y="2493"/>
                </a:lnTo>
                <a:lnTo>
                  <a:pt x="180" y="2486"/>
                </a:lnTo>
                <a:lnTo>
                  <a:pt x="173" y="2475"/>
                </a:lnTo>
                <a:lnTo>
                  <a:pt x="170" y="2465"/>
                </a:lnTo>
                <a:lnTo>
                  <a:pt x="167" y="2460"/>
                </a:lnTo>
                <a:lnTo>
                  <a:pt x="168" y="2460"/>
                </a:lnTo>
                <a:lnTo>
                  <a:pt x="172" y="2460"/>
                </a:lnTo>
                <a:lnTo>
                  <a:pt x="173" y="2460"/>
                </a:lnTo>
                <a:lnTo>
                  <a:pt x="175" y="2458"/>
                </a:lnTo>
                <a:lnTo>
                  <a:pt x="176" y="2456"/>
                </a:lnTo>
                <a:lnTo>
                  <a:pt x="176" y="2452"/>
                </a:lnTo>
                <a:lnTo>
                  <a:pt x="172" y="2441"/>
                </a:lnTo>
                <a:lnTo>
                  <a:pt x="171" y="2437"/>
                </a:lnTo>
                <a:lnTo>
                  <a:pt x="173" y="2438"/>
                </a:lnTo>
                <a:lnTo>
                  <a:pt x="175" y="2438"/>
                </a:lnTo>
                <a:lnTo>
                  <a:pt x="177" y="2436"/>
                </a:lnTo>
                <a:lnTo>
                  <a:pt x="180" y="2436"/>
                </a:lnTo>
                <a:lnTo>
                  <a:pt x="181" y="2436"/>
                </a:lnTo>
                <a:lnTo>
                  <a:pt x="186" y="2434"/>
                </a:lnTo>
                <a:lnTo>
                  <a:pt x="190" y="2433"/>
                </a:lnTo>
                <a:lnTo>
                  <a:pt x="194" y="2431"/>
                </a:lnTo>
                <a:lnTo>
                  <a:pt x="195" y="2428"/>
                </a:lnTo>
                <a:lnTo>
                  <a:pt x="196" y="2426"/>
                </a:lnTo>
                <a:lnTo>
                  <a:pt x="197" y="2423"/>
                </a:lnTo>
                <a:lnTo>
                  <a:pt x="196" y="2419"/>
                </a:lnTo>
                <a:lnTo>
                  <a:pt x="196" y="2416"/>
                </a:lnTo>
                <a:lnTo>
                  <a:pt x="192" y="2408"/>
                </a:lnTo>
                <a:lnTo>
                  <a:pt x="186" y="2402"/>
                </a:lnTo>
                <a:lnTo>
                  <a:pt x="186" y="2389"/>
                </a:lnTo>
                <a:lnTo>
                  <a:pt x="185" y="2385"/>
                </a:lnTo>
                <a:lnTo>
                  <a:pt x="192" y="2346"/>
                </a:lnTo>
                <a:lnTo>
                  <a:pt x="223" y="2373"/>
                </a:lnTo>
                <a:lnTo>
                  <a:pt x="253" y="2354"/>
                </a:lnTo>
                <a:lnTo>
                  <a:pt x="253" y="2363"/>
                </a:lnTo>
                <a:lnTo>
                  <a:pt x="253" y="2381"/>
                </a:lnTo>
                <a:lnTo>
                  <a:pt x="253" y="2404"/>
                </a:lnTo>
                <a:lnTo>
                  <a:pt x="252" y="2423"/>
                </a:lnTo>
                <a:lnTo>
                  <a:pt x="248" y="2448"/>
                </a:lnTo>
                <a:lnTo>
                  <a:pt x="247" y="2460"/>
                </a:lnTo>
                <a:lnTo>
                  <a:pt x="269" y="2471"/>
                </a:lnTo>
                <a:lnTo>
                  <a:pt x="269" y="2475"/>
                </a:lnTo>
                <a:lnTo>
                  <a:pt x="271" y="2490"/>
                </a:lnTo>
                <a:lnTo>
                  <a:pt x="273" y="2505"/>
                </a:lnTo>
                <a:lnTo>
                  <a:pt x="276" y="2512"/>
                </a:lnTo>
                <a:lnTo>
                  <a:pt x="271" y="2510"/>
                </a:lnTo>
                <a:lnTo>
                  <a:pt x="274" y="2539"/>
                </a:lnTo>
                <a:lnTo>
                  <a:pt x="360" y="2537"/>
                </a:lnTo>
                <a:lnTo>
                  <a:pt x="364" y="2520"/>
                </a:lnTo>
                <a:lnTo>
                  <a:pt x="379" y="2524"/>
                </a:lnTo>
                <a:lnTo>
                  <a:pt x="413" y="2532"/>
                </a:lnTo>
                <a:lnTo>
                  <a:pt x="433" y="2537"/>
                </a:lnTo>
                <a:lnTo>
                  <a:pt x="452" y="2541"/>
                </a:lnTo>
                <a:lnTo>
                  <a:pt x="470" y="2543"/>
                </a:lnTo>
                <a:lnTo>
                  <a:pt x="483" y="2543"/>
                </a:lnTo>
                <a:lnTo>
                  <a:pt x="513" y="2543"/>
                </a:lnTo>
                <a:lnTo>
                  <a:pt x="556" y="2541"/>
                </a:lnTo>
                <a:lnTo>
                  <a:pt x="598" y="2538"/>
                </a:lnTo>
                <a:lnTo>
                  <a:pt x="624" y="2537"/>
                </a:lnTo>
                <a:lnTo>
                  <a:pt x="644" y="2533"/>
                </a:lnTo>
                <a:lnTo>
                  <a:pt x="652" y="2530"/>
                </a:lnTo>
                <a:lnTo>
                  <a:pt x="652" y="2514"/>
                </a:lnTo>
                <a:lnTo>
                  <a:pt x="646" y="2514"/>
                </a:lnTo>
                <a:lnTo>
                  <a:pt x="646" y="2512"/>
                </a:lnTo>
                <a:lnTo>
                  <a:pt x="644" y="2505"/>
                </a:lnTo>
                <a:lnTo>
                  <a:pt x="643" y="2501"/>
                </a:lnTo>
                <a:lnTo>
                  <a:pt x="642" y="2498"/>
                </a:lnTo>
                <a:lnTo>
                  <a:pt x="639" y="2494"/>
                </a:lnTo>
                <a:lnTo>
                  <a:pt x="636" y="2491"/>
                </a:lnTo>
                <a:lnTo>
                  <a:pt x="627" y="2486"/>
                </a:lnTo>
                <a:lnTo>
                  <a:pt x="618" y="2481"/>
                </a:lnTo>
                <a:lnTo>
                  <a:pt x="613" y="2479"/>
                </a:lnTo>
                <a:lnTo>
                  <a:pt x="608" y="2479"/>
                </a:lnTo>
                <a:lnTo>
                  <a:pt x="603" y="2479"/>
                </a:lnTo>
                <a:lnTo>
                  <a:pt x="598" y="2479"/>
                </a:lnTo>
                <a:lnTo>
                  <a:pt x="593" y="2480"/>
                </a:lnTo>
                <a:lnTo>
                  <a:pt x="589" y="2481"/>
                </a:lnTo>
                <a:lnTo>
                  <a:pt x="585" y="2481"/>
                </a:lnTo>
                <a:lnTo>
                  <a:pt x="583" y="2480"/>
                </a:lnTo>
                <a:lnTo>
                  <a:pt x="579" y="2477"/>
                </a:lnTo>
                <a:lnTo>
                  <a:pt x="576" y="2477"/>
                </a:lnTo>
                <a:lnTo>
                  <a:pt x="577" y="2476"/>
                </a:lnTo>
                <a:lnTo>
                  <a:pt x="579" y="2474"/>
                </a:lnTo>
                <a:lnTo>
                  <a:pt x="580" y="2472"/>
                </a:lnTo>
                <a:lnTo>
                  <a:pt x="579" y="2472"/>
                </a:lnTo>
                <a:lnTo>
                  <a:pt x="579" y="2471"/>
                </a:lnTo>
                <a:lnTo>
                  <a:pt x="576" y="2471"/>
                </a:lnTo>
                <a:lnTo>
                  <a:pt x="567" y="2471"/>
                </a:lnTo>
                <a:lnTo>
                  <a:pt x="565" y="2469"/>
                </a:lnTo>
                <a:lnTo>
                  <a:pt x="564" y="2467"/>
                </a:lnTo>
                <a:lnTo>
                  <a:pt x="562" y="2464"/>
                </a:lnTo>
                <a:lnTo>
                  <a:pt x="562" y="2462"/>
                </a:lnTo>
                <a:lnTo>
                  <a:pt x="561" y="2461"/>
                </a:lnTo>
                <a:lnTo>
                  <a:pt x="559" y="2460"/>
                </a:lnTo>
                <a:lnTo>
                  <a:pt x="557" y="2461"/>
                </a:lnTo>
                <a:lnTo>
                  <a:pt x="553" y="2462"/>
                </a:lnTo>
                <a:lnTo>
                  <a:pt x="550" y="2464"/>
                </a:lnTo>
                <a:lnTo>
                  <a:pt x="552" y="2458"/>
                </a:lnTo>
                <a:lnTo>
                  <a:pt x="555" y="2452"/>
                </a:lnTo>
                <a:lnTo>
                  <a:pt x="559" y="2446"/>
                </a:lnTo>
                <a:lnTo>
                  <a:pt x="562" y="2442"/>
                </a:lnTo>
                <a:lnTo>
                  <a:pt x="566" y="2441"/>
                </a:lnTo>
                <a:lnTo>
                  <a:pt x="567" y="2441"/>
                </a:lnTo>
                <a:lnTo>
                  <a:pt x="565" y="2433"/>
                </a:lnTo>
                <a:lnTo>
                  <a:pt x="560" y="2438"/>
                </a:lnTo>
                <a:lnTo>
                  <a:pt x="547" y="2447"/>
                </a:lnTo>
                <a:lnTo>
                  <a:pt x="543" y="2452"/>
                </a:lnTo>
                <a:lnTo>
                  <a:pt x="541" y="2457"/>
                </a:lnTo>
                <a:lnTo>
                  <a:pt x="540" y="2456"/>
                </a:lnTo>
                <a:lnTo>
                  <a:pt x="538" y="2457"/>
                </a:lnTo>
                <a:lnTo>
                  <a:pt x="541" y="2450"/>
                </a:lnTo>
                <a:lnTo>
                  <a:pt x="541" y="2442"/>
                </a:lnTo>
                <a:lnTo>
                  <a:pt x="541" y="2438"/>
                </a:lnTo>
                <a:lnTo>
                  <a:pt x="540" y="2434"/>
                </a:lnTo>
                <a:lnTo>
                  <a:pt x="538" y="2433"/>
                </a:lnTo>
                <a:lnTo>
                  <a:pt x="536" y="2433"/>
                </a:lnTo>
                <a:lnTo>
                  <a:pt x="529" y="2433"/>
                </a:lnTo>
                <a:lnTo>
                  <a:pt x="522" y="2434"/>
                </a:lnTo>
                <a:lnTo>
                  <a:pt x="519" y="2436"/>
                </a:lnTo>
                <a:lnTo>
                  <a:pt x="517" y="2438"/>
                </a:lnTo>
                <a:lnTo>
                  <a:pt x="514" y="2441"/>
                </a:lnTo>
                <a:lnTo>
                  <a:pt x="514" y="2443"/>
                </a:lnTo>
                <a:lnTo>
                  <a:pt x="508" y="2438"/>
                </a:lnTo>
                <a:lnTo>
                  <a:pt x="498" y="2433"/>
                </a:lnTo>
                <a:lnTo>
                  <a:pt x="484" y="2429"/>
                </a:lnTo>
                <a:lnTo>
                  <a:pt x="470" y="2427"/>
                </a:lnTo>
                <a:lnTo>
                  <a:pt x="464" y="2426"/>
                </a:lnTo>
                <a:lnTo>
                  <a:pt x="460" y="2407"/>
                </a:lnTo>
                <a:lnTo>
                  <a:pt x="452" y="2363"/>
                </a:lnTo>
                <a:lnTo>
                  <a:pt x="442" y="2313"/>
                </a:lnTo>
                <a:lnTo>
                  <a:pt x="437" y="2280"/>
                </a:lnTo>
                <a:lnTo>
                  <a:pt x="436" y="2246"/>
                </a:lnTo>
                <a:lnTo>
                  <a:pt x="436" y="2198"/>
                </a:lnTo>
                <a:lnTo>
                  <a:pt x="436" y="2155"/>
                </a:lnTo>
                <a:lnTo>
                  <a:pt x="437" y="2137"/>
                </a:lnTo>
                <a:lnTo>
                  <a:pt x="460" y="2111"/>
                </a:lnTo>
                <a:lnTo>
                  <a:pt x="512" y="2054"/>
                </a:lnTo>
                <a:lnTo>
                  <a:pt x="566" y="1996"/>
                </a:lnTo>
                <a:lnTo>
                  <a:pt x="593" y="1965"/>
                </a:lnTo>
                <a:lnTo>
                  <a:pt x="605" y="1946"/>
                </a:lnTo>
                <a:lnTo>
                  <a:pt x="615" y="1929"/>
                </a:lnTo>
                <a:lnTo>
                  <a:pt x="619" y="1923"/>
                </a:lnTo>
                <a:lnTo>
                  <a:pt x="620" y="1914"/>
                </a:lnTo>
                <a:lnTo>
                  <a:pt x="622" y="1905"/>
                </a:lnTo>
                <a:lnTo>
                  <a:pt x="620" y="1894"/>
                </a:lnTo>
                <a:lnTo>
                  <a:pt x="620" y="1890"/>
                </a:lnTo>
                <a:lnTo>
                  <a:pt x="619" y="1888"/>
                </a:lnTo>
                <a:lnTo>
                  <a:pt x="618" y="1887"/>
                </a:lnTo>
                <a:lnTo>
                  <a:pt x="617" y="1885"/>
                </a:lnTo>
                <a:lnTo>
                  <a:pt x="615" y="1885"/>
                </a:lnTo>
                <a:lnTo>
                  <a:pt x="614" y="1885"/>
                </a:lnTo>
                <a:lnTo>
                  <a:pt x="613" y="1884"/>
                </a:lnTo>
                <a:lnTo>
                  <a:pt x="613" y="1882"/>
                </a:lnTo>
                <a:lnTo>
                  <a:pt x="612" y="1869"/>
                </a:lnTo>
                <a:lnTo>
                  <a:pt x="610" y="1851"/>
                </a:lnTo>
                <a:lnTo>
                  <a:pt x="610" y="1834"/>
                </a:lnTo>
                <a:lnTo>
                  <a:pt x="609" y="1823"/>
                </a:lnTo>
                <a:lnTo>
                  <a:pt x="608" y="1815"/>
                </a:lnTo>
                <a:lnTo>
                  <a:pt x="607" y="1792"/>
                </a:lnTo>
                <a:lnTo>
                  <a:pt x="605" y="1762"/>
                </a:lnTo>
                <a:lnTo>
                  <a:pt x="604" y="1727"/>
                </a:lnTo>
                <a:lnTo>
                  <a:pt x="604" y="1691"/>
                </a:lnTo>
                <a:lnTo>
                  <a:pt x="603" y="1658"/>
                </a:lnTo>
                <a:lnTo>
                  <a:pt x="601" y="1633"/>
                </a:lnTo>
                <a:lnTo>
                  <a:pt x="601" y="1616"/>
                </a:lnTo>
                <a:lnTo>
                  <a:pt x="601" y="1608"/>
                </a:lnTo>
                <a:lnTo>
                  <a:pt x="603" y="1597"/>
                </a:lnTo>
                <a:lnTo>
                  <a:pt x="604" y="1589"/>
                </a:lnTo>
                <a:lnTo>
                  <a:pt x="607" y="1580"/>
                </a:lnTo>
                <a:lnTo>
                  <a:pt x="610" y="1565"/>
                </a:lnTo>
                <a:lnTo>
                  <a:pt x="613" y="1556"/>
                </a:lnTo>
                <a:lnTo>
                  <a:pt x="613" y="1505"/>
                </a:lnTo>
                <a:lnTo>
                  <a:pt x="613" y="1490"/>
                </a:lnTo>
                <a:lnTo>
                  <a:pt x="614" y="1476"/>
                </a:lnTo>
                <a:lnTo>
                  <a:pt x="617" y="1464"/>
                </a:lnTo>
                <a:lnTo>
                  <a:pt x="618" y="1454"/>
                </a:lnTo>
                <a:lnTo>
                  <a:pt x="623" y="1438"/>
                </a:lnTo>
                <a:lnTo>
                  <a:pt x="625" y="1430"/>
                </a:lnTo>
                <a:lnTo>
                  <a:pt x="627" y="1421"/>
                </a:lnTo>
                <a:lnTo>
                  <a:pt x="629" y="1407"/>
                </a:lnTo>
                <a:lnTo>
                  <a:pt x="632" y="1394"/>
                </a:lnTo>
                <a:lnTo>
                  <a:pt x="633" y="1385"/>
                </a:lnTo>
                <a:lnTo>
                  <a:pt x="632" y="1373"/>
                </a:lnTo>
                <a:lnTo>
                  <a:pt x="630" y="1361"/>
                </a:lnTo>
                <a:lnTo>
                  <a:pt x="643" y="1355"/>
                </a:lnTo>
                <a:lnTo>
                  <a:pt x="654" y="1347"/>
                </a:lnTo>
                <a:lnTo>
                  <a:pt x="654" y="1342"/>
                </a:lnTo>
                <a:lnTo>
                  <a:pt x="656" y="1329"/>
                </a:lnTo>
                <a:lnTo>
                  <a:pt x="657" y="1312"/>
                </a:lnTo>
                <a:lnTo>
                  <a:pt x="656" y="1297"/>
                </a:lnTo>
                <a:lnTo>
                  <a:pt x="653" y="1281"/>
                </a:lnTo>
                <a:lnTo>
                  <a:pt x="648" y="1260"/>
                </a:lnTo>
                <a:lnTo>
                  <a:pt x="646" y="1243"/>
                </a:lnTo>
                <a:lnTo>
                  <a:pt x="643" y="1235"/>
                </a:lnTo>
                <a:lnTo>
                  <a:pt x="704" y="1262"/>
                </a:lnTo>
                <a:lnTo>
                  <a:pt x="715" y="1243"/>
                </a:lnTo>
                <a:lnTo>
                  <a:pt x="721" y="1244"/>
                </a:lnTo>
                <a:lnTo>
                  <a:pt x="732" y="1250"/>
                </a:lnTo>
                <a:lnTo>
                  <a:pt x="738" y="1254"/>
                </a:lnTo>
                <a:lnTo>
                  <a:pt x="744" y="1258"/>
                </a:lnTo>
                <a:lnTo>
                  <a:pt x="748" y="1262"/>
                </a:lnTo>
                <a:lnTo>
                  <a:pt x="749" y="1265"/>
                </a:lnTo>
                <a:lnTo>
                  <a:pt x="747" y="1281"/>
                </a:lnTo>
                <a:lnTo>
                  <a:pt x="744" y="1296"/>
                </a:lnTo>
                <a:lnTo>
                  <a:pt x="748" y="1307"/>
                </a:lnTo>
                <a:lnTo>
                  <a:pt x="752" y="1317"/>
                </a:lnTo>
                <a:lnTo>
                  <a:pt x="756" y="1321"/>
                </a:lnTo>
                <a:lnTo>
                  <a:pt x="761" y="1322"/>
                </a:lnTo>
                <a:lnTo>
                  <a:pt x="763" y="1322"/>
                </a:lnTo>
                <a:lnTo>
                  <a:pt x="766" y="1322"/>
                </a:lnTo>
                <a:lnTo>
                  <a:pt x="764" y="1323"/>
                </a:lnTo>
                <a:lnTo>
                  <a:pt x="764" y="1327"/>
                </a:lnTo>
                <a:lnTo>
                  <a:pt x="766" y="1332"/>
                </a:lnTo>
                <a:lnTo>
                  <a:pt x="769" y="1339"/>
                </a:lnTo>
                <a:lnTo>
                  <a:pt x="773" y="1341"/>
                </a:lnTo>
                <a:lnTo>
                  <a:pt x="777" y="1342"/>
                </a:lnTo>
                <a:lnTo>
                  <a:pt x="781" y="1344"/>
                </a:lnTo>
                <a:lnTo>
                  <a:pt x="786" y="1345"/>
                </a:lnTo>
                <a:lnTo>
                  <a:pt x="792" y="1345"/>
                </a:lnTo>
                <a:lnTo>
                  <a:pt x="795" y="1345"/>
                </a:lnTo>
                <a:lnTo>
                  <a:pt x="798" y="1346"/>
                </a:lnTo>
                <a:lnTo>
                  <a:pt x="811" y="1347"/>
                </a:lnTo>
                <a:lnTo>
                  <a:pt x="817" y="1347"/>
                </a:lnTo>
                <a:lnTo>
                  <a:pt x="822" y="1346"/>
                </a:lnTo>
                <a:lnTo>
                  <a:pt x="826" y="1342"/>
                </a:lnTo>
                <a:lnTo>
                  <a:pt x="830" y="1340"/>
                </a:lnTo>
                <a:lnTo>
                  <a:pt x="834" y="1335"/>
                </a:lnTo>
                <a:lnTo>
                  <a:pt x="839" y="1327"/>
                </a:lnTo>
                <a:lnTo>
                  <a:pt x="841" y="1332"/>
                </a:lnTo>
                <a:lnTo>
                  <a:pt x="845" y="1336"/>
                </a:lnTo>
                <a:lnTo>
                  <a:pt x="848" y="1337"/>
                </a:lnTo>
                <a:lnTo>
                  <a:pt x="851" y="1337"/>
                </a:lnTo>
                <a:lnTo>
                  <a:pt x="854" y="1336"/>
                </a:lnTo>
                <a:lnTo>
                  <a:pt x="857" y="1335"/>
                </a:lnTo>
                <a:lnTo>
                  <a:pt x="858" y="1334"/>
                </a:lnTo>
                <a:lnTo>
                  <a:pt x="858" y="1329"/>
                </a:lnTo>
                <a:lnTo>
                  <a:pt x="857" y="1323"/>
                </a:lnTo>
                <a:lnTo>
                  <a:pt x="855" y="1321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2" name="Freeform 47"/>
          <p:cNvSpPr>
            <a:spLocks noEditPoints="1"/>
          </p:cNvSpPr>
          <p:nvPr/>
        </p:nvSpPr>
        <p:spPr bwMode="auto">
          <a:xfrm>
            <a:off x="7316829" y="895261"/>
            <a:ext cx="689601" cy="1186439"/>
          </a:xfrm>
          <a:custGeom>
            <a:avLst/>
            <a:gdLst>
              <a:gd name="T0" fmla="*/ 2147483647 w 1523"/>
              <a:gd name="T1" fmla="*/ 2147483647 h 2622"/>
              <a:gd name="T2" fmla="*/ 2147483647 w 1523"/>
              <a:gd name="T3" fmla="*/ 2147483647 h 2622"/>
              <a:gd name="T4" fmla="*/ 2147483647 w 1523"/>
              <a:gd name="T5" fmla="*/ 2147483647 h 2622"/>
              <a:gd name="T6" fmla="*/ 2147483647 w 1523"/>
              <a:gd name="T7" fmla="*/ 2147483647 h 2622"/>
              <a:gd name="T8" fmla="*/ 2147483647 w 1523"/>
              <a:gd name="T9" fmla="*/ 2147483647 h 2622"/>
              <a:gd name="T10" fmla="*/ 2147483647 w 1523"/>
              <a:gd name="T11" fmla="*/ 2147483647 h 2622"/>
              <a:gd name="T12" fmla="*/ 2147483647 w 1523"/>
              <a:gd name="T13" fmla="*/ 2147483647 h 2622"/>
              <a:gd name="T14" fmla="*/ 2147483647 w 1523"/>
              <a:gd name="T15" fmla="*/ 2147483647 h 2622"/>
              <a:gd name="T16" fmla="*/ 2147483647 w 1523"/>
              <a:gd name="T17" fmla="*/ 2147483647 h 2622"/>
              <a:gd name="T18" fmla="*/ 2147483647 w 1523"/>
              <a:gd name="T19" fmla="*/ 2147483647 h 2622"/>
              <a:gd name="T20" fmla="*/ 2147483647 w 1523"/>
              <a:gd name="T21" fmla="*/ 2147483647 h 2622"/>
              <a:gd name="T22" fmla="*/ 2147483647 w 1523"/>
              <a:gd name="T23" fmla="*/ 2147483647 h 2622"/>
              <a:gd name="T24" fmla="*/ 2147483647 w 1523"/>
              <a:gd name="T25" fmla="*/ 2147483647 h 2622"/>
              <a:gd name="T26" fmla="*/ 2147483647 w 1523"/>
              <a:gd name="T27" fmla="*/ 2147483647 h 2622"/>
              <a:gd name="T28" fmla="*/ 2147483647 w 1523"/>
              <a:gd name="T29" fmla="*/ 2147483647 h 2622"/>
              <a:gd name="T30" fmla="*/ 2147483647 w 1523"/>
              <a:gd name="T31" fmla="*/ 2147483647 h 2622"/>
              <a:gd name="T32" fmla="*/ 2147483647 w 1523"/>
              <a:gd name="T33" fmla="*/ 2147483647 h 2622"/>
              <a:gd name="T34" fmla="*/ 2147483647 w 1523"/>
              <a:gd name="T35" fmla="*/ 2147483647 h 2622"/>
              <a:gd name="T36" fmla="*/ 2147483647 w 1523"/>
              <a:gd name="T37" fmla="*/ 2147483647 h 2622"/>
              <a:gd name="T38" fmla="*/ 2147483647 w 1523"/>
              <a:gd name="T39" fmla="*/ 2147483647 h 2622"/>
              <a:gd name="T40" fmla="*/ 2147483647 w 1523"/>
              <a:gd name="T41" fmla="*/ 2147483647 h 2622"/>
              <a:gd name="T42" fmla="*/ 2147483647 w 1523"/>
              <a:gd name="T43" fmla="*/ 2147483647 h 2622"/>
              <a:gd name="T44" fmla="*/ 2147483647 w 1523"/>
              <a:gd name="T45" fmla="*/ 2147483647 h 2622"/>
              <a:gd name="T46" fmla="*/ 2147483647 w 1523"/>
              <a:gd name="T47" fmla="*/ 2147483647 h 2622"/>
              <a:gd name="T48" fmla="*/ 2147483647 w 1523"/>
              <a:gd name="T49" fmla="*/ 2147483647 h 2622"/>
              <a:gd name="T50" fmla="*/ 2147483647 w 1523"/>
              <a:gd name="T51" fmla="*/ 2147483647 h 2622"/>
              <a:gd name="T52" fmla="*/ 2147483647 w 1523"/>
              <a:gd name="T53" fmla="*/ 2147483647 h 2622"/>
              <a:gd name="T54" fmla="*/ 2147483647 w 1523"/>
              <a:gd name="T55" fmla="*/ 2147483647 h 2622"/>
              <a:gd name="T56" fmla="*/ 2147483647 w 1523"/>
              <a:gd name="T57" fmla="*/ 2147483647 h 2622"/>
              <a:gd name="T58" fmla="*/ 2147483647 w 1523"/>
              <a:gd name="T59" fmla="*/ 2147483647 h 2622"/>
              <a:gd name="T60" fmla="*/ 2147483647 w 1523"/>
              <a:gd name="T61" fmla="*/ 2147483647 h 2622"/>
              <a:gd name="T62" fmla="*/ 2147483647 w 1523"/>
              <a:gd name="T63" fmla="*/ 2147483647 h 2622"/>
              <a:gd name="T64" fmla="*/ 2147483647 w 1523"/>
              <a:gd name="T65" fmla="*/ 2147483647 h 2622"/>
              <a:gd name="T66" fmla="*/ 2147483647 w 1523"/>
              <a:gd name="T67" fmla="*/ 2147483647 h 2622"/>
              <a:gd name="T68" fmla="*/ 2147483647 w 1523"/>
              <a:gd name="T69" fmla="*/ 2147483647 h 2622"/>
              <a:gd name="T70" fmla="*/ 2147483647 w 1523"/>
              <a:gd name="T71" fmla="*/ 2147483647 h 2622"/>
              <a:gd name="T72" fmla="*/ 2147483647 w 1523"/>
              <a:gd name="T73" fmla="*/ 2147483647 h 2622"/>
              <a:gd name="T74" fmla="*/ 2147483647 w 1523"/>
              <a:gd name="T75" fmla="*/ 2147483647 h 2622"/>
              <a:gd name="T76" fmla="*/ 2147483647 w 1523"/>
              <a:gd name="T77" fmla="*/ 2147483647 h 2622"/>
              <a:gd name="T78" fmla="*/ 2147483647 w 1523"/>
              <a:gd name="T79" fmla="*/ 2147483647 h 2622"/>
              <a:gd name="T80" fmla="*/ 2147483647 w 1523"/>
              <a:gd name="T81" fmla="*/ 2147483647 h 2622"/>
              <a:gd name="T82" fmla="*/ 2147483647 w 1523"/>
              <a:gd name="T83" fmla="*/ 2147483647 h 2622"/>
              <a:gd name="T84" fmla="*/ 2147483647 w 1523"/>
              <a:gd name="T85" fmla="*/ 2147483647 h 2622"/>
              <a:gd name="T86" fmla="*/ 2147483647 w 1523"/>
              <a:gd name="T87" fmla="*/ 2147483647 h 2622"/>
              <a:gd name="T88" fmla="*/ 2147483647 w 1523"/>
              <a:gd name="T89" fmla="*/ 2147483647 h 2622"/>
              <a:gd name="T90" fmla="*/ 2147483647 w 1523"/>
              <a:gd name="T91" fmla="*/ 2147483647 h 2622"/>
              <a:gd name="T92" fmla="*/ 2147483647 w 1523"/>
              <a:gd name="T93" fmla="*/ 2147483647 h 2622"/>
              <a:gd name="T94" fmla="*/ 2147483647 w 1523"/>
              <a:gd name="T95" fmla="*/ 2147483647 h 2622"/>
              <a:gd name="T96" fmla="*/ 2147483647 w 1523"/>
              <a:gd name="T97" fmla="*/ 2147483647 h 2622"/>
              <a:gd name="T98" fmla="*/ 2147483647 w 1523"/>
              <a:gd name="T99" fmla="*/ 2147483647 h 2622"/>
              <a:gd name="T100" fmla="*/ 2147483647 w 1523"/>
              <a:gd name="T101" fmla="*/ 2147483647 h 2622"/>
              <a:gd name="T102" fmla="*/ 2147483647 w 1523"/>
              <a:gd name="T103" fmla="*/ 2147483647 h 2622"/>
              <a:gd name="T104" fmla="*/ 2147483647 w 1523"/>
              <a:gd name="T105" fmla="*/ 2147483647 h 2622"/>
              <a:gd name="T106" fmla="*/ 2147483647 w 1523"/>
              <a:gd name="T107" fmla="*/ 2147483647 h 2622"/>
              <a:gd name="T108" fmla="*/ 2147483647 w 1523"/>
              <a:gd name="T109" fmla="*/ 2147483647 h 2622"/>
              <a:gd name="T110" fmla="*/ 2147483647 w 1523"/>
              <a:gd name="T111" fmla="*/ 2147483647 h 2622"/>
              <a:gd name="T112" fmla="*/ 2147483647 w 1523"/>
              <a:gd name="T113" fmla="*/ 2147483647 h 2622"/>
              <a:gd name="T114" fmla="*/ 2147483647 w 1523"/>
              <a:gd name="T115" fmla="*/ 2147483647 h 2622"/>
              <a:gd name="T116" fmla="*/ 2147483647 w 1523"/>
              <a:gd name="T117" fmla="*/ 2147483647 h 2622"/>
              <a:gd name="T118" fmla="*/ 2147483647 w 1523"/>
              <a:gd name="T119" fmla="*/ 2147483647 h 2622"/>
              <a:gd name="T120" fmla="*/ 2147483647 w 1523"/>
              <a:gd name="T121" fmla="*/ 2147483647 h 262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3"/>
              <a:gd name="T184" fmla="*/ 0 h 2622"/>
              <a:gd name="T185" fmla="*/ 1523 w 1523"/>
              <a:gd name="T186" fmla="*/ 2622 h 262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3" h="2622">
                <a:moveTo>
                  <a:pt x="1333" y="2485"/>
                </a:moveTo>
                <a:lnTo>
                  <a:pt x="1324" y="2482"/>
                </a:lnTo>
                <a:lnTo>
                  <a:pt x="1321" y="2482"/>
                </a:lnTo>
                <a:lnTo>
                  <a:pt x="1317" y="2479"/>
                </a:lnTo>
                <a:lnTo>
                  <a:pt x="1317" y="2478"/>
                </a:lnTo>
                <a:lnTo>
                  <a:pt x="1317" y="2477"/>
                </a:lnTo>
                <a:lnTo>
                  <a:pt x="1317" y="2475"/>
                </a:lnTo>
                <a:lnTo>
                  <a:pt x="1320" y="2474"/>
                </a:lnTo>
                <a:lnTo>
                  <a:pt x="1324" y="2473"/>
                </a:lnTo>
                <a:lnTo>
                  <a:pt x="1329" y="2473"/>
                </a:lnTo>
                <a:lnTo>
                  <a:pt x="1331" y="2475"/>
                </a:lnTo>
                <a:lnTo>
                  <a:pt x="1333" y="2479"/>
                </a:lnTo>
                <a:lnTo>
                  <a:pt x="1333" y="2485"/>
                </a:lnTo>
                <a:close/>
                <a:moveTo>
                  <a:pt x="221" y="2364"/>
                </a:moveTo>
                <a:lnTo>
                  <a:pt x="223" y="2366"/>
                </a:lnTo>
                <a:lnTo>
                  <a:pt x="225" y="2367"/>
                </a:lnTo>
                <a:lnTo>
                  <a:pt x="228" y="2371"/>
                </a:lnTo>
                <a:lnTo>
                  <a:pt x="228" y="2373"/>
                </a:lnTo>
                <a:lnTo>
                  <a:pt x="225" y="2376"/>
                </a:lnTo>
                <a:lnTo>
                  <a:pt x="221" y="2377"/>
                </a:lnTo>
                <a:lnTo>
                  <a:pt x="219" y="2378"/>
                </a:lnTo>
                <a:lnTo>
                  <a:pt x="216" y="2378"/>
                </a:lnTo>
                <a:lnTo>
                  <a:pt x="221" y="2364"/>
                </a:lnTo>
                <a:close/>
                <a:moveTo>
                  <a:pt x="1522" y="2533"/>
                </a:moveTo>
                <a:lnTo>
                  <a:pt x="1519" y="2526"/>
                </a:lnTo>
                <a:lnTo>
                  <a:pt x="1514" y="2526"/>
                </a:lnTo>
                <a:lnTo>
                  <a:pt x="1514" y="2522"/>
                </a:lnTo>
                <a:lnTo>
                  <a:pt x="1512" y="2516"/>
                </a:lnTo>
                <a:lnTo>
                  <a:pt x="1509" y="2512"/>
                </a:lnTo>
                <a:lnTo>
                  <a:pt x="1507" y="2508"/>
                </a:lnTo>
                <a:lnTo>
                  <a:pt x="1503" y="2504"/>
                </a:lnTo>
                <a:lnTo>
                  <a:pt x="1498" y="2502"/>
                </a:lnTo>
                <a:lnTo>
                  <a:pt x="1487" y="2498"/>
                </a:lnTo>
                <a:lnTo>
                  <a:pt x="1474" y="2497"/>
                </a:lnTo>
                <a:lnTo>
                  <a:pt x="1461" y="2498"/>
                </a:lnTo>
                <a:lnTo>
                  <a:pt x="1451" y="2501"/>
                </a:lnTo>
                <a:lnTo>
                  <a:pt x="1435" y="2509"/>
                </a:lnTo>
                <a:lnTo>
                  <a:pt x="1427" y="2515"/>
                </a:lnTo>
                <a:lnTo>
                  <a:pt x="1424" y="2511"/>
                </a:lnTo>
                <a:lnTo>
                  <a:pt x="1417" y="2504"/>
                </a:lnTo>
                <a:lnTo>
                  <a:pt x="1410" y="2503"/>
                </a:lnTo>
                <a:lnTo>
                  <a:pt x="1406" y="2503"/>
                </a:lnTo>
                <a:lnTo>
                  <a:pt x="1402" y="2499"/>
                </a:lnTo>
                <a:lnTo>
                  <a:pt x="1396" y="2496"/>
                </a:lnTo>
                <a:lnTo>
                  <a:pt x="1387" y="2496"/>
                </a:lnTo>
                <a:lnTo>
                  <a:pt x="1382" y="2498"/>
                </a:lnTo>
                <a:lnTo>
                  <a:pt x="1376" y="2497"/>
                </a:lnTo>
                <a:lnTo>
                  <a:pt x="1368" y="2496"/>
                </a:lnTo>
                <a:lnTo>
                  <a:pt x="1367" y="2494"/>
                </a:lnTo>
                <a:lnTo>
                  <a:pt x="1365" y="2492"/>
                </a:lnTo>
                <a:lnTo>
                  <a:pt x="1363" y="2489"/>
                </a:lnTo>
                <a:lnTo>
                  <a:pt x="1359" y="2488"/>
                </a:lnTo>
                <a:lnTo>
                  <a:pt x="1353" y="2489"/>
                </a:lnTo>
                <a:lnTo>
                  <a:pt x="1349" y="2491"/>
                </a:lnTo>
                <a:lnTo>
                  <a:pt x="1349" y="2489"/>
                </a:lnTo>
                <a:lnTo>
                  <a:pt x="1346" y="2485"/>
                </a:lnTo>
                <a:lnTo>
                  <a:pt x="1345" y="2484"/>
                </a:lnTo>
                <a:lnTo>
                  <a:pt x="1345" y="2482"/>
                </a:lnTo>
                <a:lnTo>
                  <a:pt x="1345" y="2480"/>
                </a:lnTo>
                <a:lnTo>
                  <a:pt x="1346" y="2478"/>
                </a:lnTo>
                <a:lnTo>
                  <a:pt x="1350" y="2477"/>
                </a:lnTo>
                <a:lnTo>
                  <a:pt x="1354" y="2475"/>
                </a:lnTo>
                <a:lnTo>
                  <a:pt x="1357" y="2475"/>
                </a:lnTo>
                <a:lnTo>
                  <a:pt x="1358" y="2478"/>
                </a:lnTo>
                <a:lnTo>
                  <a:pt x="1362" y="2478"/>
                </a:lnTo>
                <a:lnTo>
                  <a:pt x="1364" y="2477"/>
                </a:lnTo>
                <a:lnTo>
                  <a:pt x="1364" y="2475"/>
                </a:lnTo>
                <a:lnTo>
                  <a:pt x="1363" y="2472"/>
                </a:lnTo>
                <a:lnTo>
                  <a:pt x="1360" y="2469"/>
                </a:lnTo>
                <a:lnTo>
                  <a:pt x="1357" y="2469"/>
                </a:lnTo>
                <a:lnTo>
                  <a:pt x="1346" y="2472"/>
                </a:lnTo>
                <a:lnTo>
                  <a:pt x="1343" y="2473"/>
                </a:lnTo>
                <a:lnTo>
                  <a:pt x="1338" y="2479"/>
                </a:lnTo>
                <a:lnTo>
                  <a:pt x="1336" y="2475"/>
                </a:lnTo>
                <a:lnTo>
                  <a:pt x="1334" y="2468"/>
                </a:lnTo>
                <a:lnTo>
                  <a:pt x="1331" y="2465"/>
                </a:lnTo>
                <a:lnTo>
                  <a:pt x="1329" y="2463"/>
                </a:lnTo>
                <a:lnTo>
                  <a:pt x="1325" y="2461"/>
                </a:lnTo>
                <a:lnTo>
                  <a:pt x="1320" y="2463"/>
                </a:lnTo>
                <a:lnTo>
                  <a:pt x="1314" y="2468"/>
                </a:lnTo>
                <a:lnTo>
                  <a:pt x="1310" y="2472"/>
                </a:lnTo>
                <a:lnTo>
                  <a:pt x="1312" y="2483"/>
                </a:lnTo>
                <a:lnTo>
                  <a:pt x="1310" y="2480"/>
                </a:lnTo>
                <a:lnTo>
                  <a:pt x="1306" y="2474"/>
                </a:lnTo>
                <a:lnTo>
                  <a:pt x="1302" y="2468"/>
                </a:lnTo>
                <a:lnTo>
                  <a:pt x="1302" y="2463"/>
                </a:lnTo>
                <a:lnTo>
                  <a:pt x="1302" y="2458"/>
                </a:lnTo>
                <a:lnTo>
                  <a:pt x="1302" y="2456"/>
                </a:lnTo>
                <a:lnTo>
                  <a:pt x="1290" y="2440"/>
                </a:lnTo>
                <a:lnTo>
                  <a:pt x="1268" y="2411"/>
                </a:lnTo>
                <a:lnTo>
                  <a:pt x="1253" y="2383"/>
                </a:lnTo>
                <a:lnTo>
                  <a:pt x="1250" y="2364"/>
                </a:lnTo>
                <a:lnTo>
                  <a:pt x="1242" y="2321"/>
                </a:lnTo>
                <a:lnTo>
                  <a:pt x="1235" y="2295"/>
                </a:lnTo>
                <a:lnTo>
                  <a:pt x="1229" y="2270"/>
                </a:lnTo>
                <a:lnTo>
                  <a:pt x="1225" y="2257"/>
                </a:lnTo>
                <a:lnTo>
                  <a:pt x="1220" y="2246"/>
                </a:lnTo>
                <a:lnTo>
                  <a:pt x="1216" y="2235"/>
                </a:lnTo>
                <a:lnTo>
                  <a:pt x="1211" y="2227"/>
                </a:lnTo>
                <a:lnTo>
                  <a:pt x="1208" y="2215"/>
                </a:lnTo>
                <a:lnTo>
                  <a:pt x="1203" y="2194"/>
                </a:lnTo>
                <a:lnTo>
                  <a:pt x="1196" y="2166"/>
                </a:lnTo>
                <a:lnTo>
                  <a:pt x="1189" y="2133"/>
                </a:lnTo>
                <a:lnTo>
                  <a:pt x="1181" y="2100"/>
                </a:lnTo>
                <a:lnTo>
                  <a:pt x="1175" y="2070"/>
                </a:lnTo>
                <a:lnTo>
                  <a:pt x="1168" y="2046"/>
                </a:lnTo>
                <a:lnTo>
                  <a:pt x="1165" y="2032"/>
                </a:lnTo>
                <a:lnTo>
                  <a:pt x="1158" y="2009"/>
                </a:lnTo>
                <a:lnTo>
                  <a:pt x="1153" y="1979"/>
                </a:lnTo>
                <a:lnTo>
                  <a:pt x="1149" y="1953"/>
                </a:lnTo>
                <a:lnTo>
                  <a:pt x="1148" y="1941"/>
                </a:lnTo>
                <a:lnTo>
                  <a:pt x="1147" y="1931"/>
                </a:lnTo>
                <a:lnTo>
                  <a:pt x="1147" y="1910"/>
                </a:lnTo>
                <a:lnTo>
                  <a:pt x="1144" y="1886"/>
                </a:lnTo>
                <a:lnTo>
                  <a:pt x="1141" y="1864"/>
                </a:lnTo>
                <a:lnTo>
                  <a:pt x="1131" y="1830"/>
                </a:lnTo>
                <a:lnTo>
                  <a:pt x="1120" y="1800"/>
                </a:lnTo>
                <a:lnTo>
                  <a:pt x="1113" y="1778"/>
                </a:lnTo>
                <a:lnTo>
                  <a:pt x="1110" y="1770"/>
                </a:lnTo>
                <a:lnTo>
                  <a:pt x="1091" y="1732"/>
                </a:lnTo>
                <a:lnTo>
                  <a:pt x="1093" y="1719"/>
                </a:lnTo>
                <a:lnTo>
                  <a:pt x="1095" y="1689"/>
                </a:lnTo>
                <a:lnTo>
                  <a:pt x="1096" y="1669"/>
                </a:lnTo>
                <a:lnTo>
                  <a:pt x="1096" y="1647"/>
                </a:lnTo>
                <a:lnTo>
                  <a:pt x="1095" y="1627"/>
                </a:lnTo>
                <a:lnTo>
                  <a:pt x="1091" y="1607"/>
                </a:lnTo>
                <a:lnTo>
                  <a:pt x="1088" y="1587"/>
                </a:lnTo>
                <a:lnTo>
                  <a:pt x="1083" y="1566"/>
                </a:lnTo>
                <a:lnTo>
                  <a:pt x="1079" y="1549"/>
                </a:lnTo>
                <a:lnTo>
                  <a:pt x="1077" y="1542"/>
                </a:lnTo>
                <a:lnTo>
                  <a:pt x="1071" y="1523"/>
                </a:lnTo>
                <a:lnTo>
                  <a:pt x="1096" y="1503"/>
                </a:lnTo>
                <a:lnTo>
                  <a:pt x="1095" y="1494"/>
                </a:lnTo>
                <a:lnTo>
                  <a:pt x="1094" y="1474"/>
                </a:lnTo>
                <a:lnTo>
                  <a:pt x="1090" y="1445"/>
                </a:lnTo>
                <a:lnTo>
                  <a:pt x="1086" y="1411"/>
                </a:lnTo>
                <a:lnTo>
                  <a:pt x="1083" y="1376"/>
                </a:lnTo>
                <a:lnTo>
                  <a:pt x="1079" y="1344"/>
                </a:lnTo>
                <a:lnTo>
                  <a:pt x="1076" y="1320"/>
                </a:lnTo>
                <a:lnTo>
                  <a:pt x="1072" y="1309"/>
                </a:lnTo>
                <a:lnTo>
                  <a:pt x="1070" y="1301"/>
                </a:lnTo>
                <a:lnTo>
                  <a:pt x="1066" y="1292"/>
                </a:lnTo>
                <a:lnTo>
                  <a:pt x="1064" y="1284"/>
                </a:lnTo>
                <a:lnTo>
                  <a:pt x="1062" y="1273"/>
                </a:lnTo>
                <a:lnTo>
                  <a:pt x="1060" y="1255"/>
                </a:lnTo>
                <a:lnTo>
                  <a:pt x="1059" y="1237"/>
                </a:lnTo>
                <a:lnTo>
                  <a:pt x="1057" y="1204"/>
                </a:lnTo>
                <a:lnTo>
                  <a:pt x="1055" y="1185"/>
                </a:lnTo>
                <a:lnTo>
                  <a:pt x="1052" y="1170"/>
                </a:lnTo>
                <a:lnTo>
                  <a:pt x="1050" y="1147"/>
                </a:lnTo>
                <a:lnTo>
                  <a:pt x="1048" y="1126"/>
                </a:lnTo>
                <a:lnTo>
                  <a:pt x="1047" y="1117"/>
                </a:lnTo>
                <a:lnTo>
                  <a:pt x="1061" y="1130"/>
                </a:lnTo>
                <a:lnTo>
                  <a:pt x="1091" y="1156"/>
                </a:lnTo>
                <a:lnTo>
                  <a:pt x="1123" y="1184"/>
                </a:lnTo>
                <a:lnTo>
                  <a:pt x="1141" y="1199"/>
                </a:lnTo>
                <a:lnTo>
                  <a:pt x="1151" y="1208"/>
                </a:lnTo>
                <a:lnTo>
                  <a:pt x="1165" y="1220"/>
                </a:lnTo>
                <a:lnTo>
                  <a:pt x="1177" y="1232"/>
                </a:lnTo>
                <a:lnTo>
                  <a:pt x="1184" y="1237"/>
                </a:lnTo>
                <a:lnTo>
                  <a:pt x="1213" y="1268"/>
                </a:lnTo>
                <a:lnTo>
                  <a:pt x="1219" y="1261"/>
                </a:lnTo>
                <a:lnTo>
                  <a:pt x="1228" y="1249"/>
                </a:lnTo>
                <a:lnTo>
                  <a:pt x="1232" y="1248"/>
                </a:lnTo>
                <a:lnTo>
                  <a:pt x="1234" y="1248"/>
                </a:lnTo>
                <a:lnTo>
                  <a:pt x="1235" y="1251"/>
                </a:lnTo>
                <a:lnTo>
                  <a:pt x="1245" y="1241"/>
                </a:lnTo>
                <a:lnTo>
                  <a:pt x="1264" y="1220"/>
                </a:lnTo>
                <a:lnTo>
                  <a:pt x="1273" y="1224"/>
                </a:lnTo>
                <a:lnTo>
                  <a:pt x="1283" y="1231"/>
                </a:lnTo>
                <a:lnTo>
                  <a:pt x="1291" y="1237"/>
                </a:lnTo>
                <a:lnTo>
                  <a:pt x="1300" y="1248"/>
                </a:lnTo>
                <a:lnTo>
                  <a:pt x="1306" y="1253"/>
                </a:lnTo>
                <a:lnTo>
                  <a:pt x="1314" y="1257"/>
                </a:lnTo>
                <a:lnTo>
                  <a:pt x="1320" y="1260"/>
                </a:lnTo>
                <a:lnTo>
                  <a:pt x="1325" y="1261"/>
                </a:lnTo>
                <a:lnTo>
                  <a:pt x="1335" y="1261"/>
                </a:lnTo>
                <a:lnTo>
                  <a:pt x="1340" y="1261"/>
                </a:lnTo>
                <a:lnTo>
                  <a:pt x="1349" y="1258"/>
                </a:lnTo>
                <a:lnTo>
                  <a:pt x="1352" y="1261"/>
                </a:lnTo>
                <a:lnTo>
                  <a:pt x="1354" y="1270"/>
                </a:lnTo>
                <a:lnTo>
                  <a:pt x="1354" y="1273"/>
                </a:lnTo>
                <a:lnTo>
                  <a:pt x="1354" y="1277"/>
                </a:lnTo>
                <a:lnTo>
                  <a:pt x="1345" y="1278"/>
                </a:lnTo>
                <a:lnTo>
                  <a:pt x="1340" y="1278"/>
                </a:lnTo>
                <a:lnTo>
                  <a:pt x="1335" y="1281"/>
                </a:lnTo>
                <a:lnTo>
                  <a:pt x="1331" y="1286"/>
                </a:lnTo>
                <a:lnTo>
                  <a:pt x="1331" y="1291"/>
                </a:lnTo>
                <a:lnTo>
                  <a:pt x="1331" y="1294"/>
                </a:lnTo>
                <a:lnTo>
                  <a:pt x="1341" y="1295"/>
                </a:lnTo>
                <a:lnTo>
                  <a:pt x="1340" y="1296"/>
                </a:lnTo>
                <a:lnTo>
                  <a:pt x="1338" y="1297"/>
                </a:lnTo>
                <a:lnTo>
                  <a:pt x="1335" y="1301"/>
                </a:lnTo>
                <a:lnTo>
                  <a:pt x="1333" y="1305"/>
                </a:lnTo>
                <a:lnTo>
                  <a:pt x="1331" y="1308"/>
                </a:lnTo>
                <a:lnTo>
                  <a:pt x="1333" y="1310"/>
                </a:lnTo>
                <a:lnTo>
                  <a:pt x="1335" y="1314"/>
                </a:lnTo>
                <a:lnTo>
                  <a:pt x="1336" y="1315"/>
                </a:lnTo>
                <a:lnTo>
                  <a:pt x="1341" y="1314"/>
                </a:lnTo>
                <a:lnTo>
                  <a:pt x="1348" y="1313"/>
                </a:lnTo>
                <a:lnTo>
                  <a:pt x="1353" y="1309"/>
                </a:lnTo>
                <a:lnTo>
                  <a:pt x="1357" y="1308"/>
                </a:lnTo>
                <a:lnTo>
                  <a:pt x="1363" y="1306"/>
                </a:lnTo>
                <a:lnTo>
                  <a:pt x="1360" y="1309"/>
                </a:lnTo>
                <a:lnTo>
                  <a:pt x="1357" y="1313"/>
                </a:lnTo>
                <a:lnTo>
                  <a:pt x="1355" y="1315"/>
                </a:lnTo>
                <a:lnTo>
                  <a:pt x="1354" y="1319"/>
                </a:lnTo>
                <a:lnTo>
                  <a:pt x="1353" y="1323"/>
                </a:lnTo>
                <a:lnTo>
                  <a:pt x="1353" y="1325"/>
                </a:lnTo>
                <a:lnTo>
                  <a:pt x="1354" y="1332"/>
                </a:lnTo>
                <a:lnTo>
                  <a:pt x="1357" y="1335"/>
                </a:lnTo>
                <a:lnTo>
                  <a:pt x="1360" y="1337"/>
                </a:lnTo>
                <a:lnTo>
                  <a:pt x="1362" y="1337"/>
                </a:lnTo>
                <a:lnTo>
                  <a:pt x="1365" y="1335"/>
                </a:lnTo>
                <a:lnTo>
                  <a:pt x="1372" y="1329"/>
                </a:lnTo>
                <a:lnTo>
                  <a:pt x="1377" y="1323"/>
                </a:lnTo>
                <a:lnTo>
                  <a:pt x="1378" y="1320"/>
                </a:lnTo>
                <a:lnTo>
                  <a:pt x="1384" y="1314"/>
                </a:lnTo>
                <a:lnTo>
                  <a:pt x="1394" y="1304"/>
                </a:lnTo>
                <a:lnTo>
                  <a:pt x="1402" y="1291"/>
                </a:lnTo>
                <a:lnTo>
                  <a:pt x="1410" y="1281"/>
                </a:lnTo>
                <a:lnTo>
                  <a:pt x="1412" y="1278"/>
                </a:lnTo>
                <a:lnTo>
                  <a:pt x="1415" y="1276"/>
                </a:lnTo>
                <a:lnTo>
                  <a:pt x="1416" y="1273"/>
                </a:lnTo>
                <a:lnTo>
                  <a:pt x="1417" y="1271"/>
                </a:lnTo>
                <a:lnTo>
                  <a:pt x="1416" y="1265"/>
                </a:lnTo>
                <a:lnTo>
                  <a:pt x="1415" y="1261"/>
                </a:lnTo>
                <a:lnTo>
                  <a:pt x="1415" y="1253"/>
                </a:lnTo>
                <a:lnTo>
                  <a:pt x="1415" y="1238"/>
                </a:lnTo>
                <a:lnTo>
                  <a:pt x="1412" y="1220"/>
                </a:lnTo>
                <a:lnTo>
                  <a:pt x="1406" y="1210"/>
                </a:lnTo>
                <a:lnTo>
                  <a:pt x="1398" y="1201"/>
                </a:lnTo>
                <a:lnTo>
                  <a:pt x="1387" y="1185"/>
                </a:lnTo>
                <a:lnTo>
                  <a:pt x="1373" y="1169"/>
                </a:lnTo>
                <a:lnTo>
                  <a:pt x="1365" y="1166"/>
                </a:lnTo>
                <a:lnTo>
                  <a:pt x="1354" y="1160"/>
                </a:lnTo>
                <a:lnTo>
                  <a:pt x="1341" y="1155"/>
                </a:lnTo>
                <a:lnTo>
                  <a:pt x="1333" y="1152"/>
                </a:lnTo>
                <a:lnTo>
                  <a:pt x="1317" y="1150"/>
                </a:lnTo>
                <a:lnTo>
                  <a:pt x="1309" y="1147"/>
                </a:lnTo>
                <a:lnTo>
                  <a:pt x="1305" y="1143"/>
                </a:lnTo>
                <a:lnTo>
                  <a:pt x="1300" y="1140"/>
                </a:lnTo>
                <a:lnTo>
                  <a:pt x="1297" y="1132"/>
                </a:lnTo>
                <a:lnTo>
                  <a:pt x="1296" y="1124"/>
                </a:lnTo>
                <a:lnTo>
                  <a:pt x="1290" y="1119"/>
                </a:lnTo>
                <a:lnTo>
                  <a:pt x="1277" y="1112"/>
                </a:lnTo>
                <a:lnTo>
                  <a:pt x="1249" y="1093"/>
                </a:lnTo>
                <a:lnTo>
                  <a:pt x="1220" y="1071"/>
                </a:lnTo>
                <a:lnTo>
                  <a:pt x="1203" y="1060"/>
                </a:lnTo>
                <a:lnTo>
                  <a:pt x="1187" y="1049"/>
                </a:lnTo>
                <a:lnTo>
                  <a:pt x="1163" y="1029"/>
                </a:lnTo>
                <a:lnTo>
                  <a:pt x="1137" y="1007"/>
                </a:lnTo>
                <a:lnTo>
                  <a:pt x="1117" y="992"/>
                </a:lnTo>
                <a:lnTo>
                  <a:pt x="1103" y="982"/>
                </a:lnTo>
                <a:lnTo>
                  <a:pt x="1090" y="973"/>
                </a:lnTo>
                <a:lnTo>
                  <a:pt x="1083" y="967"/>
                </a:lnTo>
                <a:lnTo>
                  <a:pt x="1079" y="964"/>
                </a:lnTo>
                <a:lnTo>
                  <a:pt x="1075" y="958"/>
                </a:lnTo>
                <a:lnTo>
                  <a:pt x="1067" y="945"/>
                </a:lnTo>
                <a:lnTo>
                  <a:pt x="1059" y="930"/>
                </a:lnTo>
                <a:lnTo>
                  <a:pt x="1050" y="921"/>
                </a:lnTo>
                <a:lnTo>
                  <a:pt x="1047" y="919"/>
                </a:lnTo>
                <a:lnTo>
                  <a:pt x="1045" y="919"/>
                </a:lnTo>
                <a:lnTo>
                  <a:pt x="1042" y="919"/>
                </a:lnTo>
                <a:lnTo>
                  <a:pt x="1041" y="919"/>
                </a:lnTo>
                <a:lnTo>
                  <a:pt x="1038" y="921"/>
                </a:lnTo>
                <a:lnTo>
                  <a:pt x="1038" y="922"/>
                </a:lnTo>
                <a:lnTo>
                  <a:pt x="1038" y="920"/>
                </a:lnTo>
                <a:lnTo>
                  <a:pt x="1040" y="916"/>
                </a:lnTo>
                <a:lnTo>
                  <a:pt x="1040" y="914"/>
                </a:lnTo>
                <a:lnTo>
                  <a:pt x="1038" y="911"/>
                </a:lnTo>
                <a:lnTo>
                  <a:pt x="1037" y="909"/>
                </a:lnTo>
                <a:lnTo>
                  <a:pt x="1035" y="906"/>
                </a:lnTo>
                <a:lnTo>
                  <a:pt x="1026" y="901"/>
                </a:lnTo>
                <a:lnTo>
                  <a:pt x="1022" y="898"/>
                </a:lnTo>
                <a:lnTo>
                  <a:pt x="1021" y="892"/>
                </a:lnTo>
                <a:lnTo>
                  <a:pt x="1014" y="880"/>
                </a:lnTo>
                <a:lnTo>
                  <a:pt x="1009" y="866"/>
                </a:lnTo>
                <a:lnTo>
                  <a:pt x="1004" y="854"/>
                </a:lnTo>
                <a:lnTo>
                  <a:pt x="1002" y="839"/>
                </a:lnTo>
                <a:lnTo>
                  <a:pt x="1000" y="829"/>
                </a:lnTo>
                <a:lnTo>
                  <a:pt x="998" y="810"/>
                </a:lnTo>
                <a:lnTo>
                  <a:pt x="993" y="768"/>
                </a:lnTo>
                <a:lnTo>
                  <a:pt x="987" y="718"/>
                </a:lnTo>
                <a:lnTo>
                  <a:pt x="982" y="676"/>
                </a:lnTo>
                <a:lnTo>
                  <a:pt x="979" y="645"/>
                </a:lnTo>
                <a:lnTo>
                  <a:pt x="976" y="614"/>
                </a:lnTo>
                <a:lnTo>
                  <a:pt x="974" y="601"/>
                </a:lnTo>
                <a:lnTo>
                  <a:pt x="971" y="587"/>
                </a:lnTo>
                <a:lnTo>
                  <a:pt x="969" y="575"/>
                </a:lnTo>
                <a:lnTo>
                  <a:pt x="965" y="564"/>
                </a:lnTo>
                <a:lnTo>
                  <a:pt x="956" y="541"/>
                </a:lnTo>
                <a:lnTo>
                  <a:pt x="945" y="520"/>
                </a:lnTo>
                <a:lnTo>
                  <a:pt x="936" y="502"/>
                </a:lnTo>
                <a:lnTo>
                  <a:pt x="928" y="492"/>
                </a:lnTo>
                <a:lnTo>
                  <a:pt x="920" y="474"/>
                </a:lnTo>
                <a:lnTo>
                  <a:pt x="916" y="462"/>
                </a:lnTo>
                <a:lnTo>
                  <a:pt x="915" y="454"/>
                </a:lnTo>
                <a:lnTo>
                  <a:pt x="915" y="440"/>
                </a:lnTo>
                <a:lnTo>
                  <a:pt x="916" y="434"/>
                </a:lnTo>
                <a:lnTo>
                  <a:pt x="918" y="425"/>
                </a:lnTo>
                <a:lnTo>
                  <a:pt x="917" y="414"/>
                </a:lnTo>
                <a:lnTo>
                  <a:pt x="916" y="406"/>
                </a:lnTo>
                <a:lnTo>
                  <a:pt x="916" y="401"/>
                </a:lnTo>
                <a:lnTo>
                  <a:pt x="917" y="400"/>
                </a:lnTo>
                <a:lnTo>
                  <a:pt x="930" y="396"/>
                </a:lnTo>
                <a:lnTo>
                  <a:pt x="945" y="391"/>
                </a:lnTo>
                <a:lnTo>
                  <a:pt x="951" y="391"/>
                </a:lnTo>
                <a:lnTo>
                  <a:pt x="960" y="392"/>
                </a:lnTo>
                <a:lnTo>
                  <a:pt x="965" y="391"/>
                </a:lnTo>
                <a:lnTo>
                  <a:pt x="969" y="391"/>
                </a:lnTo>
                <a:lnTo>
                  <a:pt x="973" y="390"/>
                </a:lnTo>
                <a:lnTo>
                  <a:pt x="975" y="387"/>
                </a:lnTo>
                <a:lnTo>
                  <a:pt x="979" y="381"/>
                </a:lnTo>
                <a:lnTo>
                  <a:pt x="983" y="373"/>
                </a:lnTo>
                <a:lnTo>
                  <a:pt x="984" y="366"/>
                </a:lnTo>
                <a:lnTo>
                  <a:pt x="984" y="359"/>
                </a:lnTo>
                <a:lnTo>
                  <a:pt x="983" y="349"/>
                </a:lnTo>
                <a:lnTo>
                  <a:pt x="982" y="345"/>
                </a:lnTo>
                <a:lnTo>
                  <a:pt x="984" y="342"/>
                </a:lnTo>
                <a:lnTo>
                  <a:pt x="985" y="337"/>
                </a:lnTo>
                <a:lnTo>
                  <a:pt x="987" y="333"/>
                </a:lnTo>
                <a:lnTo>
                  <a:pt x="987" y="330"/>
                </a:lnTo>
                <a:lnTo>
                  <a:pt x="983" y="321"/>
                </a:lnTo>
                <a:lnTo>
                  <a:pt x="985" y="321"/>
                </a:lnTo>
                <a:lnTo>
                  <a:pt x="989" y="319"/>
                </a:lnTo>
                <a:lnTo>
                  <a:pt x="990" y="316"/>
                </a:lnTo>
                <a:lnTo>
                  <a:pt x="993" y="314"/>
                </a:lnTo>
                <a:lnTo>
                  <a:pt x="994" y="311"/>
                </a:lnTo>
                <a:lnTo>
                  <a:pt x="993" y="306"/>
                </a:lnTo>
                <a:lnTo>
                  <a:pt x="992" y="301"/>
                </a:lnTo>
                <a:lnTo>
                  <a:pt x="992" y="294"/>
                </a:lnTo>
                <a:lnTo>
                  <a:pt x="992" y="285"/>
                </a:lnTo>
                <a:lnTo>
                  <a:pt x="994" y="281"/>
                </a:lnTo>
                <a:lnTo>
                  <a:pt x="995" y="279"/>
                </a:lnTo>
                <a:lnTo>
                  <a:pt x="1000" y="276"/>
                </a:lnTo>
                <a:lnTo>
                  <a:pt x="1003" y="276"/>
                </a:lnTo>
                <a:lnTo>
                  <a:pt x="1007" y="276"/>
                </a:lnTo>
                <a:lnTo>
                  <a:pt x="1011" y="275"/>
                </a:lnTo>
                <a:lnTo>
                  <a:pt x="1014" y="272"/>
                </a:lnTo>
                <a:lnTo>
                  <a:pt x="1017" y="267"/>
                </a:lnTo>
                <a:lnTo>
                  <a:pt x="1017" y="263"/>
                </a:lnTo>
                <a:lnTo>
                  <a:pt x="1014" y="253"/>
                </a:lnTo>
                <a:lnTo>
                  <a:pt x="1008" y="238"/>
                </a:lnTo>
                <a:lnTo>
                  <a:pt x="999" y="219"/>
                </a:lnTo>
                <a:lnTo>
                  <a:pt x="988" y="203"/>
                </a:lnTo>
                <a:lnTo>
                  <a:pt x="985" y="199"/>
                </a:lnTo>
                <a:lnTo>
                  <a:pt x="984" y="195"/>
                </a:lnTo>
                <a:lnTo>
                  <a:pt x="983" y="191"/>
                </a:lnTo>
                <a:lnTo>
                  <a:pt x="983" y="188"/>
                </a:lnTo>
                <a:lnTo>
                  <a:pt x="984" y="176"/>
                </a:lnTo>
                <a:lnTo>
                  <a:pt x="987" y="170"/>
                </a:lnTo>
                <a:lnTo>
                  <a:pt x="988" y="165"/>
                </a:lnTo>
                <a:lnTo>
                  <a:pt x="989" y="160"/>
                </a:lnTo>
                <a:lnTo>
                  <a:pt x="989" y="152"/>
                </a:lnTo>
                <a:lnTo>
                  <a:pt x="988" y="150"/>
                </a:lnTo>
                <a:lnTo>
                  <a:pt x="984" y="147"/>
                </a:lnTo>
                <a:lnTo>
                  <a:pt x="982" y="145"/>
                </a:lnTo>
                <a:lnTo>
                  <a:pt x="979" y="140"/>
                </a:lnTo>
                <a:lnTo>
                  <a:pt x="974" y="130"/>
                </a:lnTo>
                <a:lnTo>
                  <a:pt x="966" y="111"/>
                </a:lnTo>
                <a:lnTo>
                  <a:pt x="960" y="94"/>
                </a:lnTo>
                <a:lnTo>
                  <a:pt x="954" y="85"/>
                </a:lnTo>
                <a:lnTo>
                  <a:pt x="946" y="82"/>
                </a:lnTo>
                <a:lnTo>
                  <a:pt x="940" y="79"/>
                </a:lnTo>
                <a:lnTo>
                  <a:pt x="941" y="77"/>
                </a:lnTo>
                <a:lnTo>
                  <a:pt x="945" y="69"/>
                </a:lnTo>
                <a:lnTo>
                  <a:pt x="947" y="65"/>
                </a:lnTo>
                <a:lnTo>
                  <a:pt x="949" y="60"/>
                </a:lnTo>
                <a:lnTo>
                  <a:pt x="949" y="55"/>
                </a:lnTo>
                <a:lnTo>
                  <a:pt x="949" y="50"/>
                </a:lnTo>
                <a:lnTo>
                  <a:pt x="946" y="35"/>
                </a:lnTo>
                <a:lnTo>
                  <a:pt x="942" y="25"/>
                </a:lnTo>
                <a:lnTo>
                  <a:pt x="940" y="21"/>
                </a:lnTo>
                <a:lnTo>
                  <a:pt x="936" y="13"/>
                </a:lnTo>
                <a:lnTo>
                  <a:pt x="930" y="6"/>
                </a:lnTo>
                <a:lnTo>
                  <a:pt x="925" y="2"/>
                </a:lnTo>
                <a:lnTo>
                  <a:pt x="920" y="0"/>
                </a:lnTo>
                <a:lnTo>
                  <a:pt x="917" y="0"/>
                </a:lnTo>
                <a:lnTo>
                  <a:pt x="918" y="1"/>
                </a:lnTo>
                <a:lnTo>
                  <a:pt x="921" y="3"/>
                </a:lnTo>
                <a:lnTo>
                  <a:pt x="923" y="8"/>
                </a:lnTo>
                <a:lnTo>
                  <a:pt x="925" y="11"/>
                </a:lnTo>
                <a:lnTo>
                  <a:pt x="923" y="8"/>
                </a:lnTo>
                <a:lnTo>
                  <a:pt x="920" y="5"/>
                </a:lnTo>
                <a:lnTo>
                  <a:pt x="915" y="3"/>
                </a:lnTo>
                <a:lnTo>
                  <a:pt x="912" y="3"/>
                </a:lnTo>
                <a:lnTo>
                  <a:pt x="915" y="6"/>
                </a:lnTo>
                <a:lnTo>
                  <a:pt x="918" y="8"/>
                </a:lnTo>
                <a:lnTo>
                  <a:pt x="918" y="10"/>
                </a:lnTo>
                <a:lnTo>
                  <a:pt x="920" y="11"/>
                </a:lnTo>
                <a:lnTo>
                  <a:pt x="918" y="10"/>
                </a:lnTo>
                <a:lnTo>
                  <a:pt x="916" y="8"/>
                </a:lnTo>
                <a:lnTo>
                  <a:pt x="911" y="10"/>
                </a:lnTo>
                <a:lnTo>
                  <a:pt x="908" y="11"/>
                </a:lnTo>
                <a:lnTo>
                  <a:pt x="907" y="12"/>
                </a:lnTo>
                <a:lnTo>
                  <a:pt x="906" y="15"/>
                </a:lnTo>
                <a:lnTo>
                  <a:pt x="907" y="16"/>
                </a:lnTo>
                <a:lnTo>
                  <a:pt x="908" y="16"/>
                </a:lnTo>
                <a:lnTo>
                  <a:pt x="915" y="17"/>
                </a:lnTo>
                <a:lnTo>
                  <a:pt x="908" y="18"/>
                </a:lnTo>
                <a:lnTo>
                  <a:pt x="902" y="18"/>
                </a:lnTo>
                <a:lnTo>
                  <a:pt x="901" y="17"/>
                </a:lnTo>
                <a:lnTo>
                  <a:pt x="898" y="16"/>
                </a:lnTo>
                <a:lnTo>
                  <a:pt x="896" y="16"/>
                </a:lnTo>
                <a:lnTo>
                  <a:pt x="892" y="15"/>
                </a:lnTo>
                <a:lnTo>
                  <a:pt x="887" y="15"/>
                </a:lnTo>
                <a:lnTo>
                  <a:pt x="884" y="13"/>
                </a:lnTo>
                <a:lnTo>
                  <a:pt x="880" y="13"/>
                </a:lnTo>
                <a:lnTo>
                  <a:pt x="870" y="13"/>
                </a:lnTo>
                <a:lnTo>
                  <a:pt x="859" y="15"/>
                </a:lnTo>
                <a:lnTo>
                  <a:pt x="854" y="16"/>
                </a:lnTo>
                <a:lnTo>
                  <a:pt x="846" y="16"/>
                </a:lnTo>
                <a:lnTo>
                  <a:pt x="829" y="17"/>
                </a:lnTo>
                <a:lnTo>
                  <a:pt x="809" y="18"/>
                </a:lnTo>
                <a:lnTo>
                  <a:pt x="793" y="20"/>
                </a:lnTo>
                <a:lnTo>
                  <a:pt x="779" y="22"/>
                </a:lnTo>
                <a:lnTo>
                  <a:pt x="759" y="26"/>
                </a:lnTo>
                <a:lnTo>
                  <a:pt x="740" y="31"/>
                </a:lnTo>
                <a:lnTo>
                  <a:pt x="729" y="35"/>
                </a:lnTo>
                <a:lnTo>
                  <a:pt x="713" y="46"/>
                </a:lnTo>
                <a:lnTo>
                  <a:pt x="696" y="59"/>
                </a:lnTo>
                <a:lnTo>
                  <a:pt x="691" y="64"/>
                </a:lnTo>
                <a:lnTo>
                  <a:pt x="689" y="68"/>
                </a:lnTo>
                <a:lnTo>
                  <a:pt x="686" y="73"/>
                </a:lnTo>
                <a:lnTo>
                  <a:pt x="686" y="78"/>
                </a:lnTo>
                <a:lnTo>
                  <a:pt x="687" y="85"/>
                </a:lnTo>
                <a:lnTo>
                  <a:pt x="689" y="88"/>
                </a:lnTo>
                <a:lnTo>
                  <a:pt x="687" y="89"/>
                </a:lnTo>
                <a:lnTo>
                  <a:pt x="682" y="93"/>
                </a:lnTo>
                <a:lnTo>
                  <a:pt x="677" y="99"/>
                </a:lnTo>
                <a:lnTo>
                  <a:pt x="670" y="109"/>
                </a:lnTo>
                <a:lnTo>
                  <a:pt x="665" y="118"/>
                </a:lnTo>
                <a:lnTo>
                  <a:pt x="661" y="126"/>
                </a:lnTo>
                <a:lnTo>
                  <a:pt x="657" y="133"/>
                </a:lnTo>
                <a:lnTo>
                  <a:pt x="656" y="143"/>
                </a:lnTo>
                <a:lnTo>
                  <a:pt x="656" y="165"/>
                </a:lnTo>
                <a:lnTo>
                  <a:pt x="654" y="180"/>
                </a:lnTo>
                <a:lnTo>
                  <a:pt x="653" y="190"/>
                </a:lnTo>
                <a:lnTo>
                  <a:pt x="652" y="198"/>
                </a:lnTo>
                <a:lnTo>
                  <a:pt x="651" y="204"/>
                </a:lnTo>
                <a:lnTo>
                  <a:pt x="649" y="210"/>
                </a:lnTo>
                <a:lnTo>
                  <a:pt x="652" y="215"/>
                </a:lnTo>
                <a:lnTo>
                  <a:pt x="653" y="218"/>
                </a:lnTo>
                <a:lnTo>
                  <a:pt x="656" y="214"/>
                </a:lnTo>
                <a:lnTo>
                  <a:pt x="656" y="222"/>
                </a:lnTo>
                <a:lnTo>
                  <a:pt x="657" y="228"/>
                </a:lnTo>
                <a:lnTo>
                  <a:pt x="658" y="232"/>
                </a:lnTo>
                <a:lnTo>
                  <a:pt x="662" y="228"/>
                </a:lnTo>
                <a:lnTo>
                  <a:pt x="662" y="232"/>
                </a:lnTo>
                <a:lnTo>
                  <a:pt x="665" y="242"/>
                </a:lnTo>
                <a:lnTo>
                  <a:pt x="668" y="252"/>
                </a:lnTo>
                <a:lnTo>
                  <a:pt x="671" y="257"/>
                </a:lnTo>
                <a:lnTo>
                  <a:pt x="676" y="263"/>
                </a:lnTo>
                <a:lnTo>
                  <a:pt x="683" y="272"/>
                </a:lnTo>
                <a:lnTo>
                  <a:pt x="695" y="282"/>
                </a:lnTo>
                <a:lnTo>
                  <a:pt x="699" y="286"/>
                </a:lnTo>
                <a:lnTo>
                  <a:pt x="704" y="291"/>
                </a:lnTo>
                <a:lnTo>
                  <a:pt x="710" y="300"/>
                </a:lnTo>
                <a:lnTo>
                  <a:pt x="713" y="308"/>
                </a:lnTo>
                <a:lnTo>
                  <a:pt x="716" y="315"/>
                </a:lnTo>
                <a:lnTo>
                  <a:pt x="718" y="320"/>
                </a:lnTo>
                <a:lnTo>
                  <a:pt x="718" y="323"/>
                </a:lnTo>
                <a:lnTo>
                  <a:pt x="718" y="325"/>
                </a:lnTo>
                <a:lnTo>
                  <a:pt x="716" y="328"/>
                </a:lnTo>
                <a:lnTo>
                  <a:pt x="718" y="334"/>
                </a:lnTo>
                <a:lnTo>
                  <a:pt x="718" y="337"/>
                </a:lnTo>
                <a:lnTo>
                  <a:pt x="720" y="333"/>
                </a:lnTo>
                <a:lnTo>
                  <a:pt x="720" y="339"/>
                </a:lnTo>
                <a:lnTo>
                  <a:pt x="723" y="337"/>
                </a:lnTo>
                <a:lnTo>
                  <a:pt x="724" y="339"/>
                </a:lnTo>
                <a:lnTo>
                  <a:pt x="728" y="339"/>
                </a:lnTo>
                <a:lnTo>
                  <a:pt x="729" y="342"/>
                </a:lnTo>
                <a:lnTo>
                  <a:pt x="731" y="345"/>
                </a:lnTo>
                <a:lnTo>
                  <a:pt x="733" y="340"/>
                </a:lnTo>
                <a:lnTo>
                  <a:pt x="735" y="348"/>
                </a:lnTo>
                <a:lnTo>
                  <a:pt x="737" y="343"/>
                </a:lnTo>
                <a:lnTo>
                  <a:pt x="738" y="345"/>
                </a:lnTo>
                <a:lnTo>
                  <a:pt x="739" y="349"/>
                </a:lnTo>
                <a:lnTo>
                  <a:pt x="742" y="353"/>
                </a:lnTo>
                <a:lnTo>
                  <a:pt x="742" y="367"/>
                </a:lnTo>
                <a:lnTo>
                  <a:pt x="738" y="367"/>
                </a:lnTo>
                <a:lnTo>
                  <a:pt x="730" y="367"/>
                </a:lnTo>
                <a:lnTo>
                  <a:pt x="726" y="368"/>
                </a:lnTo>
                <a:lnTo>
                  <a:pt x="721" y="369"/>
                </a:lnTo>
                <a:lnTo>
                  <a:pt x="719" y="371"/>
                </a:lnTo>
                <a:lnTo>
                  <a:pt x="716" y="373"/>
                </a:lnTo>
                <a:lnTo>
                  <a:pt x="713" y="382"/>
                </a:lnTo>
                <a:lnTo>
                  <a:pt x="713" y="387"/>
                </a:lnTo>
                <a:lnTo>
                  <a:pt x="711" y="391"/>
                </a:lnTo>
                <a:lnTo>
                  <a:pt x="710" y="393"/>
                </a:lnTo>
                <a:lnTo>
                  <a:pt x="707" y="393"/>
                </a:lnTo>
                <a:lnTo>
                  <a:pt x="705" y="392"/>
                </a:lnTo>
                <a:lnTo>
                  <a:pt x="700" y="393"/>
                </a:lnTo>
                <a:lnTo>
                  <a:pt x="697" y="396"/>
                </a:lnTo>
                <a:lnTo>
                  <a:pt x="695" y="405"/>
                </a:lnTo>
                <a:lnTo>
                  <a:pt x="694" y="410"/>
                </a:lnTo>
                <a:lnTo>
                  <a:pt x="692" y="415"/>
                </a:lnTo>
                <a:lnTo>
                  <a:pt x="691" y="420"/>
                </a:lnTo>
                <a:lnTo>
                  <a:pt x="686" y="422"/>
                </a:lnTo>
                <a:lnTo>
                  <a:pt x="675" y="433"/>
                </a:lnTo>
                <a:lnTo>
                  <a:pt x="660" y="444"/>
                </a:lnTo>
                <a:lnTo>
                  <a:pt x="647" y="455"/>
                </a:lnTo>
                <a:lnTo>
                  <a:pt x="639" y="465"/>
                </a:lnTo>
                <a:lnTo>
                  <a:pt x="633" y="474"/>
                </a:lnTo>
                <a:lnTo>
                  <a:pt x="629" y="482"/>
                </a:lnTo>
                <a:lnTo>
                  <a:pt x="625" y="489"/>
                </a:lnTo>
                <a:lnTo>
                  <a:pt x="619" y="500"/>
                </a:lnTo>
                <a:lnTo>
                  <a:pt x="608" y="513"/>
                </a:lnTo>
                <a:lnTo>
                  <a:pt x="595" y="527"/>
                </a:lnTo>
                <a:lnTo>
                  <a:pt x="584" y="539"/>
                </a:lnTo>
                <a:lnTo>
                  <a:pt x="575" y="550"/>
                </a:lnTo>
                <a:lnTo>
                  <a:pt x="564" y="564"/>
                </a:lnTo>
                <a:lnTo>
                  <a:pt x="553" y="578"/>
                </a:lnTo>
                <a:lnTo>
                  <a:pt x="547" y="590"/>
                </a:lnTo>
                <a:lnTo>
                  <a:pt x="545" y="609"/>
                </a:lnTo>
                <a:lnTo>
                  <a:pt x="543" y="623"/>
                </a:lnTo>
                <a:lnTo>
                  <a:pt x="542" y="635"/>
                </a:lnTo>
                <a:lnTo>
                  <a:pt x="537" y="645"/>
                </a:lnTo>
                <a:lnTo>
                  <a:pt x="536" y="648"/>
                </a:lnTo>
                <a:lnTo>
                  <a:pt x="531" y="655"/>
                </a:lnTo>
                <a:lnTo>
                  <a:pt x="526" y="664"/>
                </a:lnTo>
                <a:lnTo>
                  <a:pt x="522" y="672"/>
                </a:lnTo>
                <a:lnTo>
                  <a:pt x="522" y="681"/>
                </a:lnTo>
                <a:lnTo>
                  <a:pt x="523" y="689"/>
                </a:lnTo>
                <a:lnTo>
                  <a:pt x="523" y="691"/>
                </a:lnTo>
                <a:lnTo>
                  <a:pt x="523" y="695"/>
                </a:lnTo>
                <a:lnTo>
                  <a:pt x="522" y="698"/>
                </a:lnTo>
                <a:lnTo>
                  <a:pt x="519" y="702"/>
                </a:lnTo>
                <a:lnTo>
                  <a:pt x="514" y="707"/>
                </a:lnTo>
                <a:lnTo>
                  <a:pt x="508" y="712"/>
                </a:lnTo>
                <a:lnTo>
                  <a:pt x="504" y="715"/>
                </a:lnTo>
                <a:lnTo>
                  <a:pt x="502" y="719"/>
                </a:lnTo>
                <a:lnTo>
                  <a:pt x="499" y="724"/>
                </a:lnTo>
                <a:lnTo>
                  <a:pt x="497" y="729"/>
                </a:lnTo>
                <a:lnTo>
                  <a:pt x="495" y="739"/>
                </a:lnTo>
                <a:lnTo>
                  <a:pt x="497" y="744"/>
                </a:lnTo>
                <a:lnTo>
                  <a:pt x="497" y="746"/>
                </a:lnTo>
                <a:lnTo>
                  <a:pt x="497" y="748"/>
                </a:lnTo>
                <a:lnTo>
                  <a:pt x="494" y="751"/>
                </a:lnTo>
                <a:lnTo>
                  <a:pt x="492" y="753"/>
                </a:lnTo>
                <a:lnTo>
                  <a:pt x="485" y="760"/>
                </a:lnTo>
                <a:lnTo>
                  <a:pt x="481" y="765"/>
                </a:lnTo>
                <a:lnTo>
                  <a:pt x="479" y="770"/>
                </a:lnTo>
                <a:lnTo>
                  <a:pt x="476" y="779"/>
                </a:lnTo>
                <a:lnTo>
                  <a:pt x="474" y="790"/>
                </a:lnTo>
                <a:lnTo>
                  <a:pt x="474" y="803"/>
                </a:lnTo>
                <a:lnTo>
                  <a:pt x="473" y="809"/>
                </a:lnTo>
                <a:lnTo>
                  <a:pt x="471" y="815"/>
                </a:lnTo>
                <a:lnTo>
                  <a:pt x="469" y="821"/>
                </a:lnTo>
                <a:lnTo>
                  <a:pt x="465" y="829"/>
                </a:lnTo>
                <a:lnTo>
                  <a:pt x="452" y="852"/>
                </a:lnTo>
                <a:lnTo>
                  <a:pt x="437" y="882"/>
                </a:lnTo>
                <a:lnTo>
                  <a:pt x="430" y="897"/>
                </a:lnTo>
                <a:lnTo>
                  <a:pt x="423" y="912"/>
                </a:lnTo>
                <a:lnTo>
                  <a:pt x="418" y="924"/>
                </a:lnTo>
                <a:lnTo>
                  <a:pt x="416" y="931"/>
                </a:lnTo>
                <a:lnTo>
                  <a:pt x="413" y="946"/>
                </a:lnTo>
                <a:lnTo>
                  <a:pt x="411" y="965"/>
                </a:lnTo>
                <a:lnTo>
                  <a:pt x="409" y="981"/>
                </a:lnTo>
                <a:lnTo>
                  <a:pt x="408" y="988"/>
                </a:lnTo>
                <a:lnTo>
                  <a:pt x="406" y="999"/>
                </a:lnTo>
                <a:lnTo>
                  <a:pt x="399" y="1029"/>
                </a:lnTo>
                <a:lnTo>
                  <a:pt x="392" y="1061"/>
                </a:lnTo>
                <a:lnTo>
                  <a:pt x="383" y="1089"/>
                </a:lnTo>
                <a:lnTo>
                  <a:pt x="377" y="1108"/>
                </a:lnTo>
                <a:lnTo>
                  <a:pt x="373" y="1124"/>
                </a:lnTo>
                <a:lnTo>
                  <a:pt x="369" y="1140"/>
                </a:lnTo>
                <a:lnTo>
                  <a:pt x="367" y="1152"/>
                </a:lnTo>
                <a:lnTo>
                  <a:pt x="364" y="1170"/>
                </a:lnTo>
                <a:lnTo>
                  <a:pt x="361" y="1195"/>
                </a:lnTo>
                <a:lnTo>
                  <a:pt x="359" y="1217"/>
                </a:lnTo>
                <a:lnTo>
                  <a:pt x="358" y="1225"/>
                </a:lnTo>
                <a:lnTo>
                  <a:pt x="355" y="1237"/>
                </a:lnTo>
                <a:lnTo>
                  <a:pt x="350" y="1261"/>
                </a:lnTo>
                <a:lnTo>
                  <a:pt x="344" y="1290"/>
                </a:lnTo>
                <a:lnTo>
                  <a:pt x="339" y="1310"/>
                </a:lnTo>
                <a:lnTo>
                  <a:pt x="335" y="1325"/>
                </a:lnTo>
                <a:lnTo>
                  <a:pt x="332" y="1339"/>
                </a:lnTo>
                <a:lnTo>
                  <a:pt x="330" y="1350"/>
                </a:lnTo>
                <a:lnTo>
                  <a:pt x="330" y="1357"/>
                </a:lnTo>
                <a:lnTo>
                  <a:pt x="327" y="1363"/>
                </a:lnTo>
                <a:lnTo>
                  <a:pt x="324" y="1377"/>
                </a:lnTo>
                <a:lnTo>
                  <a:pt x="321" y="1390"/>
                </a:lnTo>
                <a:lnTo>
                  <a:pt x="320" y="1395"/>
                </a:lnTo>
                <a:lnTo>
                  <a:pt x="337" y="1397"/>
                </a:lnTo>
                <a:lnTo>
                  <a:pt x="331" y="1409"/>
                </a:lnTo>
                <a:lnTo>
                  <a:pt x="344" y="1411"/>
                </a:lnTo>
                <a:lnTo>
                  <a:pt x="341" y="1416"/>
                </a:lnTo>
                <a:lnTo>
                  <a:pt x="336" y="1429"/>
                </a:lnTo>
                <a:lnTo>
                  <a:pt x="331" y="1443"/>
                </a:lnTo>
                <a:lnTo>
                  <a:pt x="327" y="1455"/>
                </a:lnTo>
                <a:lnTo>
                  <a:pt x="325" y="1464"/>
                </a:lnTo>
                <a:lnTo>
                  <a:pt x="322" y="1472"/>
                </a:lnTo>
                <a:lnTo>
                  <a:pt x="320" y="1478"/>
                </a:lnTo>
                <a:lnTo>
                  <a:pt x="321" y="1482"/>
                </a:lnTo>
                <a:lnTo>
                  <a:pt x="322" y="1486"/>
                </a:lnTo>
                <a:lnTo>
                  <a:pt x="322" y="1488"/>
                </a:lnTo>
                <a:lnTo>
                  <a:pt x="322" y="1489"/>
                </a:lnTo>
                <a:lnTo>
                  <a:pt x="321" y="1493"/>
                </a:lnTo>
                <a:lnTo>
                  <a:pt x="320" y="1496"/>
                </a:lnTo>
                <a:lnTo>
                  <a:pt x="320" y="1498"/>
                </a:lnTo>
                <a:lnTo>
                  <a:pt x="319" y="1499"/>
                </a:lnTo>
                <a:lnTo>
                  <a:pt x="315" y="1502"/>
                </a:lnTo>
                <a:lnTo>
                  <a:pt x="310" y="1507"/>
                </a:lnTo>
                <a:lnTo>
                  <a:pt x="310" y="1510"/>
                </a:lnTo>
                <a:lnTo>
                  <a:pt x="308" y="1508"/>
                </a:lnTo>
                <a:lnTo>
                  <a:pt x="308" y="1504"/>
                </a:lnTo>
                <a:lnTo>
                  <a:pt x="307" y="1502"/>
                </a:lnTo>
                <a:lnTo>
                  <a:pt x="306" y="1501"/>
                </a:lnTo>
                <a:lnTo>
                  <a:pt x="305" y="1499"/>
                </a:lnTo>
                <a:lnTo>
                  <a:pt x="302" y="1499"/>
                </a:lnTo>
                <a:lnTo>
                  <a:pt x="300" y="1499"/>
                </a:lnTo>
                <a:lnTo>
                  <a:pt x="298" y="1502"/>
                </a:lnTo>
                <a:lnTo>
                  <a:pt x="297" y="1504"/>
                </a:lnTo>
                <a:lnTo>
                  <a:pt x="296" y="1507"/>
                </a:lnTo>
                <a:lnTo>
                  <a:pt x="295" y="1513"/>
                </a:lnTo>
                <a:lnTo>
                  <a:pt x="296" y="1518"/>
                </a:lnTo>
                <a:lnTo>
                  <a:pt x="302" y="1526"/>
                </a:lnTo>
                <a:lnTo>
                  <a:pt x="307" y="1530"/>
                </a:lnTo>
                <a:lnTo>
                  <a:pt x="312" y="1531"/>
                </a:lnTo>
                <a:lnTo>
                  <a:pt x="316" y="1530"/>
                </a:lnTo>
                <a:lnTo>
                  <a:pt x="317" y="1535"/>
                </a:lnTo>
                <a:lnTo>
                  <a:pt x="317" y="1539"/>
                </a:lnTo>
                <a:lnTo>
                  <a:pt x="320" y="1544"/>
                </a:lnTo>
                <a:lnTo>
                  <a:pt x="324" y="1549"/>
                </a:lnTo>
                <a:lnTo>
                  <a:pt x="326" y="1550"/>
                </a:lnTo>
                <a:lnTo>
                  <a:pt x="329" y="1551"/>
                </a:lnTo>
                <a:lnTo>
                  <a:pt x="334" y="1555"/>
                </a:lnTo>
                <a:lnTo>
                  <a:pt x="337" y="1558"/>
                </a:lnTo>
                <a:lnTo>
                  <a:pt x="343" y="1559"/>
                </a:lnTo>
                <a:lnTo>
                  <a:pt x="345" y="1560"/>
                </a:lnTo>
                <a:lnTo>
                  <a:pt x="350" y="1556"/>
                </a:lnTo>
                <a:lnTo>
                  <a:pt x="354" y="1552"/>
                </a:lnTo>
                <a:lnTo>
                  <a:pt x="356" y="1550"/>
                </a:lnTo>
                <a:lnTo>
                  <a:pt x="363" y="1545"/>
                </a:lnTo>
                <a:lnTo>
                  <a:pt x="369" y="1536"/>
                </a:lnTo>
                <a:lnTo>
                  <a:pt x="373" y="1528"/>
                </a:lnTo>
                <a:lnTo>
                  <a:pt x="370" y="1539"/>
                </a:lnTo>
                <a:lnTo>
                  <a:pt x="367" y="1552"/>
                </a:lnTo>
                <a:lnTo>
                  <a:pt x="364" y="1556"/>
                </a:lnTo>
                <a:lnTo>
                  <a:pt x="363" y="1561"/>
                </a:lnTo>
                <a:lnTo>
                  <a:pt x="359" y="1563"/>
                </a:lnTo>
                <a:lnTo>
                  <a:pt x="351" y="1565"/>
                </a:lnTo>
                <a:lnTo>
                  <a:pt x="340" y="1571"/>
                </a:lnTo>
                <a:lnTo>
                  <a:pt x="334" y="1574"/>
                </a:lnTo>
                <a:lnTo>
                  <a:pt x="332" y="1574"/>
                </a:lnTo>
                <a:lnTo>
                  <a:pt x="329" y="1574"/>
                </a:lnTo>
                <a:lnTo>
                  <a:pt x="325" y="1574"/>
                </a:lnTo>
                <a:lnTo>
                  <a:pt x="322" y="1576"/>
                </a:lnTo>
                <a:lnTo>
                  <a:pt x="320" y="1580"/>
                </a:lnTo>
                <a:lnTo>
                  <a:pt x="317" y="1584"/>
                </a:lnTo>
                <a:lnTo>
                  <a:pt x="316" y="1588"/>
                </a:lnTo>
                <a:lnTo>
                  <a:pt x="317" y="1590"/>
                </a:lnTo>
                <a:lnTo>
                  <a:pt x="320" y="1593"/>
                </a:lnTo>
                <a:lnTo>
                  <a:pt x="324" y="1594"/>
                </a:lnTo>
                <a:lnTo>
                  <a:pt x="327" y="1594"/>
                </a:lnTo>
                <a:lnTo>
                  <a:pt x="332" y="1594"/>
                </a:lnTo>
                <a:lnTo>
                  <a:pt x="346" y="1590"/>
                </a:lnTo>
                <a:lnTo>
                  <a:pt x="360" y="1587"/>
                </a:lnTo>
                <a:lnTo>
                  <a:pt x="369" y="1587"/>
                </a:lnTo>
                <a:lnTo>
                  <a:pt x="379" y="1585"/>
                </a:lnTo>
                <a:lnTo>
                  <a:pt x="387" y="1580"/>
                </a:lnTo>
                <a:lnTo>
                  <a:pt x="391" y="1575"/>
                </a:lnTo>
                <a:lnTo>
                  <a:pt x="393" y="1569"/>
                </a:lnTo>
                <a:lnTo>
                  <a:pt x="394" y="1565"/>
                </a:lnTo>
                <a:lnTo>
                  <a:pt x="398" y="1559"/>
                </a:lnTo>
                <a:lnTo>
                  <a:pt x="403" y="1551"/>
                </a:lnTo>
                <a:lnTo>
                  <a:pt x="407" y="1544"/>
                </a:lnTo>
                <a:lnTo>
                  <a:pt x="409" y="1537"/>
                </a:lnTo>
                <a:lnTo>
                  <a:pt x="407" y="1551"/>
                </a:lnTo>
                <a:lnTo>
                  <a:pt x="404" y="1566"/>
                </a:lnTo>
                <a:lnTo>
                  <a:pt x="404" y="1573"/>
                </a:lnTo>
                <a:lnTo>
                  <a:pt x="404" y="1575"/>
                </a:lnTo>
                <a:lnTo>
                  <a:pt x="401" y="1579"/>
                </a:lnTo>
                <a:lnTo>
                  <a:pt x="393" y="1588"/>
                </a:lnTo>
                <a:lnTo>
                  <a:pt x="387" y="1597"/>
                </a:lnTo>
                <a:lnTo>
                  <a:pt x="383" y="1603"/>
                </a:lnTo>
                <a:lnTo>
                  <a:pt x="379" y="1604"/>
                </a:lnTo>
                <a:lnTo>
                  <a:pt x="373" y="1607"/>
                </a:lnTo>
                <a:lnTo>
                  <a:pt x="370" y="1611"/>
                </a:lnTo>
                <a:lnTo>
                  <a:pt x="368" y="1614"/>
                </a:lnTo>
                <a:lnTo>
                  <a:pt x="368" y="1617"/>
                </a:lnTo>
                <a:lnTo>
                  <a:pt x="368" y="1619"/>
                </a:lnTo>
                <a:lnTo>
                  <a:pt x="368" y="1622"/>
                </a:lnTo>
                <a:lnTo>
                  <a:pt x="369" y="1624"/>
                </a:lnTo>
                <a:lnTo>
                  <a:pt x="372" y="1627"/>
                </a:lnTo>
                <a:lnTo>
                  <a:pt x="375" y="1627"/>
                </a:lnTo>
                <a:lnTo>
                  <a:pt x="388" y="1624"/>
                </a:lnTo>
                <a:lnTo>
                  <a:pt x="399" y="1621"/>
                </a:lnTo>
                <a:lnTo>
                  <a:pt x="406" y="1619"/>
                </a:lnTo>
                <a:lnTo>
                  <a:pt x="408" y="1617"/>
                </a:lnTo>
                <a:lnTo>
                  <a:pt x="411" y="1616"/>
                </a:lnTo>
                <a:lnTo>
                  <a:pt x="413" y="1614"/>
                </a:lnTo>
                <a:lnTo>
                  <a:pt x="415" y="1612"/>
                </a:lnTo>
                <a:lnTo>
                  <a:pt x="417" y="1607"/>
                </a:lnTo>
                <a:lnTo>
                  <a:pt x="423" y="1599"/>
                </a:lnTo>
                <a:lnTo>
                  <a:pt x="432" y="1588"/>
                </a:lnTo>
                <a:lnTo>
                  <a:pt x="437" y="1580"/>
                </a:lnTo>
                <a:lnTo>
                  <a:pt x="441" y="1573"/>
                </a:lnTo>
                <a:lnTo>
                  <a:pt x="444" y="1570"/>
                </a:lnTo>
                <a:lnTo>
                  <a:pt x="446" y="1566"/>
                </a:lnTo>
                <a:lnTo>
                  <a:pt x="447" y="1564"/>
                </a:lnTo>
                <a:lnTo>
                  <a:pt x="447" y="1561"/>
                </a:lnTo>
                <a:lnTo>
                  <a:pt x="447" y="1558"/>
                </a:lnTo>
                <a:lnTo>
                  <a:pt x="449" y="1554"/>
                </a:lnTo>
                <a:lnTo>
                  <a:pt x="451" y="1558"/>
                </a:lnTo>
                <a:lnTo>
                  <a:pt x="456" y="1559"/>
                </a:lnTo>
                <a:lnTo>
                  <a:pt x="460" y="1559"/>
                </a:lnTo>
                <a:lnTo>
                  <a:pt x="463" y="1558"/>
                </a:lnTo>
                <a:lnTo>
                  <a:pt x="465" y="1556"/>
                </a:lnTo>
                <a:lnTo>
                  <a:pt x="466" y="1554"/>
                </a:lnTo>
                <a:lnTo>
                  <a:pt x="465" y="1550"/>
                </a:lnTo>
                <a:lnTo>
                  <a:pt x="463" y="1542"/>
                </a:lnTo>
                <a:lnTo>
                  <a:pt x="459" y="1532"/>
                </a:lnTo>
                <a:lnTo>
                  <a:pt x="457" y="1525"/>
                </a:lnTo>
                <a:lnTo>
                  <a:pt x="456" y="1515"/>
                </a:lnTo>
                <a:lnTo>
                  <a:pt x="456" y="1506"/>
                </a:lnTo>
                <a:lnTo>
                  <a:pt x="460" y="1491"/>
                </a:lnTo>
                <a:lnTo>
                  <a:pt x="461" y="1482"/>
                </a:lnTo>
                <a:lnTo>
                  <a:pt x="461" y="1475"/>
                </a:lnTo>
                <a:lnTo>
                  <a:pt x="460" y="1467"/>
                </a:lnTo>
                <a:lnTo>
                  <a:pt x="459" y="1457"/>
                </a:lnTo>
                <a:lnTo>
                  <a:pt x="456" y="1439"/>
                </a:lnTo>
                <a:lnTo>
                  <a:pt x="455" y="1424"/>
                </a:lnTo>
                <a:lnTo>
                  <a:pt x="454" y="1416"/>
                </a:lnTo>
                <a:lnTo>
                  <a:pt x="460" y="1416"/>
                </a:lnTo>
                <a:lnTo>
                  <a:pt x="473" y="1417"/>
                </a:lnTo>
                <a:lnTo>
                  <a:pt x="486" y="1417"/>
                </a:lnTo>
                <a:lnTo>
                  <a:pt x="494" y="1419"/>
                </a:lnTo>
                <a:lnTo>
                  <a:pt x="498" y="1417"/>
                </a:lnTo>
                <a:lnTo>
                  <a:pt x="500" y="1416"/>
                </a:lnTo>
                <a:lnTo>
                  <a:pt x="522" y="1227"/>
                </a:lnTo>
                <a:lnTo>
                  <a:pt x="526" y="1215"/>
                </a:lnTo>
                <a:lnTo>
                  <a:pt x="536" y="1189"/>
                </a:lnTo>
                <a:lnTo>
                  <a:pt x="546" y="1159"/>
                </a:lnTo>
                <a:lnTo>
                  <a:pt x="553" y="1136"/>
                </a:lnTo>
                <a:lnTo>
                  <a:pt x="557" y="1116"/>
                </a:lnTo>
                <a:lnTo>
                  <a:pt x="562" y="1090"/>
                </a:lnTo>
                <a:lnTo>
                  <a:pt x="567" y="1069"/>
                </a:lnTo>
                <a:lnTo>
                  <a:pt x="569" y="1060"/>
                </a:lnTo>
                <a:lnTo>
                  <a:pt x="576" y="1050"/>
                </a:lnTo>
                <a:lnTo>
                  <a:pt x="586" y="1036"/>
                </a:lnTo>
                <a:lnTo>
                  <a:pt x="594" y="1026"/>
                </a:lnTo>
                <a:lnTo>
                  <a:pt x="599" y="1021"/>
                </a:lnTo>
                <a:lnTo>
                  <a:pt x="612" y="1008"/>
                </a:lnTo>
                <a:lnTo>
                  <a:pt x="612" y="1029"/>
                </a:lnTo>
                <a:lnTo>
                  <a:pt x="613" y="1074"/>
                </a:lnTo>
                <a:lnTo>
                  <a:pt x="614" y="1124"/>
                </a:lnTo>
                <a:lnTo>
                  <a:pt x="614" y="1159"/>
                </a:lnTo>
                <a:lnTo>
                  <a:pt x="615" y="1186"/>
                </a:lnTo>
                <a:lnTo>
                  <a:pt x="614" y="1228"/>
                </a:lnTo>
                <a:lnTo>
                  <a:pt x="614" y="1270"/>
                </a:lnTo>
                <a:lnTo>
                  <a:pt x="613" y="1297"/>
                </a:lnTo>
                <a:lnTo>
                  <a:pt x="609" y="1315"/>
                </a:lnTo>
                <a:lnTo>
                  <a:pt x="604" y="1348"/>
                </a:lnTo>
                <a:lnTo>
                  <a:pt x="596" y="1391"/>
                </a:lnTo>
                <a:lnTo>
                  <a:pt x="589" y="1436"/>
                </a:lnTo>
                <a:lnTo>
                  <a:pt x="581" y="1482"/>
                </a:lnTo>
                <a:lnTo>
                  <a:pt x="574" y="1521"/>
                </a:lnTo>
                <a:lnTo>
                  <a:pt x="569" y="1549"/>
                </a:lnTo>
                <a:lnTo>
                  <a:pt x="567" y="1559"/>
                </a:lnTo>
                <a:lnTo>
                  <a:pt x="570" y="1561"/>
                </a:lnTo>
                <a:lnTo>
                  <a:pt x="577" y="1565"/>
                </a:lnTo>
                <a:lnTo>
                  <a:pt x="588" y="1569"/>
                </a:lnTo>
                <a:lnTo>
                  <a:pt x="598" y="1571"/>
                </a:lnTo>
                <a:lnTo>
                  <a:pt x="615" y="1569"/>
                </a:lnTo>
                <a:lnTo>
                  <a:pt x="625" y="1568"/>
                </a:lnTo>
                <a:lnTo>
                  <a:pt x="636" y="1569"/>
                </a:lnTo>
                <a:lnTo>
                  <a:pt x="642" y="1569"/>
                </a:lnTo>
                <a:lnTo>
                  <a:pt x="637" y="1576"/>
                </a:lnTo>
                <a:lnTo>
                  <a:pt x="625" y="1597"/>
                </a:lnTo>
                <a:lnTo>
                  <a:pt x="614" y="1619"/>
                </a:lnTo>
                <a:lnTo>
                  <a:pt x="608" y="1633"/>
                </a:lnTo>
                <a:lnTo>
                  <a:pt x="604" y="1657"/>
                </a:lnTo>
                <a:lnTo>
                  <a:pt x="603" y="1681"/>
                </a:lnTo>
                <a:lnTo>
                  <a:pt x="601" y="1701"/>
                </a:lnTo>
                <a:lnTo>
                  <a:pt x="599" y="1715"/>
                </a:lnTo>
                <a:lnTo>
                  <a:pt x="595" y="1720"/>
                </a:lnTo>
                <a:lnTo>
                  <a:pt x="590" y="1724"/>
                </a:lnTo>
                <a:lnTo>
                  <a:pt x="582" y="1729"/>
                </a:lnTo>
                <a:lnTo>
                  <a:pt x="574" y="1734"/>
                </a:lnTo>
                <a:lnTo>
                  <a:pt x="565" y="1739"/>
                </a:lnTo>
                <a:lnTo>
                  <a:pt x="556" y="1746"/>
                </a:lnTo>
                <a:lnTo>
                  <a:pt x="546" y="1754"/>
                </a:lnTo>
                <a:lnTo>
                  <a:pt x="538" y="1763"/>
                </a:lnTo>
                <a:lnTo>
                  <a:pt x="534" y="1771"/>
                </a:lnTo>
                <a:lnTo>
                  <a:pt x="532" y="1782"/>
                </a:lnTo>
                <a:lnTo>
                  <a:pt x="528" y="1795"/>
                </a:lnTo>
                <a:lnTo>
                  <a:pt x="524" y="1809"/>
                </a:lnTo>
                <a:lnTo>
                  <a:pt x="518" y="1835"/>
                </a:lnTo>
                <a:lnTo>
                  <a:pt x="512" y="1852"/>
                </a:lnTo>
                <a:lnTo>
                  <a:pt x="508" y="1858"/>
                </a:lnTo>
                <a:lnTo>
                  <a:pt x="505" y="1863"/>
                </a:lnTo>
                <a:lnTo>
                  <a:pt x="500" y="1867"/>
                </a:lnTo>
                <a:lnTo>
                  <a:pt x="493" y="1871"/>
                </a:lnTo>
                <a:lnTo>
                  <a:pt x="479" y="1874"/>
                </a:lnTo>
                <a:lnTo>
                  <a:pt x="463" y="1878"/>
                </a:lnTo>
                <a:lnTo>
                  <a:pt x="454" y="1882"/>
                </a:lnTo>
                <a:lnTo>
                  <a:pt x="446" y="1885"/>
                </a:lnTo>
                <a:lnTo>
                  <a:pt x="440" y="1888"/>
                </a:lnTo>
                <a:lnTo>
                  <a:pt x="433" y="1892"/>
                </a:lnTo>
                <a:lnTo>
                  <a:pt x="418" y="1903"/>
                </a:lnTo>
                <a:lnTo>
                  <a:pt x="398" y="1919"/>
                </a:lnTo>
                <a:lnTo>
                  <a:pt x="387" y="1927"/>
                </a:lnTo>
                <a:lnTo>
                  <a:pt x="378" y="1935"/>
                </a:lnTo>
                <a:lnTo>
                  <a:pt x="369" y="1944"/>
                </a:lnTo>
                <a:lnTo>
                  <a:pt x="363" y="1950"/>
                </a:lnTo>
                <a:lnTo>
                  <a:pt x="350" y="1965"/>
                </a:lnTo>
                <a:lnTo>
                  <a:pt x="327" y="1992"/>
                </a:lnTo>
                <a:lnTo>
                  <a:pt x="296" y="2026"/>
                </a:lnTo>
                <a:lnTo>
                  <a:pt x="260" y="2064"/>
                </a:lnTo>
                <a:lnTo>
                  <a:pt x="225" y="2102"/>
                </a:lnTo>
                <a:lnTo>
                  <a:pt x="195" y="2133"/>
                </a:lnTo>
                <a:lnTo>
                  <a:pt x="172" y="2157"/>
                </a:lnTo>
                <a:lnTo>
                  <a:pt x="162" y="2167"/>
                </a:lnTo>
                <a:lnTo>
                  <a:pt x="153" y="2176"/>
                </a:lnTo>
                <a:lnTo>
                  <a:pt x="151" y="2181"/>
                </a:lnTo>
                <a:lnTo>
                  <a:pt x="154" y="2186"/>
                </a:lnTo>
                <a:lnTo>
                  <a:pt x="148" y="2191"/>
                </a:lnTo>
                <a:lnTo>
                  <a:pt x="133" y="2200"/>
                </a:lnTo>
                <a:lnTo>
                  <a:pt x="113" y="2213"/>
                </a:lnTo>
                <a:lnTo>
                  <a:pt x="101" y="2220"/>
                </a:lnTo>
                <a:lnTo>
                  <a:pt x="95" y="2223"/>
                </a:lnTo>
                <a:lnTo>
                  <a:pt x="85" y="2220"/>
                </a:lnTo>
                <a:lnTo>
                  <a:pt x="80" y="2222"/>
                </a:lnTo>
                <a:lnTo>
                  <a:pt x="69" y="2224"/>
                </a:lnTo>
                <a:lnTo>
                  <a:pt x="62" y="2227"/>
                </a:lnTo>
                <a:lnTo>
                  <a:pt x="56" y="2229"/>
                </a:lnTo>
                <a:lnTo>
                  <a:pt x="50" y="2233"/>
                </a:lnTo>
                <a:lnTo>
                  <a:pt x="46" y="2237"/>
                </a:lnTo>
                <a:lnTo>
                  <a:pt x="34" y="2251"/>
                </a:lnTo>
                <a:lnTo>
                  <a:pt x="29" y="2257"/>
                </a:lnTo>
                <a:lnTo>
                  <a:pt x="28" y="2257"/>
                </a:lnTo>
                <a:lnTo>
                  <a:pt x="24" y="2257"/>
                </a:lnTo>
                <a:lnTo>
                  <a:pt x="17" y="2259"/>
                </a:lnTo>
                <a:lnTo>
                  <a:pt x="12" y="2261"/>
                </a:lnTo>
                <a:lnTo>
                  <a:pt x="0" y="2266"/>
                </a:lnTo>
                <a:lnTo>
                  <a:pt x="2" y="2275"/>
                </a:lnTo>
                <a:lnTo>
                  <a:pt x="5" y="2295"/>
                </a:lnTo>
                <a:lnTo>
                  <a:pt x="8" y="2306"/>
                </a:lnTo>
                <a:lnTo>
                  <a:pt x="10" y="2318"/>
                </a:lnTo>
                <a:lnTo>
                  <a:pt x="14" y="2328"/>
                </a:lnTo>
                <a:lnTo>
                  <a:pt x="18" y="2336"/>
                </a:lnTo>
                <a:lnTo>
                  <a:pt x="28" y="2352"/>
                </a:lnTo>
                <a:lnTo>
                  <a:pt x="39" y="2371"/>
                </a:lnTo>
                <a:lnTo>
                  <a:pt x="50" y="2384"/>
                </a:lnTo>
                <a:lnTo>
                  <a:pt x="53" y="2391"/>
                </a:lnTo>
                <a:lnTo>
                  <a:pt x="63" y="2387"/>
                </a:lnTo>
                <a:lnTo>
                  <a:pt x="72" y="2391"/>
                </a:lnTo>
                <a:lnTo>
                  <a:pt x="77" y="2405"/>
                </a:lnTo>
                <a:lnTo>
                  <a:pt x="89" y="2439"/>
                </a:lnTo>
                <a:lnTo>
                  <a:pt x="96" y="2459"/>
                </a:lnTo>
                <a:lnTo>
                  <a:pt x="105" y="2479"/>
                </a:lnTo>
                <a:lnTo>
                  <a:pt x="115" y="2499"/>
                </a:lnTo>
                <a:lnTo>
                  <a:pt x="124" y="2515"/>
                </a:lnTo>
                <a:lnTo>
                  <a:pt x="134" y="2528"/>
                </a:lnTo>
                <a:lnTo>
                  <a:pt x="144" y="2538"/>
                </a:lnTo>
                <a:lnTo>
                  <a:pt x="153" y="2547"/>
                </a:lnTo>
                <a:lnTo>
                  <a:pt x="163" y="2554"/>
                </a:lnTo>
                <a:lnTo>
                  <a:pt x="172" y="2559"/>
                </a:lnTo>
                <a:lnTo>
                  <a:pt x="181" y="2562"/>
                </a:lnTo>
                <a:lnTo>
                  <a:pt x="188" y="2565"/>
                </a:lnTo>
                <a:lnTo>
                  <a:pt x="195" y="2566"/>
                </a:lnTo>
                <a:lnTo>
                  <a:pt x="212" y="2566"/>
                </a:lnTo>
                <a:lnTo>
                  <a:pt x="235" y="2566"/>
                </a:lnTo>
                <a:lnTo>
                  <a:pt x="255" y="2566"/>
                </a:lnTo>
                <a:lnTo>
                  <a:pt x="264" y="2566"/>
                </a:lnTo>
                <a:lnTo>
                  <a:pt x="266" y="2552"/>
                </a:lnTo>
                <a:lnTo>
                  <a:pt x="260" y="2547"/>
                </a:lnTo>
                <a:lnTo>
                  <a:pt x="260" y="2544"/>
                </a:lnTo>
                <a:lnTo>
                  <a:pt x="259" y="2535"/>
                </a:lnTo>
                <a:lnTo>
                  <a:pt x="258" y="2530"/>
                </a:lnTo>
                <a:lnTo>
                  <a:pt x="257" y="2525"/>
                </a:lnTo>
                <a:lnTo>
                  <a:pt x="254" y="2520"/>
                </a:lnTo>
                <a:lnTo>
                  <a:pt x="250" y="2516"/>
                </a:lnTo>
                <a:lnTo>
                  <a:pt x="240" y="2509"/>
                </a:lnTo>
                <a:lnTo>
                  <a:pt x="230" y="2504"/>
                </a:lnTo>
                <a:lnTo>
                  <a:pt x="220" y="2499"/>
                </a:lnTo>
                <a:lnTo>
                  <a:pt x="214" y="2498"/>
                </a:lnTo>
                <a:lnTo>
                  <a:pt x="210" y="2497"/>
                </a:lnTo>
                <a:lnTo>
                  <a:pt x="206" y="2496"/>
                </a:lnTo>
                <a:lnTo>
                  <a:pt x="205" y="2493"/>
                </a:lnTo>
                <a:lnTo>
                  <a:pt x="205" y="2489"/>
                </a:lnTo>
                <a:lnTo>
                  <a:pt x="204" y="2482"/>
                </a:lnTo>
                <a:lnTo>
                  <a:pt x="204" y="2470"/>
                </a:lnTo>
                <a:lnTo>
                  <a:pt x="204" y="2464"/>
                </a:lnTo>
                <a:lnTo>
                  <a:pt x="206" y="2463"/>
                </a:lnTo>
                <a:lnTo>
                  <a:pt x="210" y="2460"/>
                </a:lnTo>
                <a:lnTo>
                  <a:pt x="212" y="2456"/>
                </a:lnTo>
                <a:lnTo>
                  <a:pt x="214" y="2450"/>
                </a:lnTo>
                <a:lnTo>
                  <a:pt x="212" y="2448"/>
                </a:lnTo>
                <a:lnTo>
                  <a:pt x="216" y="2437"/>
                </a:lnTo>
                <a:lnTo>
                  <a:pt x="218" y="2437"/>
                </a:lnTo>
                <a:lnTo>
                  <a:pt x="220" y="2436"/>
                </a:lnTo>
                <a:lnTo>
                  <a:pt x="221" y="2434"/>
                </a:lnTo>
                <a:lnTo>
                  <a:pt x="223" y="2430"/>
                </a:lnTo>
                <a:lnTo>
                  <a:pt x="219" y="2421"/>
                </a:lnTo>
                <a:lnTo>
                  <a:pt x="216" y="2417"/>
                </a:lnTo>
                <a:lnTo>
                  <a:pt x="216" y="2408"/>
                </a:lnTo>
                <a:lnTo>
                  <a:pt x="219" y="2406"/>
                </a:lnTo>
                <a:lnTo>
                  <a:pt x="220" y="2401"/>
                </a:lnTo>
                <a:lnTo>
                  <a:pt x="218" y="2396"/>
                </a:lnTo>
                <a:lnTo>
                  <a:pt x="215" y="2392"/>
                </a:lnTo>
                <a:lnTo>
                  <a:pt x="221" y="2392"/>
                </a:lnTo>
                <a:lnTo>
                  <a:pt x="231" y="2395"/>
                </a:lnTo>
                <a:lnTo>
                  <a:pt x="236" y="2401"/>
                </a:lnTo>
                <a:lnTo>
                  <a:pt x="236" y="2405"/>
                </a:lnTo>
                <a:lnTo>
                  <a:pt x="240" y="2403"/>
                </a:lnTo>
                <a:lnTo>
                  <a:pt x="242" y="2402"/>
                </a:lnTo>
                <a:lnTo>
                  <a:pt x="240" y="2396"/>
                </a:lnTo>
                <a:lnTo>
                  <a:pt x="239" y="2393"/>
                </a:lnTo>
                <a:lnTo>
                  <a:pt x="236" y="2390"/>
                </a:lnTo>
                <a:lnTo>
                  <a:pt x="234" y="2387"/>
                </a:lnTo>
                <a:lnTo>
                  <a:pt x="230" y="2386"/>
                </a:lnTo>
                <a:lnTo>
                  <a:pt x="224" y="2384"/>
                </a:lnTo>
                <a:lnTo>
                  <a:pt x="220" y="2383"/>
                </a:lnTo>
                <a:lnTo>
                  <a:pt x="225" y="2382"/>
                </a:lnTo>
                <a:lnTo>
                  <a:pt x="233" y="2378"/>
                </a:lnTo>
                <a:lnTo>
                  <a:pt x="235" y="2374"/>
                </a:lnTo>
                <a:lnTo>
                  <a:pt x="238" y="2372"/>
                </a:lnTo>
                <a:lnTo>
                  <a:pt x="239" y="2371"/>
                </a:lnTo>
                <a:lnTo>
                  <a:pt x="239" y="2368"/>
                </a:lnTo>
                <a:lnTo>
                  <a:pt x="238" y="2367"/>
                </a:lnTo>
                <a:lnTo>
                  <a:pt x="236" y="2364"/>
                </a:lnTo>
                <a:lnTo>
                  <a:pt x="231" y="2360"/>
                </a:lnTo>
                <a:lnTo>
                  <a:pt x="226" y="2358"/>
                </a:lnTo>
                <a:lnTo>
                  <a:pt x="223" y="2357"/>
                </a:lnTo>
                <a:lnTo>
                  <a:pt x="220" y="2357"/>
                </a:lnTo>
                <a:lnTo>
                  <a:pt x="223" y="2353"/>
                </a:lnTo>
                <a:lnTo>
                  <a:pt x="224" y="2347"/>
                </a:lnTo>
                <a:lnTo>
                  <a:pt x="223" y="2339"/>
                </a:lnTo>
                <a:lnTo>
                  <a:pt x="220" y="2335"/>
                </a:lnTo>
                <a:lnTo>
                  <a:pt x="225" y="2330"/>
                </a:lnTo>
                <a:lnTo>
                  <a:pt x="231" y="2335"/>
                </a:lnTo>
                <a:lnTo>
                  <a:pt x="244" y="2345"/>
                </a:lnTo>
                <a:lnTo>
                  <a:pt x="258" y="2357"/>
                </a:lnTo>
                <a:lnTo>
                  <a:pt x="267" y="2363"/>
                </a:lnTo>
                <a:lnTo>
                  <a:pt x="278" y="2367"/>
                </a:lnTo>
                <a:lnTo>
                  <a:pt x="287" y="2371"/>
                </a:lnTo>
                <a:lnTo>
                  <a:pt x="298" y="2374"/>
                </a:lnTo>
                <a:lnTo>
                  <a:pt x="306" y="2376"/>
                </a:lnTo>
                <a:lnTo>
                  <a:pt x="325" y="2349"/>
                </a:lnTo>
                <a:lnTo>
                  <a:pt x="369" y="2289"/>
                </a:lnTo>
                <a:lnTo>
                  <a:pt x="415" y="2227"/>
                </a:lnTo>
                <a:lnTo>
                  <a:pt x="441" y="2194"/>
                </a:lnTo>
                <a:lnTo>
                  <a:pt x="461" y="2179"/>
                </a:lnTo>
                <a:lnTo>
                  <a:pt x="492" y="2153"/>
                </a:lnTo>
                <a:lnTo>
                  <a:pt x="523" y="2131"/>
                </a:lnTo>
                <a:lnTo>
                  <a:pt x="540" y="2118"/>
                </a:lnTo>
                <a:lnTo>
                  <a:pt x="555" y="2108"/>
                </a:lnTo>
                <a:lnTo>
                  <a:pt x="580" y="2093"/>
                </a:lnTo>
                <a:lnTo>
                  <a:pt x="593" y="2083"/>
                </a:lnTo>
                <a:lnTo>
                  <a:pt x="605" y="2073"/>
                </a:lnTo>
                <a:lnTo>
                  <a:pt x="617" y="2063"/>
                </a:lnTo>
                <a:lnTo>
                  <a:pt x="624" y="2052"/>
                </a:lnTo>
                <a:lnTo>
                  <a:pt x="633" y="2040"/>
                </a:lnTo>
                <a:lnTo>
                  <a:pt x="643" y="2027"/>
                </a:lnTo>
                <a:lnTo>
                  <a:pt x="654" y="2016"/>
                </a:lnTo>
                <a:lnTo>
                  <a:pt x="663" y="2007"/>
                </a:lnTo>
                <a:lnTo>
                  <a:pt x="677" y="1989"/>
                </a:lnTo>
                <a:lnTo>
                  <a:pt x="699" y="1956"/>
                </a:lnTo>
                <a:lnTo>
                  <a:pt x="719" y="1925"/>
                </a:lnTo>
                <a:lnTo>
                  <a:pt x="731" y="1905"/>
                </a:lnTo>
                <a:lnTo>
                  <a:pt x="747" y="1883"/>
                </a:lnTo>
                <a:lnTo>
                  <a:pt x="776" y="1845"/>
                </a:lnTo>
                <a:lnTo>
                  <a:pt x="802" y="1810"/>
                </a:lnTo>
                <a:lnTo>
                  <a:pt x="814" y="1794"/>
                </a:lnTo>
                <a:lnTo>
                  <a:pt x="821" y="1811"/>
                </a:lnTo>
                <a:lnTo>
                  <a:pt x="838" y="1850"/>
                </a:lnTo>
                <a:lnTo>
                  <a:pt x="857" y="1897"/>
                </a:lnTo>
                <a:lnTo>
                  <a:pt x="870" y="1934"/>
                </a:lnTo>
                <a:lnTo>
                  <a:pt x="886" y="1965"/>
                </a:lnTo>
                <a:lnTo>
                  <a:pt x="904" y="2009"/>
                </a:lnTo>
                <a:lnTo>
                  <a:pt x="913" y="2035"/>
                </a:lnTo>
                <a:lnTo>
                  <a:pt x="922" y="2063"/>
                </a:lnTo>
                <a:lnTo>
                  <a:pt x="925" y="2076"/>
                </a:lnTo>
                <a:lnTo>
                  <a:pt x="927" y="2092"/>
                </a:lnTo>
                <a:lnTo>
                  <a:pt x="928" y="2107"/>
                </a:lnTo>
                <a:lnTo>
                  <a:pt x="930" y="2122"/>
                </a:lnTo>
                <a:lnTo>
                  <a:pt x="931" y="2138"/>
                </a:lnTo>
                <a:lnTo>
                  <a:pt x="932" y="2157"/>
                </a:lnTo>
                <a:lnTo>
                  <a:pt x="936" y="2179"/>
                </a:lnTo>
                <a:lnTo>
                  <a:pt x="941" y="2200"/>
                </a:lnTo>
                <a:lnTo>
                  <a:pt x="952" y="2248"/>
                </a:lnTo>
                <a:lnTo>
                  <a:pt x="966" y="2296"/>
                </a:lnTo>
                <a:lnTo>
                  <a:pt x="980" y="2342"/>
                </a:lnTo>
                <a:lnTo>
                  <a:pt x="993" y="2381"/>
                </a:lnTo>
                <a:lnTo>
                  <a:pt x="1004" y="2411"/>
                </a:lnTo>
                <a:lnTo>
                  <a:pt x="1012" y="2430"/>
                </a:lnTo>
                <a:lnTo>
                  <a:pt x="1023" y="2458"/>
                </a:lnTo>
                <a:lnTo>
                  <a:pt x="1035" y="2491"/>
                </a:lnTo>
                <a:lnTo>
                  <a:pt x="1043" y="2518"/>
                </a:lnTo>
                <a:lnTo>
                  <a:pt x="1048" y="2531"/>
                </a:lnTo>
                <a:lnTo>
                  <a:pt x="1057" y="2550"/>
                </a:lnTo>
                <a:lnTo>
                  <a:pt x="1065" y="2565"/>
                </a:lnTo>
                <a:lnTo>
                  <a:pt x="1090" y="2556"/>
                </a:lnTo>
                <a:lnTo>
                  <a:pt x="1091" y="2559"/>
                </a:lnTo>
                <a:lnTo>
                  <a:pt x="1093" y="2570"/>
                </a:lnTo>
                <a:lnTo>
                  <a:pt x="1095" y="2584"/>
                </a:lnTo>
                <a:lnTo>
                  <a:pt x="1098" y="2589"/>
                </a:lnTo>
                <a:lnTo>
                  <a:pt x="1094" y="2594"/>
                </a:lnTo>
                <a:lnTo>
                  <a:pt x="1093" y="2608"/>
                </a:lnTo>
                <a:lnTo>
                  <a:pt x="1098" y="2610"/>
                </a:lnTo>
                <a:lnTo>
                  <a:pt x="1109" y="2614"/>
                </a:lnTo>
                <a:lnTo>
                  <a:pt x="1127" y="2617"/>
                </a:lnTo>
                <a:lnTo>
                  <a:pt x="1146" y="2619"/>
                </a:lnTo>
                <a:lnTo>
                  <a:pt x="1168" y="2619"/>
                </a:lnTo>
                <a:lnTo>
                  <a:pt x="1192" y="2621"/>
                </a:lnTo>
                <a:lnTo>
                  <a:pt x="1210" y="2622"/>
                </a:lnTo>
                <a:lnTo>
                  <a:pt x="1218" y="2622"/>
                </a:lnTo>
                <a:lnTo>
                  <a:pt x="1224" y="2616"/>
                </a:lnTo>
                <a:lnTo>
                  <a:pt x="1233" y="2603"/>
                </a:lnTo>
                <a:lnTo>
                  <a:pt x="1249" y="2604"/>
                </a:lnTo>
                <a:lnTo>
                  <a:pt x="1287" y="2608"/>
                </a:lnTo>
                <a:lnTo>
                  <a:pt x="1331" y="2612"/>
                </a:lnTo>
                <a:lnTo>
                  <a:pt x="1363" y="2612"/>
                </a:lnTo>
                <a:lnTo>
                  <a:pt x="1374" y="2612"/>
                </a:lnTo>
                <a:lnTo>
                  <a:pt x="1388" y="2609"/>
                </a:lnTo>
                <a:lnTo>
                  <a:pt x="1403" y="2605"/>
                </a:lnTo>
                <a:lnTo>
                  <a:pt x="1418" y="2602"/>
                </a:lnTo>
                <a:lnTo>
                  <a:pt x="1434" y="2598"/>
                </a:lnTo>
                <a:lnTo>
                  <a:pt x="1447" y="2593"/>
                </a:lnTo>
                <a:lnTo>
                  <a:pt x="1459" y="2589"/>
                </a:lnTo>
                <a:lnTo>
                  <a:pt x="1468" y="2584"/>
                </a:lnTo>
                <a:lnTo>
                  <a:pt x="1490" y="2571"/>
                </a:lnTo>
                <a:lnTo>
                  <a:pt x="1504" y="2562"/>
                </a:lnTo>
                <a:lnTo>
                  <a:pt x="1511" y="2557"/>
                </a:lnTo>
                <a:lnTo>
                  <a:pt x="1514" y="2552"/>
                </a:lnTo>
                <a:lnTo>
                  <a:pt x="1519" y="2547"/>
                </a:lnTo>
                <a:lnTo>
                  <a:pt x="1522" y="2542"/>
                </a:lnTo>
                <a:lnTo>
                  <a:pt x="1523" y="2536"/>
                </a:lnTo>
                <a:lnTo>
                  <a:pt x="1522" y="2533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3" name="Freeform 48"/>
          <p:cNvSpPr>
            <a:spLocks/>
          </p:cNvSpPr>
          <p:nvPr/>
        </p:nvSpPr>
        <p:spPr bwMode="auto">
          <a:xfrm>
            <a:off x="6673382" y="515165"/>
            <a:ext cx="441182" cy="1092773"/>
          </a:xfrm>
          <a:custGeom>
            <a:avLst/>
            <a:gdLst>
              <a:gd name="T0" fmla="*/ 2147483647 w 979"/>
              <a:gd name="T1" fmla="*/ 2147483647 h 2415"/>
              <a:gd name="T2" fmla="*/ 2147483647 w 979"/>
              <a:gd name="T3" fmla="*/ 2147483647 h 2415"/>
              <a:gd name="T4" fmla="*/ 2147483647 w 979"/>
              <a:gd name="T5" fmla="*/ 2147483647 h 2415"/>
              <a:gd name="T6" fmla="*/ 2147483647 w 979"/>
              <a:gd name="T7" fmla="*/ 2147483647 h 2415"/>
              <a:gd name="T8" fmla="*/ 2147483647 w 979"/>
              <a:gd name="T9" fmla="*/ 2147483647 h 2415"/>
              <a:gd name="T10" fmla="*/ 2147483647 w 979"/>
              <a:gd name="T11" fmla="*/ 2147483647 h 2415"/>
              <a:gd name="T12" fmla="*/ 2147483647 w 979"/>
              <a:gd name="T13" fmla="*/ 2147483647 h 2415"/>
              <a:gd name="T14" fmla="*/ 2147483647 w 979"/>
              <a:gd name="T15" fmla="*/ 2147483647 h 2415"/>
              <a:gd name="T16" fmla="*/ 2147483647 w 979"/>
              <a:gd name="T17" fmla="*/ 2147483647 h 2415"/>
              <a:gd name="T18" fmla="*/ 2147483647 w 979"/>
              <a:gd name="T19" fmla="*/ 2147483647 h 2415"/>
              <a:gd name="T20" fmla="*/ 2147483647 w 979"/>
              <a:gd name="T21" fmla="*/ 2147483647 h 2415"/>
              <a:gd name="T22" fmla="*/ 2147483647 w 979"/>
              <a:gd name="T23" fmla="*/ 2147483647 h 2415"/>
              <a:gd name="T24" fmla="*/ 2147483647 w 979"/>
              <a:gd name="T25" fmla="*/ 2147483647 h 2415"/>
              <a:gd name="T26" fmla="*/ 2147483647 w 979"/>
              <a:gd name="T27" fmla="*/ 2147483647 h 2415"/>
              <a:gd name="T28" fmla="*/ 2147483647 w 979"/>
              <a:gd name="T29" fmla="*/ 2147483647 h 2415"/>
              <a:gd name="T30" fmla="*/ 2147483647 w 979"/>
              <a:gd name="T31" fmla="*/ 2147483647 h 2415"/>
              <a:gd name="T32" fmla="*/ 2147483647 w 979"/>
              <a:gd name="T33" fmla="*/ 2147483647 h 2415"/>
              <a:gd name="T34" fmla="*/ 2147483647 w 979"/>
              <a:gd name="T35" fmla="*/ 2147483647 h 2415"/>
              <a:gd name="T36" fmla="*/ 2147483647 w 979"/>
              <a:gd name="T37" fmla="*/ 2147483647 h 2415"/>
              <a:gd name="T38" fmla="*/ 2147483647 w 979"/>
              <a:gd name="T39" fmla="*/ 2147483647 h 2415"/>
              <a:gd name="T40" fmla="*/ 2147483647 w 979"/>
              <a:gd name="T41" fmla="*/ 2147483647 h 2415"/>
              <a:gd name="T42" fmla="*/ 2147483647 w 979"/>
              <a:gd name="T43" fmla="*/ 2147483647 h 2415"/>
              <a:gd name="T44" fmla="*/ 2147483647 w 979"/>
              <a:gd name="T45" fmla="*/ 2147483647 h 2415"/>
              <a:gd name="T46" fmla="*/ 2147483647 w 979"/>
              <a:gd name="T47" fmla="*/ 2147483647 h 2415"/>
              <a:gd name="T48" fmla="*/ 2147483647 w 979"/>
              <a:gd name="T49" fmla="*/ 2147483647 h 2415"/>
              <a:gd name="T50" fmla="*/ 2147483647 w 979"/>
              <a:gd name="T51" fmla="*/ 2147483647 h 2415"/>
              <a:gd name="T52" fmla="*/ 2147483647 w 979"/>
              <a:gd name="T53" fmla="*/ 2147483647 h 2415"/>
              <a:gd name="T54" fmla="*/ 2147483647 w 979"/>
              <a:gd name="T55" fmla="*/ 2147483647 h 2415"/>
              <a:gd name="T56" fmla="*/ 2147483647 w 979"/>
              <a:gd name="T57" fmla="*/ 2147483647 h 2415"/>
              <a:gd name="T58" fmla="*/ 2147483647 w 979"/>
              <a:gd name="T59" fmla="*/ 2147483647 h 2415"/>
              <a:gd name="T60" fmla="*/ 2147483647 w 979"/>
              <a:gd name="T61" fmla="*/ 2147483647 h 2415"/>
              <a:gd name="T62" fmla="*/ 2147483647 w 979"/>
              <a:gd name="T63" fmla="*/ 2147483647 h 2415"/>
              <a:gd name="T64" fmla="*/ 2147483647 w 979"/>
              <a:gd name="T65" fmla="*/ 2147483647 h 2415"/>
              <a:gd name="T66" fmla="*/ 2147483647 w 979"/>
              <a:gd name="T67" fmla="*/ 2147483647 h 2415"/>
              <a:gd name="T68" fmla="*/ 2147483647 w 979"/>
              <a:gd name="T69" fmla="*/ 2147483647 h 2415"/>
              <a:gd name="T70" fmla="*/ 2147483647 w 979"/>
              <a:gd name="T71" fmla="*/ 2147483647 h 2415"/>
              <a:gd name="T72" fmla="*/ 2147483647 w 979"/>
              <a:gd name="T73" fmla="*/ 2147483647 h 2415"/>
              <a:gd name="T74" fmla="*/ 2147483647 w 979"/>
              <a:gd name="T75" fmla="*/ 2147483647 h 2415"/>
              <a:gd name="T76" fmla="*/ 2147483647 w 979"/>
              <a:gd name="T77" fmla="*/ 2147483647 h 2415"/>
              <a:gd name="T78" fmla="*/ 2147483647 w 979"/>
              <a:gd name="T79" fmla="*/ 2147483647 h 2415"/>
              <a:gd name="T80" fmla="*/ 2147483647 w 979"/>
              <a:gd name="T81" fmla="*/ 2147483647 h 2415"/>
              <a:gd name="T82" fmla="*/ 2147483647 w 979"/>
              <a:gd name="T83" fmla="*/ 2147483647 h 2415"/>
              <a:gd name="T84" fmla="*/ 2147483647 w 979"/>
              <a:gd name="T85" fmla="*/ 2147483647 h 2415"/>
              <a:gd name="T86" fmla="*/ 2147483647 w 979"/>
              <a:gd name="T87" fmla="*/ 2147483647 h 2415"/>
              <a:gd name="T88" fmla="*/ 2147483647 w 979"/>
              <a:gd name="T89" fmla="*/ 2147483647 h 2415"/>
              <a:gd name="T90" fmla="*/ 2147483647 w 979"/>
              <a:gd name="T91" fmla="*/ 2147483647 h 2415"/>
              <a:gd name="T92" fmla="*/ 2147483647 w 979"/>
              <a:gd name="T93" fmla="*/ 2147483647 h 2415"/>
              <a:gd name="T94" fmla="*/ 2147483647 w 979"/>
              <a:gd name="T95" fmla="*/ 2147483647 h 2415"/>
              <a:gd name="T96" fmla="*/ 2147483647 w 979"/>
              <a:gd name="T97" fmla="*/ 2147483647 h 2415"/>
              <a:gd name="T98" fmla="*/ 2147483647 w 979"/>
              <a:gd name="T99" fmla="*/ 2147483647 h 2415"/>
              <a:gd name="T100" fmla="*/ 2147483647 w 979"/>
              <a:gd name="T101" fmla="*/ 2147483647 h 2415"/>
              <a:gd name="T102" fmla="*/ 2147483647 w 979"/>
              <a:gd name="T103" fmla="*/ 2147483647 h 2415"/>
              <a:gd name="T104" fmla="*/ 2147483647 w 979"/>
              <a:gd name="T105" fmla="*/ 2147483647 h 2415"/>
              <a:gd name="T106" fmla="*/ 2147483647 w 979"/>
              <a:gd name="T107" fmla="*/ 2147483647 h 2415"/>
              <a:gd name="T108" fmla="*/ 2147483647 w 979"/>
              <a:gd name="T109" fmla="*/ 2147483647 h 2415"/>
              <a:gd name="T110" fmla="*/ 2147483647 w 979"/>
              <a:gd name="T111" fmla="*/ 2147483647 h 2415"/>
              <a:gd name="T112" fmla="*/ 2147483647 w 979"/>
              <a:gd name="T113" fmla="*/ 2147483647 h 2415"/>
              <a:gd name="T114" fmla="*/ 2147483647 w 979"/>
              <a:gd name="T115" fmla="*/ 2147483647 h 2415"/>
              <a:gd name="T116" fmla="*/ 2147483647 w 979"/>
              <a:gd name="T117" fmla="*/ 2147483647 h 2415"/>
              <a:gd name="T118" fmla="*/ 2147483647 w 979"/>
              <a:gd name="T119" fmla="*/ 2147483647 h 2415"/>
              <a:gd name="T120" fmla="*/ 2147483647 w 979"/>
              <a:gd name="T121" fmla="*/ 2147483647 h 2415"/>
              <a:gd name="T122" fmla="*/ 2147483647 w 979"/>
              <a:gd name="T123" fmla="*/ 2147483647 h 24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79"/>
              <a:gd name="T187" fmla="*/ 0 h 2415"/>
              <a:gd name="T188" fmla="*/ 979 w 979"/>
              <a:gd name="T189" fmla="*/ 2415 h 24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79" h="2415">
                <a:moveTo>
                  <a:pt x="973" y="735"/>
                </a:moveTo>
                <a:lnTo>
                  <a:pt x="971" y="711"/>
                </a:lnTo>
                <a:lnTo>
                  <a:pt x="971" y="697"/>
                </a:lnTo>
                <a:lnTo>
                  <a:pt x="971" y="688"/>
                </a:lnTo>
                <a:lnTo>
                  <a:pt x="971" y="678"/>
                </a:lnTo>
                <a:lnTo>
                  <a:pt x="970" y="664"/>
                </a:lnTo>
                <a:lnTo>
                  <a:pt x="970" y="650"/>
                </a:lnTo>
                <a:lnTo>
                  <a:pt x="969" y="638"/>
                </a:lnTo>
                <a:lnTo>
                  <a:pt x="968" y="626"/>
                </a:lnTo>
                <a:lnTo>
                  <a:pt x="966" y="610"/>
                </a:lnTo>
                <a:lnTo>
                  <a:pt x="968" y="595"/>
                </a:lnTo>
                <a:lnTo>
                  <a:pt x="969" y="585"/>
                </a:lnTo>
                <a:lnTo>
                  <a:pt x="969" y="571"/>
                </a:lnTo>
                <a:lnTo>
                  <a:pt x="966" y="553"/>
                </a:lnTo>
                <a:lnTo>
                  <a:pt x="961" y="535"/>
                </a:lnTo>
                <a:lnTo>
                  <a:pt x="956" y="525"/>
                </a:lnTo>
                <a:lnTo>
                  <a:pt x="954" y="518"/>
                </a:lnTo>
                <a:lnTo>
                  <a:pt x="951" y="510"/>
                </a:lnTo>
                <a:lnTo>
                  <a:pt x="949" y="506"/>
                </a:lnTo>
                <a:lnTo>
                  <a:pt x="945" y="501"/>
                </a:lnTo>
                <a:lnTo>
                  <a:pt x="941" y="497"/>
                </a:lnTo>
                <a:lnTo>
                  <a:pt x="941" y="492"/>
                </a:lnTo>
                <a:lnTo>
                  <a:pt x="942" y="487"/>
                </a:lnTo>
                <a:lnTo>
                  <a:pt x="940" y="482"/>
                </a:lnTo>
                <a:lnTo>
                  <a:pt x="935" y="477"/>
                </a:lnTo>
                <a:lnTo>
                  <a:pt x="932" y="475"/>
                </a:lnTo>
                <a:lnTo>
                  <a:pt x="929" y="473"/>
                </a:lnTo>
                <a:lnTo>
                  <a:pt x="926" y="473"/>
                </a:lnTo>
                <a:lnTo>
                  <a:pt x="924" y="473"/>
                </a:lnTo>
                <a:lnTo>
                  <a:pt x="918" y="476"/>
                </a:lnTo>
                <a:lnTo>
                  <a:pt x="917" y="478"/>
                </a:lnTo>
                <a:lnTo>
                  <a:pt x="916" y="481"/>
                </a:lnTo>
                <a:lnTo>
                  <a:pt x="913" y="476"/>
                </a:lnTo>
                <a:lnTo>
                  <a:pt x="907" y="471"/>
                </a:lnTo>
                <a:lnTo>
                  <a:pt x="903" y="470"/>
                </a:lnTo>
                <a:lnTo>
                  <a:pt x="900" y="470"/>
                </a:lnTo>
                <a:lnTo>
                  <a:pt x="897" y="470"/>
                </a:lnTo>
                <a:lnTo>
                  <a:pt x="894" y="471"/>
                </a:lnTo>
                <a:lnTo>
                  <a:pt x="891" y="472"/>
                </a:lnTo>
                <a:lnTo>
                  <a:pt x="889" y="472"/>
                </a:lnTo>
                <a:lnTo>
                  <a:pt x="887" y="475"/>
                </a:lnTo>
                <a:lnTo>
                  <a:pt x="886" y="473"/>
                </a:lnTo>
                <a:lnTo>
                  <a:pt x="884" y="470"/>
                </a:lnTo>
                <a:lnTo>
                  <a:pt x="881" y="466"/>
                </a:lnTo>
                <a:lnTo>
                  <a:pt x="876" y="463"/>
                </a:lnTo>
                <a:lnTo>
                  <a:pt x="869" y="463"/>
                </a:lnTo>
                <a:lnTo>
                  <a:pt x="865" y="463"/>
                </a:lnTo>
                <a:lnTo>
                  <a:pt x="864" y="465"/>
                </a:lnTo>
                <a:lnTo>
                  <a:pt x="863" y="466"/>
                </a:lnTo>
                <a:lnTo>
                  <a:pt x="859" y="468"/>
                </a:lnTo>
                <a:lnTo>
                  <a:pt x="858" y="471"/>
                </a:lnTo>
                <a:lnTo>
                  <a:pt x="855" y="467"/>
                </a:lnTo>
                <a:lnTo>
                  <a:pt x="850" y="462"/>
                </a:lnTo>
                <a:lnTo>
                  <a:pt x="848" y="460"/>
                </a:lnTo>
                <a:lnTo>
                  <a:pt x="846" y="458"/>
                </a:lnTo>
                <a:lnTo>
                  <a:pt x="843" y="458"/>
                </a:lnTo>
                <a:lnTo>
                  <a:pt x="840" y="458"/>
                </a:lnTo>
                <a:lnTo>
                  <a:pt x="835" y="460"/>
                </a:lnTo>
                <a:lnTo>
                  <a:pt x="833" y="462"/>
                </a:lnTo>
                <a:lnTo>
                  <a:pt x="830" y="465"/>
                </a:lnTo>
                <a:lnTo>
                  <a:pt x="829" y="467"/>
                </a:lnTo>
                <a:lnTo>
                  <a:pt x="828" y="470"/>
                </a:lnTo>
                <a:lnTo>
                  <a:pt x="826" y="470"/>
                </a:lnTo>
                <a:lnTo>
                  <a:pt x="824" y="470"/>
                </a:lnTo>
                <a:lnTo>
                  <a:pt x="824" y="475"/>
                </a:lnTo>
                <a:lnTo>
                  <a:pt x="822" y="480"/>
                </a:lnTo>
                <a:lnTo>
                  <a:pt x="824" y="487"/>
                </a:lnTo>
                <a:lnTo>
                  <a:pt x="825" y="495"/>
                </a:lnTo>
                <a:lnTo>
                  <a:pt x="825" y="499"/>
                </a:lnTo>
                <a:lnTo>
                  <a:pt x="822" y="505"/>
                </a:lnTo>
                <a:lnTo>
                  <a:pt x="821" y="508"/>
                </a:lnTo>
                <a:lnTo>
                  <a:pt x="820" y="510"/>
                </a:lnTo>
                <a:lnTo>
                  <a:pt x="819" y="511"/>
                </a:lnTo>
                <a:lnTo>
                  <a:pt x="820" y="515"/>
                </a:lnTo>
                <a:lnTo>
                  <a:pt x="825" y="526"/>
                </a:lnTo>
                <a:lnTo>
                  <a:pt x="830" y="538"/>
                </a:lnTo>
                <a:lnTo>
                  <a:pt x="830" y="542"/>
                </a:lnTo>
                <a:lnTo>
                  <a:pt x="830" y="548"/>
                </a:lnTo>
                <a:lnTo>
                  <a:pt x="831" y="554"/>
                </a:lnTo>
                <a:lnTo>
                  <a:pt x="835" y="561"/>
                </a:lnTo>
                <a:lnTo>
                  <a:pt x="854" y="578"/>
                </a:lnTo>
                <a:lnTo>
                  <a:pt x="872" y="593"/>
                </a:lnTo>
                <a:lnTo>
                  <a:pt x="877" y="598"/>
                </a:lnTo>
                <a:lnTo>
                  <a:pt x="882" y="603"/>
                </a:lnTo>
                <a:lnTo>
                  <a:pt x="886" y="609"/>
                </a:lnTo>
                <a:lnTo>
                  <a:pt x="887" y="615"/>
                </a:lnTo>
                <a:lnTo>
                  <a:pt x="887" y="621"/>
                </a:lnTo>
                <a:lnTo>
                  <a:pt x="887" y="629"/>
                </a:lnTo>
                <a:lnTo>
                  <a:pt x="887" y="645"/>
                </a:lnTo>
                <a:lnTo>
                  <a:pt x="887" y="675"/>
                </a:lnTo>
                <a:lnTo>
                  <a:pt x="887" y="704"/>
                </a:lnTo>
                <a:lnTo>
                  <a:pt x="886" y="723"/>
                </a:lnTo>
                <a:lnTo>
                  <a:pt x="883" y="741"/>
                </a:lnTo>
                <a:lnTo>
                  <a:pt x="878" y="769"/>
                </a:lnTo>
                <a:lnTo>
                  <a:pt x="873" y="795"/>
                </a:lnTo>
                <a:lnTo>
                  <a:pt x="869" y="813"/>
                </a:lnTo>
                <a:lnTo>
                  <a:pt x="867" y="827"/>
                </a:lnTo>
                <a:lnTo>
                  <a:pt x="863" y="838"/>
                </a:lnTo>
                <a:lnTo>
                  <a:pt x="859" y="852"/>
                </a:lnTo>
                <a:lnTo>
                  <a:pt x="855" y="862"/>
                </a:lnTo>
                <a:lnTo>
                  <a:pt x="853" y="885"/>
                </a:lnTo>
                <a:lnTo>
                  <a:pt x="853" y="896"/>
                </a:lnTo>
                <a:lnTo>
                  <a:pt x="846" y="899"/>
                </a:lnTo>
                <a:lnTo>
                  <a:pt x="830" y="903"/>
                </a:lnTo>
                <a:lnTo>
                  <a:pt x="806" y="909"/>
                </a:lnTo>
                <a:lnTo>
                  <a:pt x="776" y="915"/>
                </a:lnTo>
                <a:lnTo>
                  <a:pt x="759" y="918"/>
                </a:lnTo>
                <a:lnTo>
                  <a:pt x="743" y="920"/>
                </a:lnTo>
                <a:lnTo>
                  <a:pt x="725" y="922"/>
                </a:lnTo>
                <a:lnTo>
                  <a:pt x="708" y="922"/>
                </a:lnTo>
                <a:lnTo>
                  <a:pt x="690" y="922"/>
                </a:lnTo>
                <a:lnTo>
                  <a:pt x="673" y="920"/>
                </a:lnTo>
                <a:lnTo>
                  <a:pt x="657" y="917"/>
                </a:lnTo>
                <a:lnTo>
                  <a:pt x="642" y="913"/>
                </a:lnTo>
                <a:lnTo>
                  <a:pt x="619" y="905"/>
                </a:lnTo>
                <a:lnTo>
                  <a:pt x="595" y="899"/>
                </a:lnTo>
                <a:lnTo>
                  <a:pt x="570" y="894"/>
                </a:lnTo>
                <a:lnTo>
                  <a:pt x="548" y="890"/>
                </a:lnTo>
                <a:lnTo>
                  <a:pt x="530" y="888"/>
                </a:lnTo>
                <a:lnTo>
                  <a:pt x="517" y="885"/>
                </a:lnTo>
                <a:lnTo>
                  <a:pt x="507" y="885"/>
                </a:lnTo>
                <a:lnTo>
                  <a:pt x="500" y="884"/>
                </a:lnTo>
                <a:lnTo>
                  <a:pt x="488" y="885"/>
                </a:lnTo>
                <a:lnTo>
                  <a:pt x="482" y="886"/>
                </a:lnTo>
                <a:lnTo>
                  <a:pt x="476" y="885"/>
                </a:lnTo>
                <a:lnTo>
                  <a:pt x="470" y="882"/>
                </a:lnTo>
                <a:lnTo>
                  <a:pt x="465" y="882"/>
                </a:lnTo>
                <a:lnTo>
                  <a:pt x="463" y="882"/>
                </a:lnTo>
                <a:lnTo>
                  <a:pt x="461" y="879"/>
                </a:lnTo>
                <a:lnTo>
                  <a:pt x="460" y="874"/>
                </a:lnTo>
                <a:lnTo>
                  <a:pt x="454" y="871"/>
                </a:lnTo>
                <a:lnTo>
                  <a:pt x="449" y="870"/>
                </a:lnTo>
                <a:lnTo>
                  <a:pt x="444" y="871"/>
                </a:lnTo>
                <a:lnTo>
                  <a:pt x="442" y="872"/>
                </a:lnTo>
                <a:lnTo>
                  <a:pt x="436" y="870"/>
                </a:lnTo>
                <a:lnTo>
                  <a:pt x="426" y="865"/>
                </a:lnTo>
                <a:lnTo>
                  <a:pt x="423" y="862"/>
                </a:lnTo>
                <a:lnTo>
                  <a:pt x="420" y="860"/>
                </a:lnTo>
                <a:lnTo>
                  <a:pt x="417" y="855"/>
                </a:lnTo>
                <a:lnTo>
                  <a:pt x="416" y="850"/>
                </a:lnTo>
                <a:lnTo>
                  <a:pt x="416" y="840"/>
                </a:lnTo>
                <a:lnTo>
                  <a:pt x="416" y="832"/>
                </a:lnTo>
                <a:lnTo>
                  <a:pt x="417" y="824"/>
                </a:lnTo>
                <a:lnTo>
                  <a:pt x="418" y="819"/>
                </a:lnTo>
                <a:lnTo>
                  <a:pt x="430" y="819"/>
                </a:lnTo>
                <a:lnTo>
                  <a:pt x="449" y="817"/>
                </a:lnTo>
                <a:lnTo>
                  <a:pt x="461" y="814"/>
                </a:lnTo>
                <a:lnTo>
                  <a:pt x="471" y="814"/>
                </a:lnTo>
                <a:lnTo>
                  <a:pt x="476" y="816"/>
                </a:lnTo>
                <a:lnTo>
                  <a:pt x="484" y="816"/>
                </a:lnTo>
                <a:lnTo>
                  <a:pt x="488" y="814"/>
                </a:lnTo>
                <a:lnTo>
                  <a:pt x="492" y="813"/>
                </a:lnTo>
                <a:lnTo>
                  <a:pt x="495" y="811"/>
                </a:lnTo>
                <a:lnTo>
                  <a:pt x="497" y="808"/>
                </a:lnTo>
                <a:lnTo>
                  <a:pt x="499" y="802"/>
                </a:lnTo>
                <a:lnTo>
                  <a:pt x="500" y="795"/>
                </a:lnTo>
                <a:lnTo>
                  <a:pt x="500" y="790"/>
                </a:lnTo>
                <a:lnTo>
                  <a:pt x="500" y="783"/>
                </a:lnTo>
                <a:lnTo>
                  <a:pt x="503" y="771"/>
                </a:lnTo>
                <a:lnTo>
                  <a:pt x="506" y="766"/>
                </a:lnTo>
                <a:lnTo>
                  <a:pt x="507" y="763"/>
                </a:lnTo>
                <a:lnTo>
                  <a:pt x="507" y="759"/>
                </a:lnTo>
                <a:lnTo>
                  <a:pt x="507" y="756"/>
                </a:lnTo>
                <a:lnTo>
                  <a:pt x="506" y="755"/>
                </a:lnTo>
                <a:lnTo>
                  <a:pt x="508" y="751"/>
                </a:lnTo>
                <a:lnTo>
                  <a:pt x="512" y="744"/>
                </a:lnTo>
                <a:lnTo>
                  <a:pt x="519" y="733"/>
                </a:lnTo>
                <a:lnTo>
                  <a:pt x="527" y="723"/>
                </a:lnTo>
                <a:lnTo>
                  <a:pt x="530" y="715"/>
                </a:lnTo>
                <a:lnTo>
                  <a:pt x="531" y="707"/>
                </a:lnTo>
                <a:lnTo>
                  <a:pt x="528" y="701"/>
                </a:lnTo>
                <a:lnTo>
                  <a:pt x="528" y="697"/>
                </a:lnTo>
                <a:lnTo>
                  <a:pt x="531" y="693"/>
                </a:lnTo>
                <a:lnTo>
                  <a:pt x="535" y="687"/>
                </a:lnTo>
                <a:lnTo>
                  <a:pt x="533" y="682"/>
                </a:lnTo>
                <a:lnTo>
                  <a:pt x="531" y="677"/>
                </a:lnTo>
                <a:lnTo>
                  <a:pt x="527" y="673"/>
                </a:lnTo>
                <a:lnTo>
                  <a:pt x="523" y="669"/>
                </a:lnTo>
                <a:lnTo>
                  <a:pt x="519" y="663"/>
                </a:lnTo>
                <a:lnTo>
                  <a:pt x="518" y="659"/>
                </a:lnTo>
                <a:lnTo>
                  <a:pt x="521" y="654"/>
                </a:lnTo>
                <a:lnTo>
                  <a:pt x="521" y="653"/>
                </a:lnTo>
                <a:lnTo>
                  <a:pt x="523" y="653"/>
                </a:lnTo>
                <a:lnTo>
                  <a:pt x="526" y="653"/>
                </a:lnTo>
                <a:lnTo>
                  <a:pt x="528" y="651"/>
                </a:lnTo>
                <a:lnTo>
                  <a:pt x="524" y="650"/>
                </a:lnTo>
                <a:lnTo>
                  <a:pt x="524" y="649"/>
                </a:lnTo>
                <a:lnTo>
                  <a:pt x="526" y="648"/>
                </a:lnTo>
                <a:lnTo>
                  <a:pt x="526" y="646"/>
                </a:lnTo>
                <a:lnTo>
                  <a:pt x="524" y="646"/>
                </a:lnTo>
                <a:lnTo>
                  <a:pt x="522" y="645"/>
                </a:lnTo>
                <a:lnTo>
                  <a:pt x="523" y="643"/>
                </a:lnTo>
                <a:lnTo>
                  <a:pt x="524" y="638"/>
                </a:lnTo>
                <a:lnTo>
                  <a:pt x="523" y="632"/>
                </a:lnTo>
                <a:lnTo>
                  <a:pt x="523" y="630"/>
                </a:lnTo>
                <a:lnTo>
                  <a:pt x="524" y="626"/>
                </a:lnTo>
                <a:lnTo>
                  <a:pt x="524" y="621"/>
                </a:lnTo>
                <a:lnTo>
                  <a:pt x="524" y="616"/>
                </a:lnTo>
                <a:lnTo>
                  <a:pt x="523" y="614"/>
                </a:lnTo>
                <a:lnTo>
                  <a:pt x="522" y="611"/>
                </a:lnTo>
                <a:lnTo>
                  <a:pt x="521" y="610"/>
                </a:lnTo>
                <a:lnTo>
                  <a:pt x="519" y="609"/>
                </a:lnTo>
                <a:lnTo>
                  <a:pt x="517" y="603"/>
                </a:lnTo>
                <a:lnTo>
                  <a:pt x="513" y="591"/>
                </a:lnTo>
                <a:lnTo>
                  <a:pt x="511" y="577"/>
                </a:lnTo>
                <a:lnTo>
                  <a:pt x="506" y="566"/>
                </a:lnTo>
                <a:lnTo>
                  <a:pt x="502" y="558"/>
                </a:lnTo>
                <a:lnTo>
                  <a:pt x="502" y="554"/>
                </a:lnTo>
                <a:lnTo>
                  <a:pt x="500" y="547"/>
                </a:lnTo>
                <a:lnTo>
                  <a:pt x="499" y="542"/>
                </a:lnTo>
                <a:lnTo>
                  <a:pt x="497" y="538"/>
                </a:lnTo>
                <a:lnTo>
                  <a:pt x="493" y="531"/>
                </a:lnTo>
                <a:lnTo>
                  <a:pt x="484" y="523"/>
                </a:lnTo>
                <a:lnTo>
                  <a:pt x="475" y="514"/>
                </a:lnTo>
                <a:lnTo>
                  <a:pt x="469" y="509"/>
                </a:lnTo>
                <a:lnTo>
                  <a:pt x="465" y="506"/>
                </a:lnTo>
                <a:lnTo>
                  <a:pt x="461" y="505"/>
                </a:lnTo>
                <a:lnTo>
                  <a:pt x="455" y="501"/>
                </a:lnTo>
                <a:lnTo>
                  <a:pt x="451" y="499"/>
                </a:lnTo>
                <a:lnTo>
                  <a:pt x="447" y="496"/>
                </a:lnTo>
                <a:lnTo>
                  <a:pt x="445" y="495"/>
                </a:lnTo>
                <a:lnTo>
                  <a:pt x="441" y="495"/>
                </a:lnTo>
                <a:lnTo>
                  <a:pt x="440" y="495"/>
                </a:lnTo>
                <a:lnTo>
                  <a:pt x="439" y="492"/>
                </a:lnTo>
                <a:lnTo>
                  <a:pt x="435" y="489"/>
                </a:lnTo>
                <a:lnTo>
                  <a:pt x="416" y="484"/>
                </a:lnTo>
                <a:lnTo>
                  <a:pt x="398" y="478"/>
                </a:lnTo>
                <a:lnTo>
                  <a:pt x="393" y="480"/>
                </a:lnTo>
                <a:lnTo>
                  <a:pt x="391" y="480"/>
                </a:lnTo>
                <a:lnTo>
                  <a:pt x="387" y="480"/>
                </a:lnTo>
                <a:lnTo>
                  <a:pt x="382" y="477"/>
                </a:lnTo>
                <a:lnTo>
                  <a:pt x="375" y="476"/>
                </a:lnTo>
                <a:lnTo>
                  <a:pt x="369" y="473"/>
                </a:lnTo>
                <a:lnTo>
                  <a:pt x="363" y="473"/>
                </a:lnTo>
                <a:lnTo>
                  <a:pt x="355" y="473"/>
                </a:lnTo>
                <a:lnTo>
                  <a:pt x="349" y="472"/>
                </a:lnTo>
                <a:lnTo>
                  <a:pt x="343" y="473"/>
                </a:lnTo>
                <a:lnTo>
                  <a:pt x="335" y="476"/>
                </a:lnTo>
                <a:lnTo>
                  <a:pt x="333" y="478"/>
                </a:lnTo>
                <a:lnTo>
                  <a:pt x="325" y="477"/>
                </a:lnTo>
                <a:lnTo>
                  <a:pt x="312" y="477"/>
                </a:lnTo>
                <a:lnTo>
                  <a:pt x="305" y="480"/>
                </a:lnTo>
                <a:lnTo>
                  <a:pt x="300" y="480"/>
                </a:lnTo>
                <a:lnTo>
                  <a:pt x="295" y="480"/>
                </a:lnTo>
                <a:lnTo>
                  <a:pt x="288" y="480"/>
                </a:lnTo>
                <a:lnTo>
                  <a:pt x="287" y="478"/>
                </a:lnTo>
                <a:lnTo>
                  <a:pt x="286" y="477"/>
                </a:lnTo>
                <a:lnTo>
                  <a:pt x="282" y="476"/>
                </a:lnTo>
                <a:lnTo>
                  <a:pt x="274" y="477"/>
                </a:lnTo>
                <a:lnTo>
                  <a:pt x="268" y="480"/>
                </a:lnTo>
                <a:lnTo>
                  <a:pt x="267" y="480"/>
                </a:lnTo>
                <a:lnTo>
                  <a:pt x="268" y="481"/>
                </a:lnTo>
                <a:lnTo>
                  <a:pt x="268" y="482"/>
                </a:lnTo>
                <a:lnTo>
                  <a:pt x="266" y="486"/>
                </a:lnTo>
                <a:lnTo>
                  <a:pt x="262" y="490"/>
                </a:lnTo>
                <a:lnTo>
                  <a:pt x="261" y="491"/>
                </a:lnTo>
                <a:lnTo>
                  <a:pt x="259" y="494"/>
                </a:lnTo>
                <a:lnTo>
                  <a:pt x="257" y="496"/>
                </a:lnTo>
                <a:lnTo>
                  <a:pt x="252" y="499"/>
                </a:lnTo>
                <a:lnTo>
                  <a:pt x="247" y="501"/>
                </a:lnTo>
                <a:lnTo>
                  <a:pt x="243" y="502"/>
                </a:lnTo>
                <a:lnTo>
                  <a:pt x="240" y="504"/>
                </a:lnTo>
                <a:lnTo>
                  <a:pt x="239" y="506"/>
                </a:lnTo>
                <a:lnTo>
                  <a:pt x="238" y="511"/>
                </a:lnTo>
                <a:lnTo>
                  <a:pt x="237" y="514"/>
                </a:lnTo>
                <a:lnTo>
                  <a:pt x="235" y="516"/>
                </a:lnTo>
                <a:lnTo>
                  <a:pt x="231" y="519"/>
                </a:lnTo>
                <a:lnTo>
                  <a:pt x="228" y="520"/>
                </a:lnTo>
                <a:lnTo>
                  <a:pt x="223" y="520"/>
                </a:lnTo>
                <a:lnTo>
                  <a:pt x="219" y="519"/>
                </a:lnTo>
                <a:lnTo>
                  <a:pt x="216" y="516"/>
                </a:lnTo>
                <a:lnTo>
                  <a:pt x="216" y="513"/>
                </a:lnTo>
                <a:lnTo>
                  <a:pt x="216" y="510"/>
                </a:lnTo>
                <a:lnTo>
                  <a:pt x="218" y="509"/>
                </a:lnTo>
                <a:lnTo>
                  <a:pt x="219" y="508"/>
                </a:lnTo>
                <a:lnTo>
                  <a:pt x="218" y="509"/>
                </a:lnTo>
                <a:lnTo>
                  <a:pt x="215" y="511"/>
                </a:lnTo>
                <a:lnTo>
                  <a:pt x="215" y="515"/>
                </a:lnTo>
                <a:lnTo>
                  <a:pt x="216" y="519"/>
                </a:lnTo>
                <a:lnTo>
                  <a:pt x="219" y="523"/>
                </a:lnTo>
                <a:lnTo>
                  <a:pt x="221" y="524"/>
                </a:lnTo>
                <a:lnTo>
                  <a:pt x="224" y="524"/>
                </a:lnTo>
                <a:lnTo>
                  <a:pt x="226" y="524"/>
                </a:lnTo>
                <a:lnTo>
                  <a:pt x="226" y="528"/>
                </a:lnTo>
                <a:lnTo>
                  <a:pt x="224" y="534"/>
                </a:lnTo>
                <a:lnTo>
                  <a:pt x="221" y="535"/>
                </a:lnTo>
                <a:lnTo>
                  <a:pt x="219" y="537"/>
                </a:lnTo>
                <a:lnTo>
                  <a:pt x="216" y="538"/>
                </a:lnTo>
                <a:lnTo>
                  <a:pt x="214" y="537"/>
                </a:lnTo>
                <a:lnTo>
                  <a:pt x="211" y="533"/>
                </a:lnTo>
                <a:lnTo>
                  <a:pt x="211" y="530"/>
                </a:lnTo>
                <a:lnTo>
                  <a:pt x="210" y="531"/>
                </a:lnTo>
                <a:lnTo>
                  <a:pt x="210" y="534"/>
                </a:lnTo>
                <a:lnTo>
                  <a:pt x="210" y="537"/>
                </a:lnTo>
                <a:lnTo>
                  <a:pt x="213" y="539"/>
                </a:lnTo>
                <a:lnTo>
                  <a:pt x="216" y="540"/>
                </a:lnTo>
                <a:lnTo>
                  <a:pt x="219" y="540"/>
                </a:lnTo>
                <a:lnTo>
                  <a:pt x="216" y="542"/>
                </a:lnTo>
                <a:lnTo>
                  <a:pt x="213" y="545"/>
                </a:lnTo>
                <a:lnTo>
                  <a:pt x="211" y="547"/>
                </a:lnTo>
                <a:lnTo>
                  <a:pt x="209" y="549"/>
                </a:lnTo>
                <a:lnTo>
                  <a:pt x="207" y="552"/>
                </a:lnTo>
                <a:lnTo>
                  <a:pt x="207" y="554"/>
                </a:lnTo>
                <a:lnTo>
                  <a:pt x="209" y="561"/>
                </a:lnTo>
                <a:lnTo>
                  <a:pt x="207" y="566"/>
                </a:lnTo>
                <a:lnTo>
                  <a:pt x="202" y="571"/>
                </a:lnTo>
                <a:lnTo>
                  <a:pt x="195" y="574"/>
                </a:lnTo>
                <a:lnTo>
                  <a:pt x="190" y="579"/>
                </a:lnTo>
                <a:lnTo>
                  <a:pt x="187" y="587"/>
                </a:lnTo>
                <a:lnTo>
                  <a:pt x="187" y="595"/>
                </a:lnTo>
                <a:lnTo>
                  <a:pt x="185" y="601"/>
                </a:lnTo>
                <a:lnTo>
                  <a:pt x="180" y="605"/>
                </a:lnTo>
                <a:lnTo>
                  <a:pt x="175" y="610"/>
                </a:lnTo>
                <a:lnTo>
                  <a:pt x="175" y="614"/>
                </a:lnTo>
                <a:lnTo>
                  <a:pt x="176" y="616"/>
                </a:lnTo>
                <a:lnTo>
                  <a:pt x="175" y="619"/>
                </a:lnTo>
                <a:lnTo>
                  <a:pt x="173" y="621"/>
                </a:lnTo>
                <a:lnTo>
                  <a:pt x="168" y="625"/>
                </a:lnTo>
                <a:lnTo>
                  <a:pt x="165" y="627"/>
                </a:lnTo>
                <a:lnTo>
                  <a:pt x="161" y="631"/>
                </a:lnTo>
                <a:lnTo>
                  <a:pt x="158" y="634"/>
                </a:lnTo>
                <a:lnTo>
                  <a:pt x="156" y="641"/>
                </a:lnTo>
                <a:lnTo>
                  <a:pt x="153" y="648"/>
                </a:lnTo>
                <a:lnTo>
                  <a:pt x="151" y="634"/>
                </a:lnTo>
                <a:lnTo>
                  <a:pt x="147" y="615"/>
                </a:lnTo>
                <a:lnTo>
                  <a:pt x="147" y="606"/>
                </a:lnTo>
                <a:lnTo>
                  <a:pt x="147" y="591"/>
                </a:lnTo>
                <a:lnTo>
                  <a:pt x="148" y="574"/>
                </a:lnTo>
                <a:lnTo>
                  <a:pt x="147" y="558"/>
                </a:lnTo>
                <a:lnTo>
                  <a:pt x="144" y="544"/>
                </a:lnTo>
                <a:lnTo>
                  <a:pt x="142" y="529"/>
                </a:lnTo>
                <a:lnTo>
                  <a:pt x="141" y="514"/>
                </a:lnTo>
                <a:lnTo>
                  <a:pt x="138" y="500"/>
                </a:lnTo>
                <a:lnTo>
                  <a:pt x="136" y="490"/>
                </a:lnTo>
                <a:lnTo>
                  <a:pt x="134" y="480"/>
                </a:lnTo>
                <a:lnTo>
                  <a:pt x="134" y="472"/>
                </a:lnTo>
                <a:lnTo>
                  <a:pt x="134" y="465"/>
                </a:lnTo>
                <a:lnTo>
                  <a:pt x="142" y="453"/>
                </a:lnTo>
                <a:lnTo>
                  <a:pt x="151" y="442"/>
                </a:lnTo>
                <a:lnTo>
                  <a:pt x="158" y="432"/>
                </a:lnTo>
                <a:lnTo>
                  <a:pt x="172" y="415"/>
                </a:lnTo>
                <a:lnTo>
                  <a:pt x="186" y="399"/>
                </a:lnTo>
                <a:lnTo>
                  <a:pt x="196" y="385"/>
                </a:lnTo>
                <a:lnTo>
                  <a:pt x="201" y="377"/>
                </a:lnTo>
                <a:lnTo>
                  <a:pt x="207" y="370"/>
                </a:lnTo>
                <a:lnTo>
                  <a:pt x="214" y="359"/>
                </a:lnTo>
                <a:lnTo>
                  <a:pt x="226" y="340"/>
                </a:lnTo>
                <a:lnTo>
                  <a:pt x="244" y="314"/>
                </a:lnTo>
                <a:lnTo>
                  <a:pt x="263" y="287"/>
                </a:lnTo>
                <a:lnTo>
                  <a:pt x="279" y="263"/>
                </a:lnTo>
                <a:lnTo>
                  <a:pt x="292" y="247"/>
                </a:lnTo>
                <a:lnTo>
                  <a:pt x="298" y="241"/>
                </a:lnTo>
                <a:lnTo>
                  <a:pt x="306" y="232"/>
                </a:lnTo>
                <a:lnTo>
                  <a:pt x="315" y="222"/>
                </a:lnTo>
                <a:lnTo>
                  <a:pt x="327" y="208"/>
                </a:lnTo>
                <a:lnTo>
                  <a:pt x="341" y="193"/>
                </a:lnTo>
                <a:lnTo>
                  <a:pt x="354" y="181"/>
                </a:lnTo>
                <a:lnTo>
                  <a:pt x="363" y="172"/>
                </a:lnTo>
                <a:lnTo>
                  <a:pt x="370" y="167"/>
                </a:lnTo>
                <a:lnTo>
                  <a:pt x="378" y="165"/>
                </a:lnTo>
                <a:lnTo>
                  <a:pt x="387" y="164"/>
                </a:lnTo>
                <a:lnTo>
                  <a:pt x="396" y="163"/>
                </a:lnTo>
                <a:lnTo>
                  <a:pt x="404" y="163"/>
                </a:lnTo>
                <a:lnTo>
                  <a:pt x="415" y="164"/>
                </a:lnTo>
                <a:lnTo>
                  <a:pt x="426" y="164"/>
                </a:lnTo>
                <a:lnTo>
                  <a:pt x="436" y="164"/>
                </a:lnTo>
                <a:lnTo>
                  <a:pt x="442" y="164"/>
                </a:lnTo>
                <a:lnTo>
                  <a:pt x="450" y="160"/>
                </a:lnTo>
                <a:lnTo>
                  <a:pt x="459" y="154"/>
                </a:lnTo>
                <a:lnTo>
                  <a:pt x="466" y="146"/>
                </a:lnTo>
                <a:lnTo>
                  <a:pt x="475" y="139"/>
                </a:lnTo>
                <a:lnTo>
                  <a:pt x="484" y="135"/>
                </a:lnTo>
                <a:lnTo>
                  <a:pt x="490" y="129"/>
                </a:lnTo>
                <a:lnTo>
                  <a:pt x="493" y="125"/>
                </a:lnTo>
                <a:lnTo>
                  <a:pt x="494" y="121"/>
                </a:lnTo>
                <a:lnTo>
                  <a:pt x="497" y="117"/>
                </a:lnTo>
                <a:lnTo>
                  <a:pt x="498" y="114"/>
                </a:lnTo>
                <a:lnTo>
                  <a:pt x="504" y="110"/>
                </a:lnTo>
                <a:lnTo>
                  <a:pt x="512" y="106"/>
                </a:lnTo>
                <a:lnTo>
                  <a:pt x="516" y="103"/>
                </a:lnTo>
                <a:lnTo>
                  <a:pt x="517" y="101"/>
                </a:lnTo>
                <a:lnTo>
                  <a:pt x="517" y="98"/>
                </a:lnTo>
                <a:lnTo>
                  <a:pt x="514" y="93"/>
                </a:lnTo>
                <a:lnTo>
                  <a:pt x="508" y="90"/>
                </a:lnTo>
                <a:lnTo>
                  <a:pt x="506" y="88"/>
                </a:lnTo>
                <a:lnTo>
                  <a:pt x="507" y="83"/>
                </a:lnTo>
                <a:lnTo>
                  <a:pt x="508" y="77"/>
                </a:lnTo>
                <a:lnTo>
                  <a:pt x="506" y="71"/>
                </a:lnTo>
                <a:lnTo>
                  <a:pt x="503" y="66"/>
                </a:lnTo>
                <a:lnTo>
                  <a:pt x="499" y="64"/>
                </a:lnTo>
                <a:lnTo>
                  <a:pt x="495" y="63"/>
                </a:lnTo>
                <a:lnTo>
                  <a:pt x="489" y="63"/>
                </a:lnTo>
                <a:lnTo>
                  <a:pt x="485" y="64"/>
                </a:lnTo>
                <a:lnTo>
                  <a:pt x="488" y="61"/>
                </a:lnTo>
                <a:lnTo>
                  <a:pt x="489" y="54"/>
                </a:lnTo>
                <a:lnTo>
                  <a:pt x="485" y="49"/>
                </a:lnTo>
                <a:lnTo>
                  <a:pt x="482" y="44"/>
                </a:lnTo>
                <a:lnTo>
                  <a:pt x="478" y="40"/>
                </a:lnTo>
                <a:lnTo>
                  <a:pt x="474" y="39"/>
                </a:lnTo>
                <a:lnTo>
                  <a:pt x="468" y="40"/>
                </a:lnTo>
                <a:lnTo>
                  <a:pt x="465" y="40"/>
                </a:lnTo>
                <a:lnTo>
                  <a:pt x="465" y="37"/>
                </a:lnTo>
                <a:lnTo>
                  <a:pt x="465" y="30"/>
                </a:lnTo>
                <a:lnTo>
                  <a:pt x="460" y="26"/>
                </a:lnTo>
                <a:lnTo>
                  <a:pt x="456" y="23"/>
                </a:lnTo>
                <a:lnTo>
                  <a:pt x="451" y="21"/>
                </a:lnTo>
                <a:lnTo>
                  <a:pt x="447" y="21"/>
                </a:lnTo>
                <a:lnTo>
                  <a:pt x="442" y="23"/>
                </a:lnTo>
                <a:lnTo>
                  <a:pt x="440" y="24"/>
                </a:lnTo>
                <a:lnTo>
                  <a:pt x="434" y="29"/>
                </a:lnTo>
                <a:lnTo>
                  <a:pt x="434" y="23"/>
                </a:lnTo>
                <a:lnTo>
                  <a:pt x="434" y="14"/>
                </a:lnTo>
                <a:lnTo>
                  <a:pt x="432" y="9"/>
                </a:lnTo>
                <a:lnTo>
                  <a:pt x="428" y="5"/>
                </a:lnTo>
                <a:lnTo>
                  <a:pt x="421" y="1"/>
                </a:lnTo>
                <a:lnTo>
                  <a:pt x="413" y="0"/>
                </a:lnTo>
                <a:lnTo>
                  <a:pt x="408" y="1"/>
                </a:lnTo>
                <a:lnTo>
                  <a:pt x="404" y="5"/>
                </a:lnTo>
                <a:lnTo>
                  <a:pt x="401" y="11"/>
                </a:lnTo>
                <a:lnTo>
                  <a:pt x="396" y="15"/>
                </a:lnTo>
                <a:lnTo>
                  <a:pt x="391" y="18"/>
                </a:lnTo>
                <a:lnTo>
                  <a:pt x="388" y="20"/>
                </a:lnTo>
                <a:lnTo>
                  <a:pt x="383" y="23"/>
                </a:lnTo>
                <a:lnTo>
                  <a:pt x="374" y="28"/>
                </a:lnTo>
                <a:lnTo>
                  <a:pt x="369" y="32"/>
                </a:lnTo>
                <a:lnTo>
                  <a:pt x="368" y="33"/>
                </a:lnTo>
                <a:lnTo>
                  <a:pt x="365" y="34"/>
                </a:lnTo>
                <a:lnTo>
                  <a:pt x="362" y="37"/>
                </a:lnTo>
                <a:lnTo>
                  <a:pt x="355" y="42"/>
                </a:lnTo>
                <a:lnTo>
                  <a:pt x="350" y="48"/>
                </a:lnTo>
                <a:lnTo>
                  <a:pt x="345" y="50"/>
                </a:lnTo>
                <a:lnTo>
                  <a:pt x="339" y="56"/>
                </a:lnTo>
                <a:lnTo>
                  <a:pt x="331" y="61"/>
                </a:lnTo>
                <a:lnTo>
                  <a:pt x="327" y="67"/>
                </a:lnTo>
                <a:lnTo>
                  <a:pt x="320" y="82"/>
                </a:lnTo>
                <a:lnTo>
                  <a:pt x="312" y="95"/>
                </a:lnTo>
                <a:lnTo>
                  <a:pt x="307" y="105"/>
                </a:lnTo>
                <a:lnTo>
                  <a:pt x="301" y="112"/>
                </a:lnTo>
                <a:lnTo>
                  <a:pt x="290" y="121"/>
                </a:lnTo>
                <a:lnTo>
                  <a:pt x="281" y="130"/>
                </a:lnTo>
                <a:lnTo>
                  <a:pt x="276" y="135"/>
                </a:lnTo>
                <a:lnTo>
                  <a:pt x="262" y="148"/>
                </a:lnTo>
                <a:lnTo>
                  <a:pt x="245" y="163"/>
                </a:lnTo>
                <a:lnTo>
                  <a:pt x="228" y="181"/>
                </a:lnTo>
                <a:lnTo>
                  <a:pt x="213" y="194"/>
                </a:lnTo>
                <a:lnTo>
                  <a:pt x="201" y="206"/>
                </a:lnTo>
                <a:lnTo>
                  <a:pt x="194" y="215"/>
                </a:lnTo>
                <a:lnTo>
                  <a:pt x="187" y="222"/>
                </a:lnTo>
                <a:lnTo>
                  <a:pt x="175" y="235"/>
                </a:lnTo>
                <a:lnTo>
                  <a:pt x="147" y="264"/>
                </a:lnTo>
                <a:lnTo>
                  <a:pt x="115" y="297"/>
                </a:lnTo>
                <a:lnTo>
                  <a:pt x="94" y="319"/>
                </a:lnTo>
                <a:lnTo>
                  <a:pt x="82" y="333"/>
                </a:lnTo>
                <a:lnTo>
                  <a:pt x="71" y="346"/>
                </a:lnTo>
                <a:lnTo>
                  <a:pt x="61" y="359"/>
                </a:lnTo>
                <a:lnTo>
                  <a:pt x="55" y="369"/>
                </a:lnTo>
                <a:lnTo>
                  <a:pt x="47" y="385"/>
                </a:lnTo>
                <a:lnTo>
                  <a:pt x="40" y="400"/>
                </a:lnTo>
                <a:lnTo>
                  <a:pt x="36" y="405"/>
                </a:lnTo>
                <a:lnTo>
                  <a:pt x="31" y="410"/>
                </a:lnTo>
                <a:lnTo>
                  <a:pt x="28" y="413"/>
                </a:lnTo>
                <a:lnTo>
                  <a:pt x="27" y="417"/>
                </a:lnTo>
                <a:lnTo>
                  <a:pt x="26" y="420"/>
                </a:lnTo>
                <a:lnTo>
                  <a:pt x="26" y="424"/>
                </a:lnTo>
                <a:lnTo>
                  <a:pt x="26" y="434"/>
                </a:lnTo>
                <a:lnTo>
                  <a:pt x="26" y="444"/>
                </a:lnTo>
                <a:lnTo>
                  <a:pt x="26" y="454"/>
                </a:lnTo>
                <a:lnTo>
                  <a:pt x="23" y="467"/>
                </a:lnTo>
                <a:lnTo>
                  <a:pt x="22" y="480"/>
                </a:lnTo>
                <a:lnTo>
                  <a:pt x="18" y="501"/>
                </a:lnTo>
                <a:lnTo>
                  <a:pt x="14" y="530"/>
                </a:lnTo>
                <a:lnTo>
                  <a:pt x="12" y="564"/>
                </a:lnTo>
                <a:lnTo>
                  <a:pt x="9" y="598"/>
                </a:lnTo>
                <a:lnTo>
                  <a:pt x="7" y="631"/>
                </a:lnTo>
                <a:lnTo>
                  <a:pt x="7" y="660"/>
                </a:lnTo>
                <a:lnTo>
                  <a:pt x="9" y="683"/>
                </a:lnTo>
                <a:lnTo>
                  <a:pt x="17" y="722"/>
                </a:lnTo>
                <a:lnTo>
                  <a:pt x="26" y="763"/>
                </a:lnTo>
                <a:lnTo>
                  <a:pt x="32" y="798"/>
                </a:lnTo>
                <a:lnTo>
                  <a:pt x="37" y="823"/>
                </a:lnTo>
                <a:lnTo>
                  <a:pt x="38" y="840"/>
                </a:lnTo>
                <a:lnTo>
                  <a:pt x="38" y="856"/>
                </a:lnTo>
                <a:lnTo>
                  <a:pt x="38" y="871"/>
                </a:lnTo>
                <a:lnTo>
                  <a:pt x="38" y="888"/>
                </a:lnTo>
                <a:lnTo>
                  <a:pt x="38" y="901"/>
                </a:lnTo>
                <a:lnTo>
                  <a:pt x="38" y="914"/>
                </a:lnTo>
                <a:lnTo>
                  <a:pt x="37" y="927"/>
                </a:lnTo>
                <a:lnTo>
                  <a:pt x="34" y="943"/>
                </a:lnTo>
                <a:lnTo>
                  <a:pt x="34" y="953"/>
                </a:lnTo>
                <a:lnTo>
                  <a:pt x="34" y="963"/>
                </a:lnTo>
                <a:lnTo>
                  <a:pt x="34" y="975"/>
                </a:lnTo>
                <a:lnTo>
                  <a:pt x="37" y="985"/>
                </a:lnTo>
                <a:lnTo>
                  <a:pt x="40" y="1002"/>
                </a:lnTo>
                <a:lnTo>
                  <a:pt x="42" y="1014"/>
                </a:lnTo>
                <a:lnTo>
                  <a:pt x="42" y="1021"/>
                </a:lnTo>
                <a:lnTo>
                  <a:pt x="42" y="1025"/>
                </a:lnTo>
                <a:lnTo>
                  <a:pt x="41" y="1088"/>
                </a:lnTo>
                <a:lnTo>
                  <a:pt x="40" y="1111"/>
                </a:lnTo>
                <a:lnTo>
                  <a:pt x="41" y="1131"/>
                </a:lnTo>
                <a:lnTo>
                  <a:pt x="42" y="1149"/>
                </a:lnTo>
                <a:lnTo>
                  <a:pt x="43" y="1164"/>
                </a:lnTo>
                <a:lnTo>
                  <a:pt x="46" y="1184"/>
                </a:lnTo>
                <a:lnTo>
                  <a:pt x="48" y="1194"/>
                </a:lnTo>
                <a:lnTo>
                  <a:pt x="51" y="1213"/>
                </a:lnTo>
                <a:lnTo>
                  <a:pt x="55" y="1236"/>
                </a:lnTo>
                <a:lnTo>
                  <a:pt x="61" y="1259"/>
                </a:lnTo>
                <a:lnTo>
                  <a:pt x="66" y="1280"/>
                </a:lnTo>
                <a:lnTo>
                  <a:pt x="72" y="1302"/>
                </a:lnTo>
                <a:lnTo>
                  <a:pt x="77" y="1319"/>
                </a:lnTo>
                <a:lnTo>
                  <a:pt x="80" y="1333"/>
                </a:lnTo>
                <a:lnTo>
                  <a:pt x="80" y="1341"/>
                </a:lnTo>
                <a:lnTo>
                  <a:pt x="76" y="1361"/>
                </a:lnTo>
                <a:lnTo>
                  <a:pt x="70" y="1393"/>
                </a:lnTo>
                <a:lnTo>
                  <a:pt x="65" y="1422"/>
                </a:lnTo>
                <a:lnTo>
                  <a:pt x="62" y="1435"/>
                </a:lnTo>
                <a:lnTo>
                  <a:pt x="62" y="1466"/>
                </a:lnTo>
                <a:lnTo>
                  <a:pt x="98" y="1480"/>
                </a:lnTo>
                <a:lnTo>
                  <a:pt x="98" y="1485"/>
                </a:lnTo>
                <a:lnTo>
                  <a:pt x="96" y="1497"/>
                </a:lnTo>
                <a:lnTo>
                  <a:pt x="98" y="1512"/>
                </a:lnTo>
                <a:lnTo>
                  <a:pt x="99" y="1529"/>
                </a:lnTo>
                <a:lnTo>
                  <a:pt x="101" y="1544"/>
                </a:lnTo>
                <a:lnTo>
                  <a:pt x="104" y="1557"/>
                </a:lnTo>
                <a:lnTo>
                  <a:pt x="108" y="1566"/>
                </a:lnTo>
                <a:lnTo>
                  <a:pt x="109" y="1569"/>
                </a:lnTo>
                <a:lnTo>
                  <a:pt x="105" y="1576"/>
                </a:lnTo>
                <a:lnTo>
                  <a:pt x="99" y="1592"/>
                </a:lnTo>
                <a:lnTo>
                  <a:pt x="93" y="1613"/>
                </a:lnTo>
                <a:lnTo>
                  <a:pt x="88" y="1634"/>
                </a:lnTo>
                <a:lnTo>
                  <a:pt x="84" y="1659"/>
                </a:lnTo>
                <a:lnTo>
                  <a:pt x="82" y="1684"/>
                </a:lnTo>
                <a:lnTo>
                  <a:pt x="81" y="1703"/>
                </a:lnTo>
                <a:lnTo>
                  <a:pt x="80" y="1709"/>
                </a:lnTo>
                <a:lnTo>
                  <a:pt x="74" y="1814"/>
                </a:lnTo>
                <a:lnTo>
                  <a:pt x="70" y="1832"/>
                </a:lnTo>
                <a:lnTo>
                  <a:pt x="61" y="1870"/>
                </a:lnTo>
                <a:lnTo>
                  <a:pt x="56" y="1892"/>
                </a:lnTo>
                <a:lnTo>
                  <a:pt x="52" y="1914"/>
                </a:lnTo>
                <a:lnTo>
                  <a:pt x="50" y="1933"/>
                </a:lnTo>
                <a:lnTo>
                  <a:pt x="48" y="1947"/>
                </a:lnTo>
                <a:lnTo>
                  <a:pt x="50" y="1973"/>
                </a:lnTo>
                <a:lnTo>
                  <a:pt x="51" y="2002"/>
                </a:lnTo>
                <a:lnTo>
                  <a:pt x="52" y="2028"/>
                </a:lnTo>
                <a:lnTo>
                  <a:pt x="52" y="2038"/>
                </a:lnTo>
                <a:lnTo>
                  <a:pt x="48" y="2039"/>
                </a:lnTo>
                <a:lnTo>
                  <a:pt x="41" y="2047"/>
                </a:lnTo>
                <a:lnTo>
                  <a:pt x="36" y="2052"/>
                </a:lnTo>
                <a:lnTo>
                  <a:pt x="31" y="2059"/>
                </a:lnTo>
                <a:lnTo>
                  <a:pt x="26" y="2068"/>
                </a:lnTo>
                <a:lnTo>
                  <a:pt x="21" y="2079"/>
                </a:lnTo>
                <a:lnTo>
                  <a:pt x="18" y="2091"/>
                </a:lnTo>
                <a:lnTo>
                  <a:pt x="16" y="2101"/>
                </a:lnTo>
                <a:lnTo>
                  <a:pt x="13" y="2111"/>
                </a:lnTo>
                <a:lnTo>
                  <a:pt x="13" y="2120"/>
                </a:lnTo>
                <a:lnTo>
                  <a:pt x="13" y="2129"/>
                </a:lnTo>
                <a:lnTo>
                  <a:pt x="13" y="2135"/>
                </a:lnTo>
                <a:lnTo>
                  <a:pt x="16" y="2141"/>
                </a:lnTo>
                <a:lnTo>
                  <a:pt x="18" y="2145"/>
                </a:lnTo>
                <a:lnTo>
                  <a:pt x="29" y="2164"/>
                </a:lnTo>
                <a:lnTo>
                  <a:pt x="36" y="2174"/>
                </a:lnTo>
                <a:lnTo>
                  <a:pt x="26" y="2213"/>
                </a:lnTo>
                <a:lnTo>
                  <a:pt x="21" y="2217"/>
                </a:lnTo>
                <a:lnTo>
                  <a:pt x="12" y="2228"/>
                </a:lnTo>
                <a:lnTo>
                  <a:pt x="7" y="2237"/>
                </a:lnTo>
                <a:lnTo>
                  <a:pt x="3" y="2246"/>
                </a:lnTo>
                <a:lnTo>
                  <a:pt x="0" y="2255"/>
                </a:lnTo>
                <a:lnTo>
                  <a:pt x="0" y="2265"/>
                </a:lnTo>
                <a:lnTo>
                  <a:pt x="3" y="2291"/>
                </a:lnTo>
                <a:lnTo>
                  <a:pt x="7" y="2322"/>
                </a:lnTo>
                <a:lnTo>
                  <a:pt x="10" y="2337"/>
                </a:lnTo>
                <a:lnTo>
                  <a:pt x="14" y="2351"/>
                </a:lnTo>
                <a:lnTo>
                  <a:pt x="18" y="2356"/>
                </a:lnTo>
                <a:lnTo>
                  <a:pt x="21" y="2362"/>
                </a:lnTo>
                <a:lnTo>
                  <a:pt x="24" y="2366"/>
                </a:lnTo>
                <a:lnTo>
                  <a:pt x="29" y="2370"/>
                </a:lnTo>
                <a:lnTo>
                  <a:pt x="42" y="2377"/>
                </a:lnTo>
                <a:lnTo>
                  <a:pt x="60" y="2387"/>
                </a:lnTo>
                <a:lnTo>
                  <a:pt x="84" y="2398"/>
                </a:lnTo>
                <a:lnTo>
                  <a:pt x="109" y="2406"/>
                </a:lnTo>
                <a:lnTo>
                  <a:pt x="122" y="2410"/>
                </a:lnTo>
                <a:lnTo>
                  <a:pt x="136" y="2413"/>
                </a:lnTo>
                <a:lnTo>
                  <a:pt x="148" y="2414"/>
                </a:lnTo>
                <a:lnTo>
                  <a:pt x="160" y="2415"/>
                </a:lnTo>
                <a:lnTo>
                  <a:pt x="172" y="2414"/>
                </a:lnTo>
                <a:lnTo>
                  <a:pt x="182" y="2411"/>
                </a:lnTo>
                <a:lnTo>
                  <a:pt x="191" y="2408"/>
                </a:lnTo>
                <a:lnTo>
                  <a:pt x="200" y="2401"/>
                </a:lnTo>
                <a:lnTo>
                  <a:pt x="213" y="2387"/>
                </a:lnTo>
                <a:lnTo>
                  <a:pt x="225" y="2375"/>
                </a:lnTo>
                <a:lnTo>
                  <a:pt x="235" y="2361"/>
                </a:lnTo>
                <a:lnTo>
                  <a:pt x="244" y="2347"/>
                </a:lnTo>
                <a:lnTo>
                  <a:pt x="250" y="2332"/>
                </a:lnTo>
                <a:lnTo>
                  <a:pt x="257" y="2315"/>
                </a:lnTo>
                <a:lnTo>
                  <a:pt x="261" y="2295"/>
                </a:lnTo>
                <a:lnTo>
                  <a:pt x="262" y="2273"/>
                </a:lnTo>
                <a:lnTo>
                  <a:pt x="264" y="2226"/>
                </a:lnTo>
                <a:lnTo>
                  <a:pt x="266" y="2187"/>
                </a:lnTo>
                <a:lnTo>
                  <a:pt x="267" y="2169"/>
                </a:lnTo>
                <a:lnTo>
                  <a:pt x="269" y="2154"/>
                </a:lnTo>
                <a:lnTo>
                  <a:pt x="272" y="2140"/>
                </a:lnTo>
                <a:lnTo>
                  <a:pt x="276" y="2129"/>
                </a:lnTo>
                <a:lnTo>
                  <a:pt x="282" y="2105"/>
                </a:lnTo>
                <a:lnTo>
                  <a:pt x="290" y="2079"/>
                </a:lnTo>
                <a:lnTo>
                  <a:pt x="292" y="2067"/>
                </a:lnTo>
                <a:lnTo>
                  <a:pt x="296" y="2057"/>
                </a:lnTo>
                <a:lnTo>
                  <a:pt x="300" y="2048"/>
                </a:lnTo>
                <a:lnTo>
                  <a:pt x="303" y="2041"/>
                </a:lnTo>
                <a:lnTo>
                  <a:pt x="314" y="2025"/>
                </a:lnTo>
                <a:lnTo>
                  <a:pt x="327" y="2001"/>
                </a:lnTo>
                <a:lnTo>
                  <a:pt x="335" y="1988"/>
                </a:lnTo>
                <a:lnTo>
                  <a:pt x="341" y="1973"/>
                </a:lnTo>
                <a:lnTo>
                  <a:pt x="348" y="1961"/>
                </a:lnTo>
                <a:lnTo>
                  <a:pt x="351" y="1947"/>
                </a:lnTo>
                <a:lnTo>
                  <a:pt x="358" y="1923"/>
                </a:lnTo>
                <a:lnTo>
                  <a:pt x="360" y="1904"/>
                </a:lnTo>
                <a:lnTo>
                  <a:pt x="360" y="1891"/>
                </a:lnTo>
                <a:lnTo>
                  <a:pt x="360" y="1887"/>
                </a:lnTo>
                <a:lnTo>
                  <a:pt x="393" y="1876"/>
                </a:lnTo>
                <a:lnTo>
                  <a:pt x="396" y="1886"/>
                </a:lnTo>
                <a:lnTo>
                  <a:pt x="402" y="1916"/>
                </a:lnTo>
                <a:lnTo>
                  <a:pt x="406" y="1938"/>
                </a:lnTo>
                <a:lnTo>
                  <a:pt x="410" y="1964"/>
                </a:lnTo>
                <a:lnTo>
                  <a:pt x="413" y="1994"/>
                </a:lnTo>
                <a:lnTo>
                  <a:pt x="416" y="2028"/>
                </a:lnTo>
                <a:lnTo>
                  <a:pt x="417" y="2057"/>
                </a:lnTo>
                <a:lnTo>
                  <a:pt x="418" y="2091"/>
                </a:lnTo>
                <a:lnTo>
                  <a:pt x="421" y="2127"/>
                </a:lnTo>
                <a:lnTo>
                  <a:pt x="422" y="2165"/>
                </a:lnTo>
                <a:lnTo>
                  <a:pt x="426" y="2201"/>
                </a:lnTo>
                <a:lnTo>
                  <a:pt x="430" y="2232"/>
                </a:lnTo>
                <a:lnTo>
                  <a:pt x="432" y="2246"/>
                </a:lnTo>
                <a:lnTo>
                  <a:pt x="436" y="2257"/>
                </a:lnTo>
                <a:lnTo>
                  <a:pt x="440" y="2266"/>
                </a:lnTo>
                <a:lnTo>
                  <a:pt x="444" y="2273"/>
                </a:lnTo>
                <a:lnTo>
                  <a:pt x="454" y="2284"/>
                </a:lnTo>
                <a:lnTo>
                  <a:pt x="465" y="2297"/>
                </a:lnTo>
                <a:lnTo>
                  <a:pt x="479" y="2309"/>
                </a:lnTo>
                <a:lnTo>
                  <a:pt x="493" y="2322"/>
                </a:lnTo>
                <a:lnTo>
                  <a:pt x="507" y="2332"/>
                </a:lnTo>
                <a:lnTo>
                  <a:pt x="522" y="2341"/>
                </a:lnTo>
                <a:lnTo>
                  <a:pt x="530" y="2344"/>
                </a:lnTo>
                <a:lnTo>
                  <a:pt x="537" y="2347"/>
                </a:lnTo>
                <a:lnTo>
                  <a:pt x="545" y="2348"/>
                </a:lnTo>
                <a:lnTo>
                  <a:pt x="552" y="2350"/>
                </a:lnTo>
                <a:lnTo>
                  <a:pt x="560" y="2348"/>
                </a:lnTo>
                <a:lnTo>
                  <a:pt x="567" y="2347"/>
                </a:lnTo>
                <a:lnTo>
                  <a:pt x="575" y="2346"/>
                </a:lnTo>
                <a:lnTo>
                  <a:pt x="583" y="2343"/>
                </a:lnTo>
                <a:lnTo>
                  <a:pt x="598" y="2336"/>
                </a:lnTo>
                <a:lnTo>
                  <a:pt x="613" y="2328"/>
                </a:lnTo>
                <a:lnTo>
                  <a:pt x="636" y="2314"/>
                </a:lnTo>
                <a:lnTo>
                  <a:pt x="646" y="2307"/>
                </a:lnTo>
                <a:lnTo>
                  <a:pt x="676" y="2288"/>
                </a:lnTo>
                <a:lnTo>
                  <a:pt x="679" y="2285"/>
                </a:lnTo>
                <a:lnTo>
                  <a:pt x="685" y="2276"/>
                </a:lnTo>
                <a:lnTo>
                  <a:pt x="692" y="2291"/>
                </a:lnTo>
                <a:lnTo>
                  <a:pt x="701" y="2307"/>
                </a:lnTo>
                <a:lnTo>
                  <a:pt x="711" y="2323"/>
                </a:lnTo>
                <a:lnTo>
                  <a:pt x="723" y="2339"/>
                </a:lnTo>
                <a:lnTo>
                  <a:pt x="728" y="2346"/>
                </a:lnTo>
                <a:lnTo>
                  <a:pt x="734" y="2353"/>
                </a:lnTo>
                <a:lnTo>
                  <a:pt x="740" y="2358"/>
                </a:lnTo>
                <a:lnTo>
                  <a:pt x="747" y="2363"/>
                </a:lnTo>
                <a:lnTo>
                  <a:pt x="753" y="2367"/>
                </a:lnTo>
                <a:lnTo>
                  <a:pt x="759" y="2370"/>
                </a:lnTo>
                <a:lnTo>
                  <a:pt x="764" y="2370"/>
                </a:lnTo>
                <a:lnTo>
                  <a:pt x="771" y="2370"/>
                </a:lnTo>
                <a:lnTo>
                  <a:pt x="778" y="2366"/>
                </a:lnTo>
                <a:lnTo>
                  <a:pt x="786" y="2362"/>
                </a:lnTo>
                <a:lnTo>
                  <a:pt x="792" y="2356"/>
                </a:lnTo>
                <a:lnTo>
                  <a:pt x="797" y="2348"/>
                </a:lnTo>
                <a:lnTo>
                  <a:pt x="802" y="2341"/>
                </a:lnTo>
                <a:lnTo>
                  <a:pt x="806" y="2331"/>
                </a:lnTo>
                <a:lnTo>
                  <a:pt x="809" y="2320"/>
                </a:lnTo>
                <a:lnTo>
                  <a:pt x="811" y="2310"/>
                </a:lnTo>
                <a:lnTo>
                  <a:pt x="814" y="2298"/>
                </a:lnTo>
                <a:lnTo>
                  <a:pt x="815" y="2286"/>
                </a:lnTo>
                <a:lnTo>
                  <a:pt x="815" y="2274"/>
                </a:lnTo>
                <a:lnTo>
                  <a:pt x="815" y="2261"/>
                </a:lnTo>
                <a:lnTo>
                  <a:pt x="814" y="2236"/>
                </a:lnTo>
                <a:lnTo>
                  <a:pt x="809" y="2211"/>
                </a:lnTo>
                <a:lnTo>
                  <a:pt x="804" y="2188"/>
                </a:lnTo>
                <a:lnTo>
                  <a:pt x="797" y="2169"/>
                </a:lnTo>
                <a:lnTo>
                  <a:pt x="790" y="2154"/>
                </a:lnTo>
                <a:lnTo>
                  <a:pt x="782" y="2139"/>
                </a:lnTo>
                <a:lnTo>
                  <a:pt x="774" y="2126"/>
                </a:lnTo>
                <a:lnTo>
                  <a:pt x="767" y="2113"/>
                </a:lnTo>
                <a:lnTo>
                  <a:pt x="761" y="2101"/>
                </a:lnTo>
                <a:lnTo>
                  <a:pt x="756" y="2087"/>
                </a:lnTo>
                <a:lnTo>
                  <a:pt x="756" y="2082"/>
                </a:lnTo>
                <a:lnTo>
                  <a:pt x="756" y="2078"/>
                </a:lnTo>
                <a:lnTo>
                  <a:pt x="757" y="2074"/>
                </a:lnTo>
                <a:lnTo>
                  <a:pt x="759" y="2071"/>
                </a:lnTo>
                <a:lnTo>
                  <a:pt x="763" y="2067"/>
                </a:lnTo>
                <a:lnTo>
                  <a:pt x="766" y="2065"/>
                </a:lnTo>
                <a:lnTo>
                  <a:pt x="758" y="2026"/>
                </a:lnTo>
                <a:lnTo>
                  <a:pt x="753" y="2020"/>
                </a:lnTo>
                <a:lnTo>
                  <a:pt x="743" y="2006"/>
                </a:lnTo>
                <a:lnTo>
                  <a:pt x="737" y="1999"/>
                </a:lnTo>
                <a:lnTo>
                  <a:pt x="730" y="1992"/>
                </a:lnTo>
                <a:lnTo>
                  <a:pt x="724" y="1987"/>
                </a:lnTo>
                <a:lnTo>
                  <a:pt x="718" y="1985"/>
                </a:lnTo>
                <a:lnTo>
                  <a:pt x="715" y="1983"/>
                </a:lnTo>
                <a:lnTo>
                  <a:pt x="713" y="1983"/>
                </a:lnTo>
                <a:lnTo>
                  <a:pt x="709" y="1980"/>
                </a:lnTo>
                <a:lnTo>
                  <a:pt x="704" y="1975"/>
                </a:lnTo>
                <a:lnTo>
                  <a:pt x="695" y="1970"/>
                </a:lnTo>
                <a:lnTo>
                  <a:pt x="687" y="1966"/>
                </a:lnTo>
                <a:lnTo>
                  <a:pt x="680" y="1964"/>
                </a:lnTo>
                <a:lnTo>
                  <a:pt x="675" y="1966"/>
                </a:lnTo>
                <a:lnTo>
                  <a:pt x="666" y="1968"/>
                </a:lnTo>
                <a:lnTo>
                  <a:pt x="663" y="1971"/>
                </a:lnTo>
                <a:lnTo>
                  <a:pt x="663" y="1962"/>
                </a:lnTo>
                <a:lnTo>
                  <a:pt x="665" y="1939"/>
                </a:lnTo>
                <a:lnTo>
                  <a:pt x="666" y="1905"/>
                </a:lnTo>
                <a:lnTo>
                  <a:pt x="667" y="1863"/>
                </a:lnTo>
                <a:lnTo>
                  <a:pt x="666" y="1819"/>
                </a:lnTo>
                <a:lnTo>
                  <a:pt x="665" y="1775"/>
                </a:lnTo>
                <a:lnTo>
                  <a:pt x="662" y="1754"/>
                </a:lnTo>
                <a:lnTo>
                  <a:pt x="660" y="1735"/>
                </a:lnTo>
                <a:lnTo>
                  <a:pt x="657" y="1717"/>
                </a:lnTo>
                <a:lnTo>
                  <a:pt x="653" y="1702"/>
                </a:lnTo>
                <a:lnTo>
                  <a:pt x="639" y="1661"/>
                </a:lnTo>
                <a:lnTo>
                  <a:pt x="627" y="1620"/>
                </a:lnTo>
                <a:lnTo>
                  <a:pt x="615" y="1582"/>
                </a:lnTo>
                <a:lnTo>
                  <a:pt x="603" y="1547"/>
                </a:lnTo>
                <a:lnTo>
                  <a:pt x="591" y="1515"/>
                </a:lnTo>
                <a:lnTo>
                  <a:pt x="580" y="1490"/>
                </a:lnTo>
                <a:lnTo>
                  <a:pt x="575" y="1480"/>
                </a:lnTo>
                <a:lnTo>
                  <a:pt x="570" y="1471"/>
                </a:lnTo>
                <a:lnTo>
                  <a:pt x="565" y="1465"/>
                </a:lnTo>
                <a:lnTo>
                  <a:pt x="559" y="1459"/>
                </a:lnTo>
                <a:lnTo>
                  <a:pt x="555" y="1456"/>
                </a:lnTo>
                <a:lnTo>
                  <a:pt x="551" y="1448"/>
                </a:lnTo>
                <a:lnTo>
                  <a:pt x="548" y="1441"/>
                </a:lnTo>
                <a:lnTo>
                  <a:pt x="545" y="1430"/>
                </a:lnTo>
                <a:lnTo>
                  <a:pt x="538" y="1409"/>
                </a:lnTo>
                <a:lnTo>
                  <a:pt x="532" y="1389"/>
                </a:lnTo>
                <a:lnTo>
                  <a:pt x="546" y="1375"/>
                </a:lnTo>
                <a:lnTo>
                  <a:pt x="535" y="1363"/>
                </a:lnTo>
                <a:lnTo>
                  <a:pt x="528" y="1355"/>
                </a:lnTo>
                <a:lnTo>
                  <a:pt x="521" y="1345"/>
                </a:lnTo>
                <a:lnTo>
                  <a:pt x="513" y="1333"/>
                </a:lnTo>
                <a:lnTo>
                  <a:pt x="506" y="1323"/>
                </a:lnTo>
                <a:lnTo>
                  <a:pt x="504" y="1318"/>
                </a:lnTo>
                <a:lnTo>
                  <a:pt x="503" y="1312"/>
                </a:lnTo>
                <a:lnTo>
                  <a:pt x="503" y="1310"/>
                </a:lnTo>
                <a:lnTo>
                  <a:pt x="504" y="1305"/>
                </a:lnTo>
                <a:lnTo>
                  <a:pt x="502" y="1292"/>
                </a:lnTo>
                <a:lnTo>
                  <a:pt x="499" y="1288"/>
                </a:lnTo>
                <a:lnTo>
                  <a:pt x="497" y="1285"/>
                </a:lnTo>
                <a:lnTo>
                  <a:pt x="495" y="1280"/>
                </a:lnTo>
                <a:lnTo>
                  <a:pt x="495" y="1276"/>
                </a:lnTo>
                <a:lnTo>
                  <a:pt x="499" y="1270"/>
                </a:lnTo>
                <a:lnTo>
                  <a:pt x="499" y="1266"/>
                </a:lnTo>
                <a:lnTo>
                  <a:pt x="498" y="1256"/>
                </a:lnTo>
                <a:lnTo>
                  <a:pt x="494" y="1247"/>
                </a:lnTo>
                <a:lnTo>
                  <a:pt x="492" y="1245"/>
                </a:lnTo>
                <a:lnTo>
                  <a:pt x="494" y="1239"/>
                </a:lnTo>
                <a:lnTo>
                  <a:pt x="498" y="1226"/>
                </a:lnTo>
                <a:lnTo>
                  <a:pt x="497" y="1217"/>
                </a:lnTo>
                <a:lnTo>
                  <a:pt x="495" y="1211"/>
                </a:lnTo>
                <a:lnTo>
                  <a:pt x="498" y="1198"/>
                </a:lnTo>
                <a:lnTo>
                  <a:pt x="502" y="1187"/>
                </a:lnTo>
                <a:lnTo>
                  <a:pt x="507" y="1174"/>
                </a:lnTo>
                <a:lnTo>
                  <a:pt x="512" y="1161"/>
                </a:lnTo>
                <a:lnTo>
                  <a:pt x="522" y="1135"/>
                </a:lnTo>
                <a:lnTo>
                  <a:pt x="530" y="1110"/>
                </a:lnTo>
                <a:lnTo>
                  <a:pt x="540" y="1093"/>
                </a:lnTo>
                <a:lnTo>
                  <a:pt x="551" y="1078"/>
                </a:lnTo>
                <a:lnTo>
                  <a:pt x="556" y="1073"/>
                </a:lnTo>
                <a:lnTo>
                  <a:pt x="564" y="1069"/>
                </a:lnTo>
                <a:lnTo>
                  <a:pt x="571" y="1066"/>
                </a:lnTo>
                <a:lnTo>
                  <a:pt x="579" y="1063"/>
                </a:lnTo>
                <a:lnTo>
                  <a:pt x="589" y="1062"/>
                </a:lnTo>
                <a:lnTo>
                  <a:pt x="598" y="1060"/>
                </a:lnTo>
                <a:lnTo>
                  <a:pt x="609" y="1060"/>
                </a:lnTo>
                <a:lnTo>
                  <a:pt x="620" y="1060"/>
                </a:lnTo>
                <a:lnTo>
                  <a:pt x="651" y="1063"/>
                </a:lnTo>
                <a:lnTo>
                  <a:pt x="677" y="1062"/>
                </a:lnTo>
                <a:lnTo>
                  <a:pt x="714" y="1058"/>
                </a:lnTo>
                <a:lnTo>
                  <a:pt x="773" y="1049"/>
                </a:lnTo>
                <a:lnTo>
                  <a:pt x="792" y="1047"/>
                </a:lnTo>
                <a:lnTo>
                  <a:pt x="810" y="1043"/>
                </a:lnTo>
                <a:lnTo>
                  <a:pt x="825" y="1038"/>
                </a:lnTo>
                <a:lnTo>
                  <a:pt x="839" y="1033"/>
                </a:lnTo>
                <a:lnTo>
                  <a:pt x="864" y="1023"/>
                </a:lnTo>
                <a:lnTo>
                  <a:pt x="884" y="1011"/>
                </a:lnTo>
                <a:lnTo>
                  <a:pt x="910" y="992"/>
                </a:lnTo>
                <a:lnTo>
                  <a:pt x="921" y="982"/>
                </a:lnTo>
                <a:lnTo>
                  <a:pt x="930" y="978"/>
                </a:lnTo>
                <a:lnTo>
                  <a:pt x="945" y="970"/>
                </a:lnTo>
                <a:lnTo>
                  <a:pt x="953" y="966"/>
                </a:lnTo>
                <a:lnTo>
                  <a:pt x="960" y="961"/>
                </a:lnTo>
                <a:lnTo>
                  <a:pt x="965" y="956"/>
                </a:lnTo>
                <a:lnTo>
                  <a:pt x="969" y="952"/>
                </a:lnTo>
                <a:lnTo>
                  <a:pt x="971" y="944"/>
                </a:lnTo>
                <a:lnTo>
                  <a:pt x="971" y="936"/>
                </a:lnTo>
                <a:lnTo>
                  <a:pt x="971" y="929"/>
                </a:lnTo>
                <a:lnTo>
                  <a:pt x="971" y="922"/>
                </a:lnTo>
                <a:lnTo>
                  <a:pt x="971" y="910"/>
                </a:lnTo>
                <a:lnTo>
                  <a:pt x="973" y="893"/>
                </a:lnTo>
                <a:lnTo>
                  <a:pt x="975" y="871"/>
                </a:lnTo>
                <a:lnTo>
                  <a:pt x="978" y="853"/>
                </a:lnTo>
                <a:lnTo>
                  <a:pt x="979" y="832"/>
                </a:lnTo>
                <a:lnTo>
                  <a:pt x="978" y="802"/>
                </a:lnTo>
                <a:lnTo>
                  <a:pt x="975" y="768"/>
                </a:lnTo>
                <a:lnTo>
                  <a:pt x="973" y="735"/>
                </a:lnTo>
                <a:close/>
              </a:path>
            </a:pathLst>
          </a:custGeom>
          <a:solidFill>
            <a:srgbClr val="CD5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4" name="Freeform 49"/>
          <p:cNvSpPr>
            <a:spLocks noEditPoints="1"/>
          </p:cNvSpPr>
          <p:nvPr/>
        </p:nvSpPr>
        <p:spPr bwMode="auto">
          <a:xfrm>
            <a:off x="6925874" y="754082"/>
            <a:ext cx="703176" cy="1075126"/>
          </a:xfrm>
          <a:custGeom>
            <a:avLst/>
            <a:gdLst>
              <a:gd name="T0" fmla="*/ 2147483647 w 1554"/>
              <a:gd name="T1" fmla="*/ 2147483647 h 2375"/>
              <a:gd name="T2" fmla="*/ 2147483647 w 1554"/>
              <a:gd name="T3" fmla="*/ 2147483647 h 2375"/>
              <a:gd name="T4" fmla="*/ 2147483647 w 1554"/>
              <a:gd name="T5" fmla="*/ 2147483647 h 2375"/>
              <a:gd name="T6" fmla="*/ 2147483647 w 1554"/>
              <a:gd name="T7" fmla="*/ 2147483647 h 2375"/>
              <a:gd name="T8" fmla="*/ 2147483647 w 1554"/>
              <a:gd name="T9" fmla="*/ 2147483647 h 2375"/>
              <a:gd name="T10" fmla="*/ 2147483647 w 1554"/>
              <a:gd name="T11" fmla="*/ 2147483647 h 2375"/>
              <a:gd name="T12" fmla="*/ 2147483647 w 1554"/>
              <a:gd name="T13" fmla="*/ 2147483647 h 2375"/>
              <a:gd name="T14" fmla="*/ 2147483647 w 1554"/>
              <a:gd name="T15" fmla="*/ 2147483647 h 2375"/>
              <a:gd name="T16" fmla="*/ 2147483647 w 1554"/>
              <a:gd name="T17" fmla="*/ 2147483647 h 2375"/>
              <a:gd name="T18" fmla="*/ 2147483647 w 1554"/>
              <a:gd name="T19" fmla="*/ 2147483647 h 2375"/>
              <a:gd name="T20" fmla="*/ 2147483647 w 1554"/>
              <a:gd name="T21" fmla="*/ 2147483647 h 2375"/>
              <a:gd name="T22" fmla="*/ 2147483647 w 1554"/>
              <a:gd name="T23" fmla="*/ 2147483647 h 2375"/>
              <a:gd name="T24" fmla="*/ 2147483647 w 1554"/>
              <a:gd name="T25" fmla="*/ 2147483647 h 2375"/>
              <a:gd name="T26" fmla="*/ 2147483647 w 1554"/>
              <a:gd name="T27" fmla="*/ 2147483647 h 2375"/>
              <a:gd name="T28" fmla="*/ 2147483647 w 1554"/>
              <a:gd name="T29" fmla="*/ 2147483647 h 2375"/>
              <a:gd name="T30" fmla="*/ 2147483647 w 1554"/>
              <a:gd name="T31" fmla="*/ 2147483647 h 2375"/>
              <a:gd name="T32" fmla="*/ 2147483647 w 1554"/>
              <a:gd name="T33" fmla="*/ 2147483647 h 2375"/>
              <a:gd name="T34" fmla="*/ 2147483647 w 1554"/>
              <a:gd name="T35" fmla="*/ 2147483647 h 2375"/>
              <a:gd name="T36" fmla="*/ 2147483647 w 1554"/>
              <a:gd name="T37" fmla="*/ 2147483647 h 2375"/>
              <a:gd name="T38" fmla="*/ 2147483647 w 1554"/>
              <a:gd name="T39" fmla="*/ 2147483647 h 2375"/>
              <a:gd name="T40" fmla="*/ 2147483647 w 1554"/>
              <a:gd name="T41" fmla="*/ 2147483647 h 2375"/>
              <a:gd name="T42" fmla="*/ 2147483647 w 1554"/>
              <a:gd name="T43" fmla="*/ 2147483647 h 2375"/>
              <a:gd name="T44" fmla="*/ 2147483647 w 1554"/>
              <a:gd name="T45" fmla="*/ 2147483647 h 2375"/>
              <a:gd name="T46" fmla="*/ 2147483647 w 1554"/>
              <a:gd name="T47" fmla="*/ 2147483647 h 2375"/>
              <a:gd name="T48" fmla="*/ 2147483647 w 1554"/>
              <a:gd name="T49" fmla="*/ 2147483647 h 2375"/>
              <a:gd name="T50" fmla="*/ 2147483647 w 1554"/>
              <a:gd name="T51" fmla="*/ 2147483647 h 2375"/>
              <a:gd name="T52" fmla="*/ 2147483647 w 1554"/>
              <a:gd name="T53" fmla="*/ 2147483647 h 2375"/>
              <a:gd name="T54" fmla="*/ 2147483647 w 1554"/>
              <a:gd name="T55" fmla="*/ 2147483647 h 2375"/>
              <a:gd name="T56" fmla="*/ 2147483647 w 1554"/>
              <a:gd name="T57" fmla="*/ 2147483647 h 2375"/>
              <a:gd name="T58" fmla="*/ 2147483647 w 1554"/>
              <a:gd name="T59" fmla="*/ 2147483647 h 2375"/>
              <a:gd name="T60" fmla="*/ 2147483647 w 1554"/>
              <a:gd name="T61" fmla="*/ 2147483647 h 2375"/>
              <a:gd name="T62" fmla="*/ 2147483647 w 1554"/>
              <a:gd name="T63" fmla="*/ 2147483647 h 2375"/>
              <a:gd name="T64" fmla="*/ 2147483647 w 1554"/>
              <a:gd name="T65" fmla="*/ 2147483647 h 2375"/>
              <a:gd name="T66" fmla="*/ 2147483647 w 1554"/>
              <a:gd name="T67" fmla="*/ 2147483647 h 2375"/>
              <a:gd name="T68" fmla="*/ 2147483647 w 1554"/>
              <a:gd name="T69" fmla="*/ 2147483647 h 2375"/>
              <a:gd name="T70" fmla="*/ 2147483647 w 1554"/>
              <a:gd name="T71" fmla="*/ 2147483647 h 2375"/>
              <a:gd name="T72" fmla="*/ 2147483647 w 1554"/>
              <a:gd name="T73" fmla="*/ 2147483647 h 2375"/>
              <a:gd name="T74" fmla="*/ 2147483647 w 1554"/>
              <a:gd name="T75" fmla="*/ 2147483647 h 2375"/>
              <a:gd name="T76" fmla="*/ 2147483647 w 1554"/>
              <a:gd name="T77" fmla="*/ 2147483647 h 2375"/>
              <a:gd name="T78" fmla="*/ 2147483647 w 1554"/>
              <a:gd name="T79" fmla="*/ 2147483647 h 2375"/>
              <a:gd name="T80" fmla="*/ 2147483647 w 1554"/>
              <a:gd name="T81" fmla="*/ 2147483647 h 2375"/>
              <a:gd name="T82" fmla="*/ 2147483647 w 1554"/>
              <a:gd name="T83" fmla="*/ 2147483647 h 2375"/>
              <a:gd name="T84" fmla="*/ 2147483647 w 1554"/>
              <a:gd name="T85" fmla="*/ 2147483647 h 2375"/>
              <a:gd name="T86" fmla="*/ 2147483647 w 1554"/>
              <a:gd name="T87" fmla="*/ 2147483647 h 2375"/>
              <a:gd name="T88" fmla="*/ 2147483647 w 1554"/>
              <a:gd name="T89" fmla="*/ 2147483647 h 2375"/>
              <a:gd name="T90" fmla="*/ 2147483647 w 1554"/>
              <a:gd name="T91" fmla="*/ 2147483647 h 2375"/>
              <a:gd name="T92" fmla="*/ 2147483647 w 1554"/>
              <a:gd name="T93" fmla="*/ 2147483647 h 2375"/>
              <a:gd name="T94" fmla="*/ 2147483647 w 1554"/>
              <a:gd name="T95" fmla="*/ 2147483647 h 2375"/>
              <a:gd name="T96" fmla="*/ 2147483647 w 1554"/>
              <a:gd name="T97" fmla="*/ 2147483647 h 2375"/>
              <a:gd name="T98" fmla="*/ 2147483647 w 1554"/>
              <a:gd name="T99" fmla="*/ 2147483647 h 2375"/>
              <a:gd name="T100" fmla="*/ 2147483647 w 1554"/>
              <a:gd name="T101" fmla="*/ 2147483647 h 2375"/>
              <a:gd name="T102" fmla="*/ 2147483647 w 1554"/>
              <a:gd name="T103" fmla="*/ 2147483647 h 2375"/>
              <a:gd name="T104" fmla="*/ 2147483647 w 1554"/>
              <a:gd name="T105" fmla="*/ 2147483647 h 2375"/>
              <a:gd name="T106" fmla="*/ 2147483647 w 1554"/>
              <a:gd name="T107" fmla="*/ 2147483647 h 2375"/>
              <a:gd name="T108" fmla="*/ 2147483647 w 1554"/>
              <a:gd name="T109" fmla="*/ 2147483647 h 2375"/>
              <a:gd name="T110" fmla="*/ 2147483647 w 1554"/>
              <a:gd name="T111" fmla="*/ 2147483647 h 2375"/>
              <a:gd name="T112" fmla="*/ 2147483647 w 1554"/>
              <a:gd name="T113" fmla="*/ 2147483647 h 2375"/>
              <a:gd name="T114" fmla="*/ 2147483647 w 1554"/>
              <a:gd name="T115" fmla="*/ 2147483647 h 2375"/>
              <a:gd name="T116" fmla="*/ 2147483647 w 1554"/>
              <a:gd name="T117" fmla="*/ 2147483647 h 2375"/>
              <a:gd name="T118" fmla="*/ 2147483647 w 1554"/>
              <a:gd name="T119" fmla="*/ 2147483647 h 2375"/>
              <a:gd name="T120" fmla="*/ 2147483647 w 1554"/>
              <a:gd name="T121" fmla="*/ 2147483647 h 23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54"/>
              <a:gd name="T184" fmla="*/ 0 h 2375"/>
              <a:gd name="T185" fmla="*/ 1554 w 1554"/>
              <a:gd name="T186" fmla="*/ 2375 h 23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54" h="2375">
                <a:moveTo>
                  <a:pt x="424" y="635"/>
                </a:moveTo>
                <a:lnTo>
                  <a:pt x="421" y="637"/>
                </a:lnTo>
                <a:lnTo>
                  <a:pt x="419" y="641"/>
                </a:lnTo>
                <a:lnTo>
                  <a:pt x="415" y="644"/>
                </a:lnTo>
                <a:lnTo>
                  <a:pt x="409" y="646"/>
                </a:lnTo>
                <a:lnTo>
                  <a:pt x="404" y="646"/>
                </a:lnTo>
                <a:lnTo>
                  <a:pt x="400" y="644"/>
                </a:lnTo>
                <a:lnTo>
                  <a:pt x="397" y="642"/>
                </a:lnTo>
                <a:lnTo>
                  <a:pt x="397" y="641"/>
                </a:lnTo>
                <a:lnTo>
                  <a:pt x="404" y="641"/>
                </a:lnTo>
                <a:lnTo>
                  <a:pt x="414" y="639"/>
                </a:lnTo>
                <a:lnTo>
                  <a:pt x="424" y="630"/>
                </a:lnTo>
                <a:lnTo>
                  <a:pt x="429" y="623"/>
                </a:lnTo>
                <a:lnTo>
                  <a:pt x="428" y="628"/>
                </a:lnTo>
                <a:lnTo>
                  <a:pt x="424" y="635"/>
                </a:lnTo>
                <a:close/>
                <a:moveTo>
                  <a:pt x="401" y="415"/>
                </a:moveTo>
                <a:lnTo>
                  <a:pt x="400" y="415"/>
                </a:lnTo>
                <a:lnTo>
                  <a:pt x="399" y="414"/>
                </a:lnTo>
                <a:lnTo>
                  <a:pt x="397" y="411"/>
                </a:lnTo>
                <a:lnTo>
                  <a:pt x="397" y="409"/>
                </a:lnTo>
                <a:lnTo>
                  <a:pt x="399" y="408"/>
                </a:lnTo>
                <a:lnTo>
                  <a:pt x="402" y="408"/>
                </a:lnTo>
                <a:lnTo>
                  <a:pt x="405" y="410"/>
                </a:lnTo>
                <a:lnTo>
                  <a:pt x="407" y="410"/>
                </a:lnTo>
                <a:lnTo>
                  <a:pt x="405" y="413"/>
                </a:lnTo>
                <a:lnTo>
                  <a:pt x="401" y="415"/>
                </a:lnTo>
                <a:close/>
                <a:moveTo>
                  <a:pt x="378" y="473"/>
                </a:moveTo>
                <a:lnTo>
                  <a:pt x="368" y="483"/>
                </a:lnTo>
                <a:lnTo>
                  <a:pt x="368" y="479"/>
                </a:lnTo>
                <a:lnTo>
                  <a:pt x="368" y="471"/>
                </a:lnTo>
                <a:lnTo>
                  <a:pt x="372" y="468"/>
                </a:lnTo>
                <a:lnTo>
                  <a:pt x="376" y="467"/>
                </a:lnTo>
                <a:lnTo>
                  <a:pt x="380" y="466"/>
                </a:lnTo>
                <a:lnTo>
                  <a:pt x="381" y="466"/>
                </a:lnTo>
                <a:lnTo>
                  <a:pt x="378" y="473"/>
                </a:lnTo>
                <a:close/>
                <a:moveTo>
                  <a:pt x="1549" y="755"/>
                </a:moveTo>
                <a:lnTo>
                  <a:pt x="1550" y="752"/>
                </a:lnTo>
                <a:lnTo>
                  <a:pt x="1554" y="743"/>
                </a:lnTo>
                <a:lnTo>
                  <a:pt x="1554" y="741"/>
                </a:lnTo>
                <a:lnTo>
                  <a:pt x="1553" y="738"/>
                </a:lnTo>
                <a:lnTo>
                  <a:pt x="1552" y="736"/>
                </a:lnTo>
                <a:lnTo>
                  <a:pt x="1550" y="734"/>
                </a:lnTo>
                <a:lnTo>
                  <a:pt x="1546" y="731"/>
                </a:lnTo>
                <a:lnTo>
                  <a:pt x="1545" y="731"/>
                </a:lnTo>
                <a:lnTo>
                  <a:pt x="1546" y="726"/>
                </a:lnTo>
                <a:lnTo>
                  <a:pt x="1549" y="716"/>
                </a:lnTo>
                <a:lnTo>
                  <a:pt x="1549" y="711"/>
                </a:lnTo>
                <a:lnTo>
                  <a:pt x="1546" y="707"/>
                </a:lnTo>
                <a:lnTo>
                  <a:pt x="1544" y="705"/>
                </a:lnTo>
                <a:lnTo>
                  <a:pt x="1543" y="704"/>
                </a:lnTo>
                <a:lnTo>
                  <a:pt x="1541" y="702"/>
                </a:lnTo>
                <a:lnTo>
                  <a:pt x="1538" y="697"/>
                </a:lnTo>
                <a:lnTo>
                  <a:pt x="1538" y="692"/>
                </a:lnTo>
                <a:lnTo>
                  <a:pt x="1535" y="684"/>
                </a:lnTo>
                <a:lnTo>
                  <a:pt x="1534" y="681"/>
                </a:lnTo>
                <a:lnTo>
                  <a:pt x="1533" y="680"/>
                </a:lnTo>
                <a:lnTo>
                  <a:pt x="1530" y="680"/>
                </a:lnTo>
                <a:lnTo>
                  <a:pt x="1529" y="680"/>
                </a:lnTo>
                <a:lnTo>
                  <a:pt x="1524" y="680"/>
                </a:lnTo>
                <a:lnTo>
                  <a:pt x="1519" y="680"/>
                </a:lnTo>
                <a:lnTo>
                  <a:pt x="1504" y="681"/>
                </a:lnTo>
                <a:lnTo>
                  <a:pt x="1487" y="685"/>
                </a:lnTo>
                <a:lnTo>
                  <a:pt x="1477" y="685"/>
                </a:lnTo>
                <a:lnTo>
                  <a:pt x="1467" y="687"/>
                </a:lnTo>
                <a:lnTo>
                  <a:pt x="1463" y="689"/>
                </a:lnTo>
                <a:lnTo>
                  <a:pt x="1461" y="692"/>
                </a:lnTo>
                <a:lnTo>
                  <a:pt x="1457" y="695"/>
                </a:lnTo>
                <a:lnTo>
                  <a:pt x="1452" y="700"/>
                </a:lnTo>
                <a:lnTo>
                  <a:pt x="1443" y="713"/>
                </a:lnTo>
                <a:lnTo>
                  <a:pt x="1429" y="726"/>
                </a:lnTo>
                <a:lnTo>
                  <a:pt x="1425" y="729"/>
                </a:lnTo>
                <a:lnTo>
                  <a:pt x="1421" y="734"/>
                </a:lnTo>
                <a:lnTo>
                  <a:pt x="1419" y="741"/>
                </a:lnTo>
                <a:lnTo>
                  <a:pt x="1416" y="746"/>
                </a:lnTo>
                <a:lnTo>
                  <a:pt x="1413" y="757"/>
                </a:lnTo>
                <a:lnTo>
                  <a:pt x="1409" y="764"/>
                </a:lnTo>
                <a:lnTo>
                  <a:pt x="1406" y="769"/>
                </a:lnTo>
                <a:lnTo>
                  <a:pt x="1400" y="774"/>
                </a:lnTo>
                <a:lnTo>
                  <a:pt x="1394" y="777"/>
                </a:lnTo>
                <a:lnTo>
                  <a:pt x="1385" y="781"/>
                </a:lnTo>
                <a:lnTo>
                  <a:pt x="1375" y="785"/>
                </a:lnTo>
                <a:lnTo>
                  <a:pt x="1362" y="789"/>
                </a:lnTo>
                <a:lnTo>
                  <a:pt x="1347" y="793"/>
                </a:lnTo>
                <a:lnTo>
                  <a:pt x="1331" y="796"/>
                </a:lnTo>
                <a:lnTo>
                  <a:pt x="1308" y="803"/>
                </a:lnTo>
                <a:lnTo>
                  <a:pt x="1278" y="812"/>
                </a:lnTo>
                <a:lnTo>
                  <a:pt x="1247" y="819"/>
                </a:lnTo>
                <a:lnTo>
                  <a:pt x="1223" y="824"/>
                </a:lnTo>
                <a:lnTo>
                  <a:pt x="1200" y="828"/>
                </a:lnTo>
                <a:lnTo>
                  <a:pt x="1173" y="834"/>
                </a:lnTo>
                <a:lnTo>
                  <a:pt x="1145" y="841"/>
                </a:lnTo>
                <a:lnTo>
                  <a:pt x="1127" y="844"/>
                </a:lnTo>
                <a:lnTo>
                  <a:pt x="1115" y="849"/>
                </a:lnTo>
                <a:lnTo>
                  <a:pt x="1099" y="854"/>
                </a:lnTo>
                <a:lnTo>
                  <a:pt x="1086" y="858"/>
                </a:lnTo>
                <a:lnTo>
                  <a:pt x="1077" y="858"/>
                </a:lnTo>
                <a:lnTo>
                  <a:pt x="1068" y="857"/>
                </a:lnTo>
                <a:lnTo>
                  <a:pt x="1058" y="853"/>
                </a:lnTo>
                <a:lnTo>
                  <a:pt x="1048" y="851"/>
                </a:lnTo>
                <a:lnTo>
                  <a:pt x="1038" y="848"/>
                </a:lnTo>
                <a:lnTo>
                  <a:pt x="1019" y="842"/>
                </a:lnTo>
                <a:lnTo>
                  <a:pt x="986" y="830"/>
                </a:lnTo>
                <a:lnTo>
                  <a:pt x="952" y="819"/>
                </a:lnTo>
                <a:lnTo>
                  <a:pt x="930" y="812"/>
                </a:lnTo>
                <a:lnTo>
                  <a:pt x="915" y="806"/>
                </a:lnTo>
                <a:lnTo>
                  <a:pt x="895" y="798"/>
                </a:lnTo>
                <a:lnTo>
                  <a:pt x="875" y="788"/>
                </a:lnTo>
                <a:lnTo>
                  <a:pt x="861" y="779"/>
                </a:lnTo>
                <a:lnTo>
                  <a:pt x="847" y="769"/>
                </a:lnTo>
                <a:lnTo>
                  <a:pt x="832" y="757"/>
                </a:lnTo>
                <a:lnTo>
                  <a:pt x="815" y="747"/>
                </a:lnTo>
                <a:lnTo>
                  <a:pt x="800" y="738"/>
                </a:lnTo>
                <a:lnTo>
                  <a:pt x="784" y="731"/>
                </a:lnTo>
                <a:lnTo>
                  <a:pt x="760" y="722"/>
                </a:lnTo>
                <a:lnTo>
                  <a:pt x="736" y="714"/>
                </a:lnTo>
                <a:lnTo>
                  <a:pt x="716" y="709"/>
                </a:lnTo>
                <a:lnTo>
                  <a:pt x="698" y="708"/>
                </a:lnTo>
                <a:lnTo>
                  <a:pt x="683" y="708"/>
                </a:lnTo>
                <a:lnTo>
                  <a:pt x="671" y="709"/>
                </a:lnTo>
                <a:lnTo>
                  <a:pt x="668" y="711"/>
                </a:lnTo>
                <a:lnTo>
                  <a:pt x="666" y="708"/>
                </a:lnTo>
                <a:lnTo>
                  <a:pt x="663" y="704"/>
                </a:lnTo>
                <a:lnTo>
                  <a:pt x="657" y="703"/>
                </a:lnTo>
                <a:lnTo>
                  <a:pt x="652" y="703"/>
                </a:lnTo>
                <a:lnTo>
                  <a:pt x="647" y="700"/>
                </a:lnTo>
                <a:lnTo>
                  <a:pt x="640" y="697"/>
                </a:lnTo>
                <a:lnTo>
                  <a:pt x="639" y="697"/>
                </a:lnTo>
                <a:lnTo>
                  <a:pt x="637" y="697"/>
                </a:lnTo>
                <a:lnTo>
                  <a:pt x="637" y="698"/>
                </a:lnTo>
                <a:lnTo>
                  <a:pt x="637" y="699"/>
                </a:lnTo>
                <a:lnTo>
                  <a:pt x="631" y="699"/>
                </a:lnTo>
                <a:lnTo>
                  <a:pt x="626" y="697"/>
                </a:lnTo>
                <a:lnTo>
                  <a:pt x="621" y="692"/>
                </a:lnTo>
                <a:lnTo>
                  <a:pt x="615" y="687"/>
                </a:lnTo>
                <a:lnTo>
                  <a:pt x="606" y="681"/>
                </a:lnTo>
                <a:lnTo>
                  <a:pt x="598" y="674"/>
                </a:lnTo>
                <a:lnTo>
                  <a:pt x="594" y="668"/>
                </a:lnTo>
                <a:lnTo>
                  <a:pt x="596" y="666"/>
                </a:lnTo>
                <a:lnTo>
                  <a:pt x="598" y="663"/>
                </a:lnTo>
                <a:lnTo>
                  <a:pt x="598" y="657"/>
                </a:lnTo>
                <a:lnTo>
                  <a:pt x="597" y="654"/>
                </a:lnTo>
                <a:lnTo>
                  <a:pt x="599" y="655"/>
                </a:lnTo>
                <a:lnTo>
                  <a:pt x="603" y="660"/>
                </a:lnTo>
                <a:lnTo>
                  <a:pt x="607" y="661"/>
                </a:lnTo>
                <a:lnTo>
                  <a:pt x="611" y="661"/>
                </a:lnTo>
                <a:lnTo>
                  <a:pt x="617" y="660"/>
                </a:lnTo>
                <a:lnTo>
                  <a:pt x="625" y="657"/>
                </a:lnTo>
                <a:lnTo>
                  <a:pt x="628" y="655"/>
                </a:lnTo>
                <a:lnTo>
                  <a:pt x="632" y="651"/>
                </a:lnTo>
                <a:lnTo>
                  <a:pt x="635" y="647"/>
                </a:lnTo>
                <a:lnTo>
                  <a:pt x="636" y="644"/>
                </a:lnTo>
                <a:lnTo>
                  <a:pt x="639" y="637"/>
                </a:lnTo>
                <a:lnTo>
                  <a:pt x="640" y="635"/>
                </a:lnTo>
                <a:lnTo>
                  <a:pt x="637" y="637"/>
                </a:lnTo>
                <a:lnTo>
                  <a:pt x="633" y="645"/>
                </a:lnTo>
                <a:lnTo>
                  <a:pt x="631" y="649"/>
                </a:lnTo>
                <a:lnTo>
                  <a:pt x="626" y="651"/>
                </a:lnTo>
                <a:lnTo>
                  <a:pt x="621" y="654"/>
                </a:lnTo>
                <a:lnTo>
                  <a:pt x="615" y="655"/>
                </a:lnTo>
                <a:lnTo>
                  <a:pt x="612" y="655"/>
                </a:lnTo>
                <a:lnTo>
                  <a:pt x="609" y="654"/>
                </a:lnTo>
                <a:lnTo>
                  <a:pt x="607" y="652"/>
                </a:lnTo>
                <a:lnTo>
                  <a:pt x="606" y="651"/>
                </a:lnTo>
                <a:lnTo>
                  <a:pt x="604" y="647"/>
                </a:lnTo>
                <a:lnTo>
                  <a:pt x="604" y="646"/>
                </a:lnTo>
                <a:lnTo>
                  <a:pt x="608" y="649"/>
                </a:lnTo>
                <a:lnTo>
                  <a:pt x="618" y="650"/>
                </a:lnTo>
                <a:lnTo>
                  <a:pt x="622" y="649"/>
                </a:lnTo>
                <a:lnTo>
                  <a:pt x="625" y="646"/>
                </a:lnTo>
                <a:lnTo>
                  <a:pt x="627" y="644"/>
                </a:lnTo>
                <a:lnTo>
                  <a:pt x="631" y="639"/>
                </a:lnTo>
                <a:lnTo>
                  <a:pt x="633" y="632"/>
                </a:lnTo>
                <a:lnTo>
                  <a:pt x="633" y="627"/>
                </a:lnTo>
                <a:lnTo>
                  <a:pt x="632" y="622"/>
                </a:lnTo>
                <a:lnTo>
                  <a:pt x="631" y="621"/>
                </a:lnTo>
                <a:lnTo>
                  <a:pt x="631" y="623"/>
                </a:lnTo>
                <a:lnTo>
                  <a:pt x="631" y="627"/>
                </a:lnTo>
                <a:lnTo>
                  <a:pt x="628" y="633"/>
                </a:lnTo>
                <a:lnTo>
                  <a:pt x="625" y="639"/>
                </a:lnTo>
                <a:lnTo>
                  <a:pt x="620" y="641"/>
                </a:lnTo>
                <a:lnTo>
                  <a:pt x="615" y="642"/>
                </a:lnTo>
                <a:lnTo>
                  <a:pt x="609" y="641"/>
                </a:lnTo>
                <a:lnTo>
                  <a:pt x="604" y="639"/>
                </a:lnTo>
                <a:lnTo>
                  <a:pt x="599" y="635"/>
                </a:lnTo>
                <a:lnTo>
                  <a:pt x="597" y="630"/>
                </a:lnTo>
                <a:lnTo>
                  <a:pt x="596" y="625"/>
                </a:lnTo>
                <a:lnTo>
                  <a:pt x="596" y="620"/>
                </a:lnTo>
                <a:lnTo>
                  <a:pt x="596" y="612"/>
                </a:lnTo>
                <a:lnTo>
                  <a:pt x="597" y="610"/>
                </a:lnTo>
                <a:lnTo>
                  <a:pt x="602" y="608"/>
                </a:lnTo>
                <a:lnTo>
                  <a:pt x="608" y="610"/>
                </a:lnTo>
                <a:lnTo>
                  <a:pt x="611" y="612"/>
                </a:lnTo>
                <a:lnTo>
                  <a:pt x="613" y="615"/>
                </a:lnTo>
                <a:lnTo>
                  <a:pt x="615" y="618"/>
                </a:lnTo>
                <a:lnTo>
                  <a:pt x="616" y="622"/>
                </a:lnTo>
                <a:lnTo>
                  <a:pt x="615" y="625"/>
                </a:lnTo>
                <a:lnTo>
                  <a:pt x="613" y="626"/>
                </a:lnTo>
                <a:lnTo>
                  <a:pt x="609" y="626"/>
                </a:lnTo>
                <a:lnTo>
                  <a:pt x="606" y="626"/>
                </a:lnTo>
                <a:lnTo>
                  <a:pt x="603" y="623"/>
                </a:lnTo>
                <a:lnTo>
                  <a:pt x="602" y="621"/>
                </a:lnTo>
                <a:lnTo>
                  <a:pt x="602" y="625"/>
                </a:lnTo>
                <a:lnTo>
                  <a:pt x="603" y="628"/>
                </a:lnTo>
                <a:lnTo>
                  <a:pt x="607" y="631"/>
                </a:lnTo>
                <a:lnTo>
                  <a:pt x="609" y="632"/>
                </a:lnTo>
                <a:lnTo>
                  <a:pt x="613" y="633"/>
                </a:lnTo>
                <a:lnTo>
                  <a:pt x="617" y="633"/>
                </a:lnTo>
                <a:lnTo>
                  <a:pt x="620" y="632"/>
                </a:lnTo>
                <a:lnTo>
                  <a:pt x="622" y="632"/>
                </a:lnTo>
                <a:lnTo>
                  <a:pt x="623" y="630"/>
                </a:lnTo>
                <a:lnTo>
                  <a:pt x="625" y="628"/>
                </a:lnTo>
                <a:lnTo>
                  <a:pt x="626" y="623"/>
                </a:lnTo>
                <a:lnTo>
                  <a:pt x="625" y="617"/>
                </a:lnTo>
                <a:lnTo>
                  <a:pt x="622" y="612"/>
                </a:lnTo>
                <a:lnTo>
                  <a:pt x="620" y="607"/>
                </a:lnTo>
                <a:lnTo>
                  <a:pt x="617" y="602"/>
                </a:lnTo>
                <a:lnTo>
                  <a:pt x="617" y="599"/>
                </a:lnTo>
                <a:lnTo>
                  <a:pt x="625" y="597"/>
                </a:lnTo>
                <a:lnTo>
                  <a:pt x="636" y="593"/>
                </a:lnTo>
                <a:lnTo>
                  <a:pt x="649" y="587"/>
                </a:lnTo>
                <a:lnTo>
                  <a:pt x="660" y="579"/>
                </a:lnTo>
                <a:lnTo>
                  <a:pt x="669" y="572"/>
                </a:lnTo>
                <a:lnTo>
                  <a:pt x="676" y="562"/>
                </a:lnTo>
                <a:lnTo>
                  <a:pt x="680" y="553"/>
                </a:lnTo>
                <a:lnTo>
                  <a:pt x="684" y="540"/>
                </a:lnTo>
                <a:lnTo>
                  <a:pt x="688" y="525"/>
                </a:lnTo>
                <a:lnTo>
                  <a:pt x="693" y="512"/>
                </a:lnTo>
                <a:lnTo>
                  <a:pt x="694" y="507"/>
                </a:lnTo>
                <a:lnTo>
                  <a:pt x="694" y="502"/>
                </a:lnTo>
                <a:lnTo>
                  <a:pt x="693" y="498"/>
                </a:lnTo>
                <a:lnTo>
                  <a:pt x="692" y="493"/>
                </a:lnTo>
                <a:lnTo>
                  <a:pt x="687" y="487"/>
                </a:lnTo>
                <a:lnTo>
                  <a:pt x="683" y="482"/>
                </a:lnTo>
                <a:lnTo>
                  <a:pt x="680" y="479"/>
                </a:lnTo>
                <a:lnTo>
                  <a:pt x="679" y="478"/>
                </a:lnTo>
                <a:lnTo>
                  <a:pt x="679" y="476"/>
                </a:lnTo>
                <a:lnTo>
                  <a:pt x="680" y="473"/>
                </a:lnTo>
                <a:lnTo>
                  <a:pt x="681" y="471"/>
                </a:lnTo>
                <a:lnTo>
                  <a:pt x="683" y="469"/>
                </a:lnTo>
                <a:lnTo>
                  <a:pt x="684" y="468"/>
                </a:lnTo>
                <a:lnTo>
                  <a:pt x="688" y="464"/>
                </a:lnTo>
                <a:lnTo>
                  <a:pt x="689" y="463"/>
                </a:lnTo>
                <a:lnTo>
                  <a:pt x="690" y="461"/>
                </a:lnTo>
                <a:lnTo>
                  <a:pt x="690" y="458"/>
                </a:lnTo>
                <a:lnTo>
                  <a:pt x="690" y="455"/>
                </a:lnTo>
                <a:lnTo>
                  <a:pt x="684" y="444"/>
                </a:lnTo>
                <a:lnTo>
                  <a:pt x="681" y="440"/>
                </a:lnTo>
                <a:lnTo>
                  <a:pt x="683" y="435"/>
                </a:lnTo>
                <a:lnTo>
                  <a:pt x="683" y="426"/>
                </a:lnTo>
                <a:lnTo>
                  <a:pt x="680" y="416"/>
                </a:lnTo>
                <a:lnTo>
                  <a:pt x="675" y="405"/>
                </a:lnTo>
                <a:lnTo>
                  <a:pt x="665" y="387"/>
                </a:lnTo>
                <a:lnTo>
                  <a:pt x="660" y="373"/>
                </a:lnTo>
                <a:lnTo>
                  <a:pt x="656" y="365"/>
                </a:lnTo>
                <a:lnTo>
                  <a:pt x="649" y="354"/>
                </a:lnTo>
                <a:lnTo>
                  <a:pt x="641" y="348"/>
                </a:lnTo>
                <a:lnTo>
                  <a:pt x="633" y="344"/>
                </a:lnTo>
                <a:lnTo>
                  <a:pt x="627" y="342"/>
                </a:lnTo>
                <a:lnTo>
                  <a:pt x="625" y="341"/>
                </a:lnTo>
                <a:lnTo>
                  <a:pt x="618" y="338"/>
                </a:lnTo>
                <a:lnTo>
                  <a:pt x="609" y="334"/>
                </a:lnTo>
                <a:lnTo>
                  <a:pt x="603" y="330"/>
                </a:lnTo>
                <a:lnTo>
                  <a:pt x="596" y="325"/>
                </a:lnTo>
                <a:lnTo>
                  <a:pt x="578" y="324"/>
                </a:lnTo>
                <a:lnTo>
                  <a:pt x="564" y="324"/>
                </a:lnTo>
                <a:lnTo>
                  <a:pt x="556" y="324"/>
                </a:lnTo>
                <a:lnTo>
                  <a:pt x="551" y="324"/>
                </a:lnTo>
                <a:lnTo>
                  <a:pt x="549" y="324"/>
                </a:lnTo>
                <a:lnTo>
                  <a:pt x="543" y="322"/>
                </a:lnTo>
                <a:lnTo>
                  <a:pt x="534" y="323"/>
                </a:lnTo>
                <a:lnTo>
                  <a:pt x="527" y="324"/>
                </a:lnTo>
                <a:lnTo>
                  <a:pt x="519" y="325"/>
                </a:lnTo>
                <a:lnTo>
                  <a:pt x="515" y="327"/>
                </a:lnTo>
                <a:lnTo>
                  <a:pt x="507" y="329"/>
                </a:lnTo>
                <a:lnTo>
                  <a:pt x="497" y="330"/>
                </a:lnTo>
                <a:lnTo>
                  <a:pt x="488" y="334"/>
                </a:lnTo>
                <a:lnTo>
                  <a:pt x="478" y="342"/>
                </a:lnTo>
                <a:lnTo>
                  <a:pt x="469" y="348"/>
                </a:lnTo>
                <a:lnTo>
                  <a:pt x="463" y="353"/>
                </a:lnTo>
                <a:lnTo>
                  <a:pt x="460" y="356"/>
                </a:lnTo>
                <a:lnTo>
                  <a:pt x="458" y="357"/>
                </a:lnTo>
                <a:lnTo>
                  <a:pt x="454" y="357"/>
                </a:lnTo>
                <a:lnTo>
                  <a:pt x="449" y="358"/>
                </a:lnTo>
                <a:lnTo>
                  <a:pt x="445" y="361"/>
                </a:lnTo>
                <a:lnTo>
                  <a:pt x="442" y="365"/>
                </a:lnTo>
                <a:lnTo>
                  <a:pt x="439" y="370"/>
                </a:lnTo>
                <a:lnTo>
                  <a:pt x="439" y="371"/>
                </a:lnTo>
                <a:lnTo>
                  <a:pt x="435" y="373"/>
                </a:lnTo>
                <a:lnTo>
                  <a:pt x="425" y="378"/>
                </a:lnTo>
                <a:lnTo>
                  <a:pt x="421" y="384"/>
                </a:lnTo>
                <a:lnTo>
                  <a:pt x="420" y="387"/>
                </a:lnTo>
                <a:lnTo>
                  <a:pt x="419" y="391"/>
                </a:lnTo>
                <a:lnTo>
                  <a:pt x="419" y="394"/>
                </a:lnTo>
                <a:lnTo>
                  <a:pt x="414" y="392"/>
                </a:lnTo>
                <a:lnTo>
                  <a:pt x="406" y="390"/>
                </a:lnTo>
                <a:lnTo>
                  <a:pt x="402" y="386"/>
                </a:lnTo>
                <a:lnTo>
                  <a:pt x="401" y="381"/>
                </a:lnTo>
                <a:lnTo>
                  <a:pt x="400" y="376"/>
                </a:lnTo>
                <a:lnTo>
                  <a:pt x="400" y="375"/>
                </a:lnTo>
                <a:lnTo>
                  <a:pt x="400" y="376"/>
                </a:lnTo>
                <a:lnTo>
                  <a:pt x="399" y="381"/>
                </a:lnTo>
                <a:lnTo>
                  <a:pt x="400" y="387"/>
                </a:lnTo>
                <a:lnTo>
                  <a:pt x="402" y="394"/>
                </a:lnTo>
                <a:lnTo>
                  <a:pt x="410" y="402"/>
                </a:lnTo>
                <a:lnTo>
                  <a:pt x="412" y="405"/>
                </a:lnTo>
                <a:lnTo>
                  <a:pt x="405" y="405"/>
                </a:lnTo>
                <a:lnTo>
                  <a:pt x="396" y="404"/>
                </a:lnTo>
                <a:lnTo>
                  <a:pt x="391" y="404"/>
                </a:lnTo>
                <a:lnTo>
                  <a:pt x="388" y="405"/>
                </a:lnTo>
                <a:lnTo>
                  <a:pt x="387" y="409"/>
                </a:lnTo>
                <a:lnTo>
                  <a:pt x="387" y="413"/>
                </a:lnTo>
                <a:lnTo>
                  <a:pt x="388" y="416"/>
                </a:lnTo>
                <a:lnTo>
                  <a:pt x="392" y="418"/>
                </a:lnTo>
                <a:lnTo>
                  <a:pt x="397" y="419"/>
                </a:lnTo>
                <a:lnTo>
                  <a:pt x="401" y="420"/>
                </a:lnTo>
                <a:lnTo>
                  <a:pt x="402" y="420"/>
                </a:lnTo>
                <a:lnTo>
                  <a:pt x="404" y="420"/>
                </a:lnTo>
                <a:lnTo>
                  <a:pt x="401" y="420"/>
                </a:lnTo>
                <a:lnTo>
                  <a:pt x="399" y="420"/>
                </a:lnTo>
                <a:lnTo>
                  <a:pt x="396" y="423"/>
                </a:lnTo>
                <a:lnTo>
                  <a:pt x="394" y="425"/>
                </a:lnTo>
                <a:lnTo>
                  <a:pt x="394" y="429"/>
                </a:lnTo>
                <a:lnTo>
                  <a:pt x="396" y="439"/>
                </a:lnTo>
                <a:lnTo>
                  <a:pt x="397" y="443"/>
                </a:lnTo>
                <a:lnTo>
                  <a:pt x="395" y="444"/>
                </a:lnTo>
                <a:lnTo>
                  <a:pt x="388" y="447"/>
                </a:lnTo>
                <a:lnTo>
                  <a:pt x="383" y="454"/>
                </a:lnTo>
                <a:lnTo>
                  <a:pt x="382" y="459"/>
                </a:lnTo>
                <a:lnTo>
                  <a:pt x="378" y="461"/>
                </a:lnTo>
                <a:lnTo>
                  <a:pt x="368" y="466"/>
                </a:lnTo>
                <a:lnTo>
                  <a:pt x="363" y="469"/>
                </a:lnTo>
                <a:lnTo>
                  <a:pt x="362" y="473"/>
                </a:lnTo>
                <a:lnTo>
                  <a:pt x="362" y="477"/>
                </a:lnTo>
                <a:lnTo>
                  <a:pt x="362" y="478"/>
                </a:lnTo>
                <a:lnTo>
                  <a:pt x="361" y="482"/>
                </a:lnTo>
                <a:lnTo>
                  <a:pt x="358" y="486"/>
                </a:lnTo>
                <a:lnTo>
                  <a:pt x="356" y="488"/>
                </a:lnTo>
                <a:lnTo>
                  <a:pt x="354" y="496"/>
                </a:lnTo>
                <a:lnTo>
                  <a:pt x="354" y="500"/>
                </a:lnTo>
                <a:lnTo>
                  <a:pt x="356" y="502"/>
                </a:lnTo>
                <a:lnTo>
                  <a:pt x="358" y="505"/>
                </a:lnTo>
                <a:lnTo>
                  <a:pt x="359" y="505"/>
                </a:lnTo>
                <a:lnTo>
                  <a:pt x="358" y="505"/>
                </a:lnTo>
                <a:lnTo>
                  <a:pt x="357" y="501"/>
                </a:lnTo>
                <a:lnTo>
                  <a:pt x="357" y="500"/>
                </a:lnTo>
                <a:lnTo>
                  <a:pt x="357" y="497"/>
                </a:lnTo>
                <a:lnTo>
                  <a:pt x="359" y="495"/>
                </a:lnTo>
                <a:lnTo>
                  <a:pt x="361" y="492"/>
                </a:lnTo>
                <a:lnTo>
                  <a:pt x="363" y="491"/>
                </a:lnTo>
                <a:lnTo>
                  <a:pt x="365" y="491"/>
                </a:lnTo>
                <a:lnTo>
                  <a:pt x="365" y="492"/>
                </a:lnTo>
                <a:lnTo>
                  <a:pt x="365" y="496"/>
                </a:lnTo>
                <a:lnTo>
                  <a:pt x="363" y="497"/>
                </a:lnTo>
                <a:lnTo>
                  <a:pt x="362" y="503"/>
                </a:lnTo>
                <a:lnTo>
                  <a:pt x="359" y="512"/>
                </a:lnTo>
                <a:lnTo>
                  <a:pt x="358" y="521"/>
                </a:lnTo>
                <a:lnTo>
                  <a:pt x="359" y="530"/>
                </a:lnTo>
                <a:lnTo>
                  <a:pt x="359" y="540"/>
                </a:lnTo>
                <a:lnTo>
                  <a:pt x="363" y="554"/>
                </a:lnTo>
                <a:lnTo>
                  <a:pt x="370" y="564"/>
                </a:lnTo>
                <a:lnTo>
                  <a:pt x="373" y="568"/>
                </a:lnTo>
                <a:lnTo>
                  <a:pt x="372" y="572"/>
                </a:lnTo>
                <a:lnTo>
                  <a:pt x="371" y="582"/>
                </a:lnTo>
                <a:lnTo>
                  <a:pt x="371" y="588"/>
                </a:lnTo>
                <a:lnTo>
                  <a:pt x="372" y="592"/>
                </a:lnTo>
                <a:lnTo>
                  <a:pt x="376" y="594"/>
                </a:lnTo>
                <a:lnTo>
                  <a:pt x="380" y="599"/>
                </a:lnTo>
                <a:lnTo>
                  <a:pt x="390" y="607"/>
                </a:lnTo>
                <a:lnTo>
                  <a:pt x="394" y="610"/>
                </a:lnTo>
                <a:lnTo>
                  <a:pt x="391" y="611"/>
                </a:lnTo>
                <a:lnTo>
                  <a:pt x="387" y="612"/>
                </a:lnTo>
                <a:lnTo>
                  <a:pt x="383" y="610"/>
                </a:lnTo>
                <a:lnTo>
                  <a:pt x="382" y="608"/>
                </a:lnTo>
                <a:lnTo>
                  <a:pt x="382" y="611"/>
                </a:lnTo>
                <a:lnTo>
                  <a:pt x="385" y="616"/>
                </a:lnTo>
                <a:lnTo>
                  <a:pt x="388" y="620"/>
                </a:lnTo>
                <a:lnTo>
                  <a:pt x="390" y="622"/>
                </a:lnTo>
                <a:lnTo>
                  <a:pt x="387" y="625"/>
                </a:lnTo>
                <a:lnTo>
                  <a:pt x="381" y="626"/>
                </a:lnTo>
                <a:lnTo>
                  <a:pt x="377" y="627"/>
                </a:lnTo>
                <a:lnTo>
                  <a:pt x="376" y="627"/>
                </a:lnTo>
                <a:lnTo>
                  <a:pt x="375" y="628"/>
                </a:lnTo>
                <a:lnTo>
                  <a:pt x="373" y="626"/>
                </a:lnTo>
                <a:lnTo>
                  <a:pt x="368" y="621"/>
                </a:lnTo>
                <a:lnTo>
                  <a:pt x="367" y="617"/>
                </a:lnTo>
                <a:lnTo>
                  <a:pt x="367" y="621"/>
                </a:lnTo>
                <a:lnTo>
                  <a:pt x="368" y="627"/>
                </a:lnTo>
                <a:lnTo>
                  <a:pt x="370" y="628"/>
                </a:lnTo>
                <a:lnTo>
                  <a:pt x="372" y="631"/>
                </a:lnTo>
                <a:lnTo>
                  <a:pt x="375" y="632"/>
                </a:lnTo>
                <a:lnTo>
                  <a:pt x="377" y="632"/>
                </a:lnTo>
                <a:lnTo>
                  <a:pt x="382" y="635"/>
                </a:lnTo>
                <a:lnTo>
                  <a:pt x="383" y="637"/>
                </a:lnTo>
                <a:lnTo>
                  <a:pt x="382" y="640"/>
                </a:lnTo>
                <a:lnTo>
                  <a:pt x="377" y="640"/>
                </a:lnTo>
                <a:lnTo>
                  <a:pt x="370" y="637"/>
                </a:lnTo>
                <a:lnTo>
                  <a:pt x="366" y="636"/>
                </a:lnTo>
                <a:lnTo>
                  <a:pt x="368" y="639"/>
                </a:lnTo>
                <a:lnTo>
                  <a:pt x="376" y="645"/>
                </a:lnTo>
                <a:lnTo>
                  <a:pt x="381" y="646"/>
                </a:lnTo>
                <a:lnTo>
                  <a:pt x="383" y="646"/>
                </a:lnTo>
                <a:lnTo>
                  <a:pt x="387" y="649"/>
                </a:lnTo>
                <a:lnTo>
                  <a:pt x="388" y="651"/>
                </a:lnTo>
                <a:lnTo>
                  <a:pt x="390" y="655"/>
                </a:lnTo>
                <a:lnTo>
                  <a:pt x="392" y="656"/>
                </a:lnTo>
                <a:lnTo>
                  <a:pt x="396" y="657"/>
                </a:lnTo>
                <a:lnTo>
                  <a:pt x="401" y="657"/>
                </a:lnTo>
                <a:lnTo>
                  <a:pt x="406" y="657"/>
                </a:lnTo>
                <a:lnTo>
                  <a:pt x="410" y="657"/>
                </a:lnTo>
                <a:lnTo>
                  <a:pt x="411" y="659"/>
                </a:lnTo>
                <a:lnTo>
                  <a:pt x="410" y="661"/>
                </a:lnTo>
                <a:lnTo>
                  <a:pt x="404" y="665"/>
                </a:lnTo>
                <a:lnTo>
                  <a:pt x="395" y="671"/>
                </a:lnTo>
                <a:lnTo>
                  <a:pt x="386" y="678"/>
                </a:lnTo>
                <a:lnTo>
                  <a:pt x="381" y="680"/>
                </a:lnTo>
                <a:lnTo>
                  <a:pt x="377" y="680"/>
                </a:lnTo>
                <a:lnTo>
                  <a:pt x="368" y="680"/>
                </a:lnTo>
                <a:lnTo>
                  <a:pt x="362" y="683"/>
                </a:lnTo>
                <a:lnTo>
                  <a:pt x="359" y="685"/>
                </a:lnTo>
                <a:lnTo>
                  <a:pt x="357" y="684"/>
                </a:lnTo>
                <a:lnTo>
                  <a:pt x="349" y="684"/>
                </a:lnTo>
                <a:lnTo>
                  <a:pt x="344" y="685"/>
                </a:lnTo>
                <a:lnTo>
                  <a:pt x="343" y="687"/>
                </a:lnTo>
                <a:lnTo>
                  <a:pt x="342" y="687"/>
                </a:lnTo>
                <a:lnTo>
                  <a:pt x="337" y="684"/>
                </a:lnTo>
                <a:lnTo>
                  <a:pt x="330" y="678"/>
                </a:lnTo>
                <a:lnTo>
                  <a:pt x="320" y="671"/>
                </a:lnTo>
                <a:lnTo>
                  <a:pt x="306" y="670"/>
                </a:lnTo>
                <a:lnTo>
                  <a:pt x="299" y="670"/>
                </a:lnTo>
                <a:lnTo>
                  <a:pt x="286" y="644"/>
                </a:lnTo>
                <a:lnTo>
                  <a:pt x="266" y="602"/>
                </a:lnTo>
                <a:lnTo>
                  <a:pt x="246" y="556"/>
                </a:lnTo>
                <a:lnTo>
                  <a:pt x="229" y="519"/>
                </a:lnTo>
                <a:lnTo>
                  <a:pt x="221" y="502"/>
                </a:lnTo>
                <a:lnTo>
                  <a:pt x="210" y="487"/>
                </a:lnTo>
                <a:lnTo>
                  <a:pt x="200" y="473"/>
                </a:lnTo>
                <a:lnTo>
                  <a:pt x="189" y="461"/>
                </a:lnTo>
                <a:lnTo>
                  <a:pt x="178" y="448"/>
                </a:lnTo>
                <a:lnTo>
                  <a:pt x="166" y="434"/>
                </a:lnTo>
                <a:lnTo>
                  <a:pt x="156" y="420"/>
                </a:lnTo>
                <a:lnTo>
                  <a:pt x="146" y="405"/>
                </a:lnTo>
                <a:lnTo>
                  <a:pt x="144" y="397"/>
                </a:lnTo>
                <a:lnTo>
                  <a:pt x="142" y="391"/>
                </a:lnTo>
                <a:lnTo>
                  <a:pt x="141" y="384"/>
                </a:lnTo>
                <a:lnTo>
                  <a:pt x="141" y="375"/>
                </a:lnTo>
                <a:lnTo>
                  <a:pt x="140" y="360"/>
                </a:lnTo>
                <a:lnTo>
                  <a:pt x="137" y="346"/>
                </a:lnTo>
                <a:lnTo>
                  <a:pt x="131" y="315"/>
                </a:lnTo>
                <a:lnTo>
                  <a:pt x="123" y="293"/>
                </a:lnTo>
                <a:lnTo>
                  <a:pt x="116" y="274"/>
                </a:lnTo>
                <a:lnTo>
                  <a:pt x="111" y="256"/>
                </a:lnTo>
                <a:lnTo>
                  <a:pt x="107" y="241"/>
                </a:lnTo>
                <a:lnTo>
                  <a:pt x="101" y="218"/>
                </a:lnTo>
                <a:lnTo>
                  <a:pt x="96" y="194"/>
                </a:lnTo>
                <a:lnTo>
                  <a:pt x="92" y="176"/>
                </a:lnTo>
                <a:lnTo>
                  <a:pt x="92" y="163"/>
                </a:lnTo>
                <a:lnTo>
                  <a:pt x="90" y="149"/>
                </a:lnTo>
                <a:lnTo>
                  <a:pt x="90" y="137"/>
                </a:lnTo>
                <a:lnTo>
                  <a:pt x="90" y="132"/>
                </a:lnTo>
                <a:lnTo>
                  <a:pt x="92" y="131"/>
                </a:lnTo>
                <a:lnTo>
                  <a:pt x="97" y="125"/>
                </a:lnTo>
                <a:lnTo>
                  <a:pt x="103" y="118"/>
                </a:lnTo>
                <a:lnTo>
                  <a:pt x="111" y="111"/>
                </a:lnTo>
                <a:lnTo>
                  <a:pt x="116" y="104"/>
                </a:lnTo>
                <a:lnTo>
                  <a:pt x="118" y="98"/>
                </a:lnTo>
                <a:lnTo>
                  <a:pt x="121" y="91"/>
                </a:lnTo>
                <a:lnTo>
                  <a:pt x="122" y="84"/>
                </a:lnTo>
                <a:lnTo>
                  <a:pt x="120" y="74"/>
                </a:lnTo>
                <a:lnTo>
                  <a:pt x="117" y="65"/>
                </a:lnTo>
                <a:lnTo>
                  <a:pt x="117" y="60"/>
                </a:lnTo>
                <a:lnTo>
                  <a:pt x="116" y="58"/>
                </a:lnTo>
                <a:lnTo>
                  <a:pt x="117" y="53"/>
                </a:lnTo>
                <a:lnTo>
                  <a:pt x="118" y="45"/>
                </a:lnTo>
                <a:lnTo>
                  <a:pt x="120" y="40"/>
                </a:lnTo>
                <a:lnTo>
                  <a:pt x="121" y="34"/>
                </a:lnTo>
                <a:lnTo>
                  <a:pt x="120" y="27"/>
                </a:lnTo>
                <a:lnTo>
                  <a:pt x="116" y="20"/>
                </a:lnTo>
                <a:lnTo>
                  <a:pt x="113" y="15"/>
                </a:lnTo>
                <a:lnTo>
                  <a:pt x="109" y="10"/>
                </a:lnTo>
                <a:lnTo>
                  <a:pt x="107" y="6"/>
                </a:lnTo>
                <a:lnTo>
                  <a:pt x="103" y="2"/>
                </a:lnTo>
                <a:lnTo>
                  <a:pt x="99" y="1"/>
                </a:lnTo>
                <a:lnTo>
                  <a:pt x="97" y="0"/>
                </a:lnTo>
                <a:lnTo>
                  <a:pt x="93" y="0"/>
                </a:lnTo>
                <a:lnTo>
                  <a:pt x="89" y="0"/>
                </a:lnTo>
                <a:lnTo>
                  <a:pt x="85" y="1"/>
                </a:lnTo>
                <a:lnTo>
                  <a:pt x="83" y="5"/>
                </a:lnTo>
                <a:lnTo>
                  <a:pt x="82" y="7"/>
                </a:lnTo>
                <a:lnTo>
                  <a:pt x="80" y="9"/>
                </a:lnTo>
                <a:lnTo>
                  <a:pt x="79" y="7"/>
                </a:lnTo>
                <a:lnTo>
                  <a:pt x="75" y="5"/>
                </a:lnTo>
                <a:lnTo>
                  <a:pt x="73" y="3"/>
                </a:lnTo>
                <a:lnTo>
                  <a:pt x="70" y="3"/>
                </a:lnTo>
                <a:lnTo>
                  <a:pt x="66" y="3"/>
                </a:lnTo>
                <a:lnTo>
                  <a:pt x="63" y="3"/>
                </a:lnTo>
                <a:lnTo>
                  <a:pt x="59" y="6"/>
                </a:lnTo>
                <a:lnTo>
                  <a:pt x="55" y="10"/>
                </a:lnTo>
                <a:lnTo>
                  <a:pt x="54" y="14"/>
                </a:lnTo>
                <a:lnTo>
                  <a:pt x="54" y="15"/>
                </a:lnTo>
                <a:lnTo>
                  <a:pt x="51" y="14"/>
                </a:lnTo>
                <a:lnTo>
                  <a:pt x="48" y="12"/>
                </a:lnTo>
                <a:lnTo>
                  <a:pt x="42" y="12"/>
                </a:lnTo>
                <a:lnTo>
                  <a:pt x="36" y="14"/>
                </a:lnTo>
                <a:lnTo>
                  <a:pt x="32" y="19"/>
                </a:lnTo>
                <a:lnTo>
                  <a:pt x="30" y="22"/>
                </a:lnTo>
                <a:lnTo>
                  <a:pt x="29" y="22"/>
                </a:lnTo>
                <a:lnTo>
                  <a:pt x="25" y="21"/>
                </a:lnTo>
                <a:lnTo>
                  <a:pt x="21" y="20"/>
                </a:lnTo>
                <a:lnTo>
                  <a:pt x="16" y="20"/>
                </a:lnTo>
                <a:lnTo>
                  <a:pt x="13" y="20"/>
                </a:lnTo>
                <a:lnTo>
                  <a:pt x="10" y="21"/>
                </a:lnTo>
                <a:lnTo>
                  <a:pt x="6" y="22"/>
                </a:lnTo>
                <a:lnTo>
                  <a:pt x="3" y="25"/>
                </a:lnTo>
                <a:lnTo>
                  <a:pt x="1" y="34"/>
                </a:lnTo>
                <a:lnTo>
                  <a:pt x="2" y="39"/>
                </a:lnTo>
                <a:lnTo>
                  <a:pt x="1" y="43"/>
                </a:lnTo>
                <a:lnTo>
                  <a:pt x="0" y="49"/>
                </a:lnTo>
                <a:lnTo>
                  <a:pt x="1" y="58"/>
                </a:lnTo>
                <a:lnTo>
                  <a:pt x="1" y="69"/>
                </a:lnTo>
                <a:lnTo>
                  <a:pt x="1" y="82"/>
                </a:lnTo>
                <a:lnTo>
                  <a:pt x="1" y="96"/>
                </a:lnTo>
                <a:lnTo>
                  <a:pt x="3" y="110"/>
                </a:lnTo>
                <a:lnTo>
                  <a:pt x="7" y="123"/>
                </a:lnTo>
                <a:lnTo>
                  <a:pt x="11" y="131"/>
                </a:lnTo>
                <a:lnTo>
                  <a:pt x="16" y="137"/>
                </a:lnTo>
                <a:lnTo>
                  <a:pt x="17" y="140"/>
                </a:lnTo>
                <a:lnTo>
                  <a:pt x="17" y="144"/>
                </a:lnTo>
                <a:lnTo>
                  <a:pt x="17" y="150"/>
                </a:lnTo>
                <a:lnTo>
                  <a:pt x="17" y="156"/>
                </a:lnTo>
                <a:lnTo>
                  <a:pt x="16" y="170"/>
                </a:lnTo>
                <a:lnTo>
                  <a:pt x="16" y="192"/>
                </a:lnTo>
                <a:lnTo>
                  <a:pt x="16" y="216"/>
                </a:lnTo>
                <a:lnTo>
                  <a:pt x="16" y="235"/>
                </a:lnTo>
                <a:lnTo>
                  <a:pt x="17" y="257"/>
                </a:lnTo>
                <a:lnTo>
                  <a:pt x="18" y="290"/>
                </a:lnTo>
                <a:lnTo>
                  <a:pt x="21" y="319"/>
                </a:lnTo>
                <a:lnTo>
                  <a:pt x="22" y="334"/>
                </a:lnTo>
                <a:lnTo>
                  <a:pt x="24" y="342"/>
                </a:lnTo>
                <a:lnTo>
                  <a:pt x="24" y="353"/>
                </a:lnTo>
                <a:lnTo>
                  <a:pt x="26" y="367"/>
                </a:lnTo>
                <a:lnTo>
                  <a:pt x="29" y="386"/>
                </a:lnTo>
                <a:lnTo>
                  <a:pt x="34" y="404"/>
                </a:lnTo>
                <a:lnTo>
                  <a:pt x="36" y="414"/>
                </a:lnTo>
                <a:lnTo>
                  <a:pt x="39" y="420"/>
                </a:lnTo>
                <a:lnTo>
                  <a:pt x="41" y="429"/>
                </a:lnTo>
                <a:lnTo>
                  <a:pt x="45" y="439"/>
                </a:lnTo>
                <a:lnTo>
                  <a:pt x="51" y="447"/>
                </a:lnTo>
                <a:lnTo>
                  <a:pt x="54" y="450"/>
                </a:lnTo>
                <a:lnTo>
                  <a:pt x="60" y="459"/>
                </a:lnTo>
                <a:lnTo>
                  <a:pt x="64" y="464"/>
                </a:lnTo>
                <a:lnTo>
                  <a:pt x="66" y="471"/>
                </a:lnTo>
                <a:lnTo>
                  <a:pt x="69" y="477"/>
                </a:lnTo>
                <a:lnTo>
                  <a:pt x="70" y="482"/>
                </a:lnTo>
                <a:lnTo>
                  <a:pt x="75" y="506"/>
                </a:lnTo>
                <a:lnTo>
                  <a:pt x="85" y="543"/>
                </a:lnTo>
                <a:lnTo>
                  <a:pt x="97" y="582"/>
                </a:lnTo>
                <a:lnTo>
                  <a:pt x="107" y="610"/>
                </a:lnTo>
                <a:lnTo>
                  <a:pt x="122" y="642"/>
                </a:lnTo>
                <a:lnTo>
                  <a:pt x="137" y="674"/>
                </a:lnTo>
                <a:lnTo>
                  <a:pt x="155" y="705"/>
                </a:lnTo>
                <a:lnTo>
                  <a:pt x="171" y="734"/>
                </a:lnTo>
                <a:lnTo>
                  <a:pt x="188" y="762"/>
                </a:lnTo>
                <a:lnTo>
                  <a:pt x="203" y="786"/>
                </a:lnTo>
                <a:lnTo>
                  <a:pt x="215" y="806"/>
                </a:lnTo>
                <a:lnTo>
                  <a:pt x="227" y="823"/>
                </a:lnTo>
                <a:lnTo>
                  <a:pt x="243" y="894"/>
                </a:lnTo>
                <a:lnTo>
                  <a:pt x="241" y="896"/>
                </a:lnTo>
                <a:lnTo>
                  <a:pt x="238" y="901"/>
                </a:lnTo>
                <a:lnTo>
                  <a:pt x="239" y="909"/>
                </a:lnTo>
                <a:lnTo>
                  <a:pt x="241" y="915"/>
                </a:lnTo>
                <a:lnTo>
                  <a:pt x="242" y="923"/>
                </a:lnTo>
                <a:lnTo>
                  <a:pt x="245" y="933"/>
                </a:lnTo>
                <a:lnTo>
                  <a:pt x="246" y="944"/>
                </a:lnTo>
                <a:lnTo>
                  <a:pt x="250" y="954"/>
                </a:lnTo>
                <a:lnTo>
                  <a:pt x="252" y="967"/>
                </a:lnTo>
                <a:lnTo>
                  <a:pt x="255" y="978"/>
                </a:lnTo>
                <a:lnTo>
                  <a:pt x="256" y="987"/>
                </a:lnTo>
                <a:lnTo>
                  <a:pt x="257" y="1000"/>
                </a:lnTo>
                <a:lnTo>
                  <a:pt x="258" y="1014"/>
                </a:lnTo>
                <a:lnTo>
                  <a:pt x="260" y="1021"/>
                </a:lnTo>
                <a:lnTo>
                  <a:pt x="263" y="1035"/>
                </a:lnTo>
                <a:lnTo>
                  <a:pt x="269" y="1051"/>
                </a:lnTo>
                <a:lnTo>
                  <a:pt x="271" y="1065"/>
                </a:lnTo>
                <a:lnTo>
                  <a:pt x="274" y="1073"/>
                </a:lnTo>
                <a:lnTo>
                  <a:pt x="276" y="1088"/>
                </a:lnTo>
                <a:lnTo>
                  <a:pt x="281" y="1103"/>
                </a:lnTo>
                <a:lnTo>
                  <a:pt x="286" y="1117"/>
                </a:lnTo>
                <a:lnTo>
                  <a:pt x="293" y="1130"/>
                </a:lnTo>
                <a:lnTo>
                  <a:pt x="301" y="1150"/>
                </a:lnTo>
                <a:lnTo>
                  <a:pt x="306" y="1162"/>
                </a:lnTo>
                <a:lnTo>
                  <a:pt x="308" y="1184"/>
                </a:lnTo>
                <a:lnTo>
                  <a:pt x="306" y="1221"/>
                </a:lnTo>
                <a:lnTo>
                  <a:pt x="305" y="1258"/>
                </a:lnTo>
                <a:lnTo>
                  <a:pt x="304" y="1280"/>
                </a:lnTo>
                <a:lnTo>
                  <a:pt x="306" y="1293"/>
                </a:lnTo>
                <a:lnTo>
                  <a:pt x="310" y="1308"/>
                </a:lnTo>
                <a:lnTo>
                  <a:pt x="311" y="1315"/>
                </a:lnTo>
                <a:lnTo>
                  <a:pt x="313" y="1323"/>
                </a:lnTo>
                <a:lnTo>
                  <a:pt x="313" y="1329"/>
                </a:lnTo>
                <a:lnTo>
                  <a:pt x="310" y="1333"/>
                </a:lnTo>
                <a:lnTo>
                  <a:pt x="300" y="1342"/>
                </a:lnTo>
                <a:lnTo>
                  <a:pt x="289" y="1351"/>
                </a:lnTo>
                <a:lnTo>
                  <a:pt x="282" y="1357"/>
                </a:lnTo>
                <a:lnTo>
                  <a:pt x="277" y="1362"/>
                </a:lnTo>
                <a:lnTo>
                  <a:pt x="272" y="1368"/>
                </a:lnTo>
                <a:lnTo>
                  <a:pt x="270" y="1373"/>
                </a:lnTo>
                <a:lnTo>
                  <a:pt x="267" y="1380"/>
                </a:lnTo>
                <a:lnTo>
                  <a:pt x="266" y="1386"/>
                </a:lnTo>
                <a:lnTo>
                  <a:pt x="266" y="1394"/>
                </a:lnTo>
                <a:lnTo>
                  <a:pt x="266" y="1400"/>
                </a:lnTo>
                <a:lnTo>
                  <a:pt x="267" y="1411"/>
                </a:lnTo>
                <a:lnTo>
                  <a:pt x="270" y="1420"/>
                </a:lnTo>
                <a:lnTo>
                  <a:pt x="271" y="1428"/>
                </a:lnTo>
                <a:lnTo>
                  <a:pt x="272" y="1434"/>
                </a:lnTo>
                <a:lnTo>
                  <a:pt x="271" y="1438"/>
                </a:lnTo>
                <a:lnTo>
                  <a:pt x="270" y="1440"/>
                </a:lnTo>
                <a:lnTo>
                  <a:pt x="267" y="1443"/>
                </a:lnTo>
                <a:lnTo>
                  <a:pt x="263" y="1445"/>
                </a:lnTo>
                <a:lnTo>
                  <a:pt x="253" y="1449"/>
                </a:lnTo>
                <a:lnTo>
                  <a:pt x="246" y="1453"/>
                </a:lnTo>
                <a:lnTo>
                  <a:pt x="243" y="1455"/>
                </a:lnTo>
                <a:lnTo>
                  <a:pt x="242" y="1458"/>
                </a:lnTo>
                <a:lnTo>
                  <a:pt x="242" y="1462"/>
                </a:lnTo>
                <a:lnTo>
                  <a:pt x="245" y="1467"/>
                </a:lnTo>
                <a:lnTo>
                  <a:pt x="250" y="1479"/>
                </a:lnTo>
                <a:lnTo>
                  <a:pt x="252" y="1488"/>
                </a:lnTo>
                <a:lnTo>
                  <a:pt x="253" y="1496"/>
                </a:lnTo>
                <a:lnTo>
                  <a:pt x="253" y="1498"/>
                </a:lnTo>
                <a:lnTo>
                  <a:pt x="257" y="1543"/>
                </a:lnTo>
                <a:lnTo>
                  <a:pt x="258" y="1546"/>
                </a:lnTo>
                <a:lnTo>
                  <a:pt x="261" y="1558"/>
                </a:lnTo>
                <a:lnTo>
                  <a:pt x="265" y="1572"/>
                </a:lnTo>
                <a:lnTo>
                  <a:pt x="270" y="1583"/>
                </a:lnTo>
                <a:lnTo>
                  <a:pt x="279" y="1594"/>
                </a:lnTo>
                <a:lnTo>
                  <a:pt x="291" y="1609"/>
                </a:lnTo>
                <a:lnTo>
                  <a:pt x="301" y="1621"/>
                </a:lnTo>
                <a:lnTo>
                  <a:pt x="306" y="1626"/>
                </a:lnTo>
                <a:lnTo>
                  <a:pt x="309" y="1633"/>
                </a:lnTo>
                <a:lnTo>
                  <a:pt x="315" y="1652"/>
                </a:lnTo>
                <a:lnTo>
                  <a:pt x="324" y="1674"/>
                </a:lnTo>
                <a:lnTo>
                  <a:pt x="332" y="1691"/>
                </a:lnTo>
                <a:lnTo>
                  <a:pt x="334" y="1698"/>
                </a:lnTo>
                <a:lnTo>
                  <a:pt x="334" y="1704"/>
                </a:lnTo>
                <a:lnTo>
                  <a:pt x="333" y="1709"/>
                </a:lnTo>
                <a:lnTo>
                  <a:pt x="332" y="1714"/>
                </a:lnTo>
                <a:lnTo>
                  <a:pt x="330" y="1719"/>
                </a:lnTo>
                <a:lnTo>
                  <a:pt x="330" y="1726"/>
                </a:lnTo>
                <a:lnTo>
                  <a:pt x="332" y="1734"/>
                </a:lnTo>
                <a:lnTo>
                  <a:pt x="335" y="1745"/>
                </a:lnTo>
                <a:lnTo>
                  <a:pt x="341" y="1758"/>
                </a:lnTo>
                <a:lnTo>
                  <a:pt x="344" y="1770"/>
                </a:lnTo>
                <a:lnTo>
                  <a:pt x="347" y="1781"/>
                </a:lnTo>
                <a:lnTo>
                  <a:pt x="349" y="1790"/>
                </a:lnTo>
                <a:lnTo>
                  <a:pt x="351" y="1803"/>
                </a:lnTo>
                <a:lnTo>
                  <a:pt x="352" y="1806"/>
                </a:lnTo>
                <a:lnTo>
                  <a:pt x="357" y="1846"/>
                </a:lnTo>
                <a:lnTo>
                  <a:pt x="347" y="1847"/>
                </a:lnTo>
                <a:lnTo>
                  <a:pt x="323" y="1854"/>
                </a:lnTo>
                <a:lnTo>
                  <a:pt x="308" y="1861"/>
                </a:lnTo>
                <a:lnTo>
                  <a:pt x="293" y="1870"/>
                </a:lnTo>
                <a:lnTo>
                  <a:pt x="285" y="1875"/>
                </a:lnTo>
                <a:lnTo>
                  <a:pt x="279" y="1881"/>
                </a:lnTo>
                <a:lnTo>
                  <a:pt x="271" y="1888"/>
                </a:lnTo>
                <a:lnTo>
                  <a:pt x="266" y="1896"/>
                </a:lnTo>
                <a:lnTo>
                  <a:pt x="251" y="1919"/>
                </a:lnTo>
                <a:lnTo>
                  <a:pt x="238" y="1941"/>
                </a:lnTo>
                <a:lnTo>
                  <a:pt x="226" y="1965"/>
                </a:lnTo>
                <a:lnTo>
                  <a:pt x="214" y="1987"/>
                </a:lnTo>
                <a:lnTo>
                  <a:pt x="197" y="2024"/>
                </a:lnTo>
                <a:lnTo>
                  <a:pt x="186" y="2042"/>
                </a:lnTo>
                <a:lnTo>
                  <a:pt x="183" y="2045"/>
                </a:lnTo>
                <a:lnTo>
                  <a:pt x="178" y="2049"/>
                </a:lnTo>
                <a:lnTo>
                  <a:pt x="173" y="2051"/>
                </a:lnTo>
                <a:lnTo>
                  <a:pt x="168" y="2053"/>
                </a:lnTo>
                <a:lnTo>
                  <a:pt x="157" y="2055"/>
                </a:lnTo>
                <a:lnTo>
                  <a:pt x="154" y="2056"/>
                </a:lnTo>
                <a:lnTo>
                  <a:pt x="150" y="2054"/>
                </a:lnTo>
                <a:lnTo>
                  <a:pt x="140" y="2049"/>
                </a:lnTo>
                <a:lnTo>
                  <a:pt x="133" y="2049"/>
                </a:lnTo>
                <a:lnTo>
                  <a:pt x="125" y="2051"/>
                </a:lnTo>
                <a:lnTo>
                  <a:pt x="121" y="2054"/>
                </a:lnTo>
                <a:lnTo>
                  <a:pt x="117" y="2056"/>
                </a:lnTo>
                <a:lnTo>
                  <a:pt x="112" y="2060"/>
                </a:lnTo>
                <a:lnTo>
                  <a:pt x="107" y="2065"/>
                </a:lnTo>
                <a:lnTo>
                  <a:pt x="92" y="2087"/>
                </a:lnTo>
                <a:lnTo>
                  <a:pt x="83" y="2101"/>
                </a:lnTo>
                <a:lnTo>
                  <a:pt x="78" y="2109"/>
                </a:lnTo>
                <a:lnTo>
                  <a:pt x="77" y="2112"/>
                </a:lnTo>
                <a:lnTo>
                  <a:pt x="45" y="2141"/>
                </a:lnTo>
                <a:lnTo>
                  <a:pt x="46" y="2164"/>
                </a:lnTo>
                <a:lnTo>
                  <a:pt x="56" y="2173"/>
                </a:lnTo>
                <a:lnTo>
                  <a:pt x="64" y="2169"/>
                </a:lnTo>
                <a:lnTo>
                  <a:pt x="59" y="2179"/>
                </a:lnTo>
                <a:lnTo>
                  <a:pt x="54" y="2191"/>
                </a:lnTo>
                <a:lnTo>
                  <a:pt x="46" y="2207"/>
                </a:lnTo>
                <a:lnTo>
                  <a:pt x="39" y="2224"/>
                </a:lnTo>
                <a:lnTo>
                  <a:pt x="37" y="2233"/>
                </a:lnTo>
                <a:lnTo>
                  <a:pt x="37" y="2244"/>
                </a:lnTo>
                <a:lnTo>
                  <a:pt x="39" y="2257"/>
                </a:lnTo>
                <a:lnTo>
                  <a:pt x="41" y="2272"/>
                </a:lnTo>
                <a:lnTo>
                  <a:pt x="45" y="2300"/>
                </a:lnTo>
                <a:lnTo>
                  <a:pt x="48" y="2318"/>
                </a:lnTo>
                <a:lnTo>
                  <a:pt x="50" y="2324"/>
                </a:lnTo>
                <a:lnTo>
                  <a:pt x="55" y="2333"/>
                </a:lnTo>
                <a:lnTo>
                  <a:pt x="64" y="2342"/>
                </a:lnTo>
                <a:lnTo>
                  <a:pt x="74" y="2351"/>
                </a:lnTo>
                <a:lnTo>
                  <a:pt x="84" y="2359"/>
                </a:lnTo>
                <a:lnTo>
                  <a:pt x="96" y="2367"/>
                </a:lnTo>
                <a:lnTo>
                  <a:pt x="106" y="2372"/>
                </a:lnTo>
                <a:lnTo>
                  <a:pt x="113" y="2375"/>
                </a:lnTo>
                <a:lnTo>
                  <a:pt x="120" y="2373"/>
                </a:lnTo>
                <a:lnTo>
                  <a:pt x="125" y="2371"/>
                </a:lnTo>
                <a:lnTo>
                  <a:pt x="128" y="2368"/>
                </a:lnTo>
                <a:lnTo>
                  <a:pt x="132" y="2363"/>
                </a:lnTo>
                <a:lnTo>
                  <a:pt x="137" y="2353"/>
                </a:lnTo>
                <a:lnTo>
                  <a:pt x="141" y="2343"/>
                </a:lnTo>
                <a:lnTo>
                  <a:pt x="147" y="2330"/>
                </a:lnTo>
                <a:lnTo>
                  <a:pt x="155" y="2314"/>
                </a:lnTo>
                <a:lnTo>
                  <a:pt x="162" y="2298"/>
                </a:lnTo>
                <a:lnTo>
                  <a:pt x="166" y="2287"/>
                </a:lnTo>
                <a:lnTo>
                  <a:pt x="170" y="2274"/>
                </a:lnTo>
                <a:lnTo>
                  <a:pt x="175" y="2251"/>
                </a:lnTo>
                <a:lnTo>
                  <a:pt x="179" y="2238"/>
                </a:lnTo>
                <a:lnTo>
                  <a:pt x="183" y="2227"/>
                </a:lnTo>
                <a:lnTo>
                  <a:pt x="186" y="2217"/>
                </a:lnTo>
                <a:lnTo>
                  <a:pt x="191" y="2209"/>
                </a:lnTo>
                <a:lnTo>
                  <a:pt x="200" y="2197"/>
                </a:lnTo>
                <a:lnTo>
                  <a:pt x="210" y="2183"/>
                </a:lnTo>
                <a:lnTo>
                  <a:pt x="217" y="2170"/>
                </a:lnTo>
                <a:lnTo>
                  <a:pt x="222" y="2159"/>
                </a:lnTo>
                <a:lnTo>
                  <a:pt x="223" y="2149"/>
                </a:lnTo>
                <a:lnTo>
                  <a:pt x="226" y="2137"/>
                </a:lnTo>
                <a:lnTo>
                  <a:pt x="227" y="2131"/>
                </a:lnTo>
                <a:lnTo>
                  <a:pt x="229" y="2125"/>
                </a:lnTo>
                <a:lnTo>
                  <a:pt x="233" y="2118"/>
                </a:lnTo>
                <a:lnTo>
                  <a:pt x="238" y="2113"/>
                </a:lnTo>
                <a:lnTo>
                  <a:pt x="263" y="2089"/>
                </a:lnTo>
                <a:lnTo>
                  <a:pt x="309" y="2051"/>
                </a:lnTo>
                <a:lnTo>
                  <a:pt x="335" y="2030"/>
                </a:lnTo>
                <a:lnTo>
                  <a:pt x="365" y="2007"/>
                </a:lnTo>
                <a:lnTo>
                  <a:pt x="395" y="1986"/>
                </a:lnTo>
                <a:lnTo>
                  <a:pt x="424" y="1967"/>
                </a:lnTo>
                <a:lnTo>
                  <a:pt x="460" y="1945"/>
                </a:lnTo>
                <a:lnTo>
                  <a:pt x="501" y="1920"/>
                </a:lnTo>
                <a:lnTo>
                  <a:pt x="511" y="1912"/>
                </a:lnTo>
                <a:lnTo>
                  <a:pt x="519" y="1905"/>
                </a:lnTo>
                <a:lnTo>
                  <a:pt x="527" y="1897"/>
                </a:lnTo>
                <a:lnTo>
                  <a:pt x="534" y="1890"/>
                </a:lnTo>
                <a:lnTo>
                  <a:pt x="540" y="1882"/>
                </a:lnTo>
                <a:lnTo>
                  <a:pt x="544" y="1875"/>
                </a:lnTo>
                <a:lnTo>
                  <a:pt x="548" y="1867"/>
                </a:lnTo>
                <a:lnTo>
                  <a:pt x="549" y="1858"/>
                </a:lnTo>
                <a:lnTo>
                  <a:pt x="549" y="1835"/>
                </a:lnTo>
                <a:lnTo>
                  <a:pt x="546" y="1808"/>
                </a:lnTo>
                <a:lnTo>
                  <a:pt x="544" y="1777"/>
                </a:lnTo>
                <a:lnTo>
                  <a:pt x="540" y="1747"/>
                </a:lnTo>
                <a:lnTo>
                  <a:pt x="531" y="1695"/>
                </a:lnTo>
                <a:lnTo>
                  <a:pt x="529" y="1673"/>
                </a:lnTo>
                <a:lnTo>
                  <a:pt x="556" y="1666"/>
                </a:lnTo>
                <a:lnTo>
                  <a:pt x="559" y="1681"/>
                </a:lnTo>
                <a:lnTo>
                  <a:pt x="565" y="1719"/>
                </a:lnTo>
                <a:lnTo>
                  <a:pt x="575" y="1774"/>
                </a:lnTo>
                <a:lnTo>
                  <a:pt x="588" y="1837"/>
                </a:lnTo>
                <a:lnTo>
                  <a:pt x="602" y="1904"/>
                </a:lnTo>
                <a:lnTo>
                  <a:pt x="617" y="1965"/>
                </a:lnTo>
                <a:lnTo>
                  <a:pt x="623" y="1992"/>
                </a:lnTo>
                <a:lnTo>
                  <a:pt x="631" y="2016"/>
                </a:lnTo>
                <a:lnTo>
                  <a:pt x="637" y="2034"/>
                </a:lnTo>
                <a:lnTo>
                  <a:pt x="644" y="2048"/>
                </a:lnTo>
                <a:lnTo>
                  <a:pt x="650" y="2056"/>
                </a:lnTo>
                <a:lnTo>
                  <a:pt x="656" y="2065"/>
                </a:lnTo>
                <a:lnTo>
                  <a:pt x="664" y="2074"/>
                </a:lnTo>
                <a:lnTo>
                  <a:pt x="671" y="2082"/>
                </a:lnTo>
                <a:lnTo>
                  <a:pt x="679" y="2088"/>
                </a:lnTo>
                <a:lnTo>
                  <a:pt x="688" y="2094"/>
                </a:lnTo>
                <a:lnTo>
                  <a:pt x="697" y="2099"/>
                </a:lnTo>
                <a:lnTo>
                  <a:pt x="705" y="2104"/>
                </a:lnTo>
                <a:lnTo>
                  <a:pt x="714" y="2107"/>
                </a:lnTo>
                <a:lnTo>
                  <a:pt x="724" y="2109"/>
                </a:lnTo>
                <a:lnTo>
                  <a:pt x="733" y="2111"/>
                </a:lnTo>
                <a:lnTo>
                  <a:pt x="743" y="2111"/>
                </a:lnTo>
                <a:lnTo>
                  <a:pt x="752" y="2111"/>
                </a:lnTo>
                <a:lnTo>
                  <a:pt x="762" y="2108"/>
                </a:lnTo>
                <a:lnTo>
                  <a:pt x="771" y="2106"/>
                </a:lnTo>
                <a:lnTo>
                  <a:pt x="781" y="2101"/>
                </a:lnTo>
                <a:lnTo>
                  <a:pt x="789" y="2096"/>
                </a:lnTo>
                <a:lnTo>
                  <a:pt x="798" y="2088"/>
                </a:lnTo>
                <a:lnTo>
                  <a:pt x="806" y="2078"/>
                </a:lnTo>
                <a:lnTo>
                  <a:pt x="817" y="2065"/>
                </a:lnTo>
                <a:lnTo>
                  <a:pt x="838" y="2035"/>
                </a:lnTo>
                <a:lnTo>
                  <a:pt x="860" y="2002"/>
                </a:lnTo>
                <a:lnTo>
                  <a:pt x="878" y="1967"/>
                </a:lnTo>
                <a:lnTo>
                  <a:pt x="896" y="1934"/>
                </a:lnTo>
                <a:lnTo>
                  <a:pt x="910" y="1906"/>
                </a:lnTo>
                <a:lnTo>
                  <a:pt x="918" y="1885"/>
                </a:lnTo>
                <a:lnTo>
                  <a:pt x="924" y="1864"/>
                </a:lnTo>
                <a:lnTo>
                  <a:pt x="932" y="1837"/>
                </a:lnTo>
                <a:lnTo>
                  <a:pt x="940" y="1805"/>
                </a:lnTo>
                <a:lnTo>
                  <a:pt x="949" y="1770"/>
                </a:lnTo>
                <a:lnTo>
                  <a:pt x="959" y="1734"/>
                </a:lnTo>
                <a:lnTo>
                  <a:pt x="969" y="1702"/>
                </a:lnTo>
                <a:lnTo>
                  <a:pt x="978" y="1671"/>
                </a:lnTo>
                <a:lnTo>
                  <a:pt x="986" y="1649"/>
                </a:lnTo>
                <a:lnTo>
                  <a:pt x="998" y="1616"/>
                </a:lnTo>
                <a:lnTo>
                  <a:pt x="1007" y="1596"/>
                </a:lnTo>
                <a:lnTo>
                  <a:pt x="1012" y="1587"/>
                </a:lnTo>
                <a:lnTo>
                  <a:pt x="1014" y="1583"/>
                </a:lnTo>
                <a:lnTo>
                  <a:pt x="1022" y="1578"/>
                </a:lnTo>
                <a:lnTo>
                  <a:pt x="1041" y="1565"/>
                </a:lnTo>
                <a:lnTo>
                  <a:pt x="1053" y="1558"/>
                </a:lnTo>
                <a:lnTo>
                  <a:pt x="1063" y="1548"/>
                </a:lnTo>
                <a:lnTo>
                  <a:pt x="1070" y="1539"/>
                </a:lnTo>
                <a:lnTo>
                  <a:pt x="1077" y="1529"/>
                </a:lnTo>
                <a:lnTo>
                  <a:pt x="1084" y="1512"/>
                </a:lnTo>
                <a:lnTo>
                  <a:pt x="1096" y="1496"/>
                </a:lnTo>
                <a:lnTo>
                  <a:pt x="1105" y="1484"/>
                </a:lnTo>
                <a:lnTo>
                  <a:pt x="1108" y="1479"/>
                </a:lnTo>
                <a:lnTo>
                  <a:pt x="1117" y="1477"/>
                </a:lnTo>
                <a:lnTo>
                  <a:pt x="1132" y="1473"/>
                </a:lnTo>
                <a:lnTo>
                  <a:pt x="1137" y="1473"/>
                </a:lnTo>
                <a:lnTo>
                  <a:pt x="1144" y="1471"/>
                </a:lnTo>
                <a:lnTo>
                  <a:pt x="1150" y="1467"/>
                </a:lnTo>
                <a:lnTo>
                  <a:pt x="1155" y="1463"/>
                </a:lnTo>
                <a:lnTo>
                  <a:pt x="1156" y="1460"/>
                </a:lnTo>
                <a:lnTo>
                  <a:pt x="1159" y="1458"/>
                </a:lnTo>
                <a:lnTo>
                  <a:pt x="1159" y="1455"/>
                </a:lnTo>
                <a:lnTo>
                  <a:pt x="1159" y="1453"/>
                </a:lnTo>
                <a:lnTo>
                  <a:pt x="1159" y="1450"/>
                </a:lnTo>
                <a:lnTo>
                  <a:pt x="1156" y="1448"/>
                </a:lnTo>
                <a:lnTo>
                  <a:pt x="1152" y="1445"/>
                </a:lnTo>
                <a:lnTo>
                  <a:pt x="1149" y="1443"/>
                </a:lnTo>
                <a:lnTo>
                  <a:pt x="1130" y="1434"/>
                </a:lnTo>
                <a:lnTo>
                  <a:pt x="1115" y="1426"/>
                </a:lnTo>
                <a:lnTo>
                  <a:pt x="1101" y="1420"/>
                </a:lnTo>
                <a:lnTo>
                  <a:pt x="1089" y="1418"/>
                </a:lnTo>
                <a:lnTo>
                  <a:pt x="1075" y="1418"/>
                </a:lnTo>
                <a:lnTo>
                  <a:pt x="1064" y="1419"/>
                </a:lnTo>
                <a:lnTo>
                  <a:pt x="1053" y="1421"/>
                </a:lnTo>
                <a:lnTo>
                  <a:pt x="1044" y="1426"/>
                </a:lnTo>
                <a:lnTo>
                  <a:pt x="1026" y="1436"/>
                </a:lnTo>
                <a:lnTo>
                  <a:pt x="1011" y="1445"/>
                </a:lnTo>
                <a:lnTo>
                  <a:pt x="995" y="1452"/>
                </a:lnTo>
                <a:lnTo>
                  <a:pt x="978" y="1455"/>
                </a:lnTo>
                <a:lnTo>
                  <a:pt x="964" y="1458"/>
                </a:lnTo>
                <a:lnTo>
                  <a:pt x="958" y="1458"/>
                </a:lnTo>
                <a:lnTo>
                  <a:pt x="955" y="1407"/>
                </a:lnTo>
                <a:lnTo>
                  <a:pt x="921" y="1407"/>
                </a:lnTo>
                <a:lnTo>
                  <a:pt x="918" y="1416"/>
                </a:lnTo>
                <a:lnTo>
                  <a:pt x="910" y="1438"/>
                </a:lnTo>
                <a:lnTo>
                  <a:pt x="905" y="1450"/>
                </a:lnTo>
                <a:lnTo>
                  <a:pt x="901" y="1463"/>
                </a:lnTo>
                <a:lnTo>
                  <a:pt x="899" y="1476"/>
                </a:lnTo>
                <a:lnTo>
                  <a:pt x="897" y="1487"/>
                </a:lnTo>
                <a:lnTo>
                  <a:pt x="899" y="1498"/>
                </a:lnTo>
                <a:lnTo>
                  <a:pt x="902" y="1512"/>
                </a:lnTo>
                <a:lnTo>
                  <a:pt x="906" y="1524"/>
                </a:lnTo>
                <a:lnTo>
                  <a:pt x="908" y="1529"/>
                </a:lnTo>
                <a:lnTo>
                  <a:pt x="913" y="1532"/>
                </a:lnTo>
                <a:lnTo>
                  <a:pt x="914" y="1537"/>
                </a:lnTo>
                <a:lnTo>
                  <a:pt x="915" y="1551"/>
                </a:lnTo>
                <a:lnTo>
                  <a:pt x="915" y="1561"/>
                </a:lnTo>
                <a:lnTo>
                  <a:pt x="914" y="1572"/>
                </a:lnTo>
                <a:lnTo>
                  <a:pt x="910" y="1584"/>
                </a:lnTo>
                <a:lnTo>
                  <a:pt x="905" y="1598"/>
                </a:lnTo>
                <a:lnTo>
                  <a:pt x="895" y="1617"/>
                </a:lnTo>
                <a:lnTo>
                  <a:pt x="886" y="1632"/>
                </a:lnTo>
                <a:lnTo>
                  <a:pt x="880" y="1642"/>
                </a:lnTo>
                <a:lnTo>
                  <a:pt x="875" y="1650"/>
                </a:lnTo>
                <a:lnTo>
                  <a:pt x="865" y="1660"/>
                </a:lnTo>
                <a:lnTo>
                  <a:pt x="854" y="1673"/>
                </a:lnTo>
                <a:lnTo>
                  <a:pt x="844" y="1686"/>
                </a:lnTo>
                <a:lnTo>
                  <a:pt x="836" y="1698"/>
                </a:lnTo>
                <a:lnTo>
                  <a:pt x="829" y="1708"/>
                </a:lnTo>
                <a:lnTo>
                  <a:pt x="824" y="1717"/>
                </a:lnTo>
                <a:lnTo>
                  <a:pt x="814" y="1742"/>
                </a:lnTo>
                <a:lnTo>
                  <a:pt x="806" y="1766"/>
                </a:lnTo>
                <a:lnTo>
                  <a:pt x="803" y="1782"/>
                </a:lnTo>
                <a:lnTo>
                  <a:pt x="801" y="1789"/>
                </a:lnTo>
                <a:lnTo>
                  <a:pt x="800" y="1782"/>
                </a:lnTo>
                <a:lnTo>
                  <a:pt x="798" y="1765"/>
                </a:lnTo>
                <a:lnTo>
                  <a:pt x="795" y="1738"/>
                </a:lnTo>
                <a:lnTo>
                  <a:pt x="793" y="1708"/>
                </a:lnTo>
                <a:lnTo>
                  <a:pt x="790" y="1675"/>
                </a:lnTo>
                <a:lnTo>
                  <a:pt x="789" y="1644"/>
                </a:lnTo>
                <a:lnTo>
                  <a:pt x="789" y="1630"/>
                </a:lnTo>
                <a:lnTo>
                  <a:pt x="790" y="1617"/>
                </a:lnTo>
                <a:lnTo>
                  <a:pt x="791" y="1607"/>
                </a:lnTo>
                <a:lnTo>
                  <a:pt x="793" y="1598"/>
                </a:lnTo>
                <a:lnTo>
                  <a:pt x="803" y="1572"/>
                </a:lnTo>
                <a:lnTo>
                  <a:pt x="809" y="1548"/>
                </a:lnTo>
                <a:lnTo>
                  <a:pt x="812" y="1537"/>
                </a:lnTo>
                <a:lnTo>
                  <a:pt x="812" y="1527"/>
                </a:lnTo>
                <a:lnTo>
                  <a:pt x="812" y="1519"/>
                </a:lnTo>
                <a:lnTo>
                  <a:pt x="809" y="1511"/>
                </a:lnTo>
                <a:lnTo>
                  <a:pt x="800" y="1500"/>
                </a:lnTo>
                <a:lnTo>
                  <a:pt x="791" y="1488"/>
                </a:lnTo>
                <a:lnTo>
                  <a:pt x="793" y="1486"/>
                </a:lnTo>
                <a:lnTo>
                  <a:pt x="793" y="1482"/>
                </a:lnTo>
                <a:lnTo>
                  <a:pt x="791" y="1474"/>
                </a:lnTo>
                <a:lnTo>
                  <a:pt x="790" y="1471"/>
                </a:lnTo>
                <a:lnTo>
                  <a:pt x="788" y="1471"/>
                </a:lnTo>
                <a:lnTo>
                  <a:pt x="785" y="1471"/>
                </a:lnTo>
                <a:lnTo>
                  <a:pt x="782" y="1471"/>
                </a:lnTo>
                <a:lnTo>
                  <a:pt x="785" y="1464"/>
                </a:lnTo>
                <a:lnTo>
                  <a:pt x="784" y="1460"/>
                </a:lnTo>
                <a:lnTo>
                  <a:pt x="782" y="1453"/>
                </a:lnTo>
                <a:lnTo>
                  <a:pt x="777" y="1447"/>
                </a:lnTo>
                <a:lnTo>
                  <a:pt x="775" y="1443"/>
                </a:lnTo>
                <a:lnTo>
                  <a:pt x="776" y="1440"/>
                </a:lnTo>
                <a:lnTo>
                  <a:pt x="776" y="1435"/>
                </a:lnTo>
                <a:lnTo>
                  <a:pt x="774" y="1426"/>
                </a:lnTo>
                <a:lnTo>
                  <a:pt x="771" y="1421"/>
                </a:lnTo>
                <a:lnTo>
                  <a:pt x="767" y="1418"/>
                </a:lnTo>
                <a:lnTo>
                  <a:pt x="765" y="1406"/>
                </a:lnTo>
                <a:lnTo>
                  <a:pt x="765" y="1392"/>
                </a:lnTo>
                <a:lnTo>
                  <a:pt x="765" y="1380"/>
                </a:lnTo>
                <a:lnTo>
                  <a:pt x="762" y="1372"/>
                </a:lnTo>
                <a:lnTo>
                  <a:pt x="761" y="1368"/>
                </a:lnTo>
                <a:lnTo>
                  <a:pt x="760" y="1367"/>
                </a:lnTo>
                <a:lnTo>
                  <a:pt x="750" y="1349"/>
                </a:lnTo>
                <a:lnTo>
                  <a:pt x="746" y="1341"/>
                </a:lnTo>
                <a:lnTo>
                  <a:pt x="737" y="1320"/>
                </a:lnTo>
                <a:lnTo>
                  <a:pt x="731" y="1309"/>
                </a:lnTo>
                <a:lnTo>
                  <a:pt x="724" y="1296"/>
                </a:lnTo>
                <a:lnTo>
                  <a:pt x="717" y="1285"/>
                </a:lnTo>
                <a:lnTo>
                  <a:pt x="709" y="1274"/>
                </a:lnTo>
                <a:lnTo>
                  <a:pt x="693" y="1258"/>
                </a:lnTo>
                <a:lnTo>
                  <a:pt x="679" y="1246"/>
                </a:lnTo>
                <a:lnTo>
                  <a:pt x="674" y="1238"/>
                </a:lnTo>
                <a:lnTo>
                  <a:pt x="670" y="1231"/>
                </a:lnTo>
                <a:lnTo>
                  <a:pt x="669" y="1222"/>
                </a:lnTo>
                <a:lnTo>
                  <a:pt x="669" y="1212"/>
                </a:lnTo>
                <a:lnTo>
                  <a:pt x="669" y="1184"/>
                </a:lnTo>
                <a:lnTo>
                  <a:pt x="670" y="1149"/>
                </a:lnTo>
                <a:lnTo>
                  <a:pt x="671" y="1130"/>
                </a:lnTo>
                <a:lnTo>
                  <a:pt x="674" y="1111"/>
                </a:lnTo>
                <a:lnTo>
                  <a:pt x="678" y="1093"/>
                </a:lnTo>
                <a:lnTo>
                  <a:pt x="683" y="1074"/>
                </a:lnTo>
                <a:lnTo>
                  <a:pt x="685" y="1068"/>
                </a:lnTo>
                <a:lnTo>
                  <a:pt x="687" y="1060"/>
                </a:lnTo>
                <a:lnTo>
                  <a:pt x="688" y="1060"/>
                </a:lnTo>
                <a:lnTo>
                  <a:pt x="690" y="1058"/>
                </a:lnTo>
                <a:lnTo>
                  <a:pt x="694" y="1053"/>
                </a:lnTo>
                <a:lnTo>
                  <a:pt x="694" y="1048"/>
                </a:lnTo>
                <a:lnTo>
                  <a:pt x="692" y="1043"/>
                </a:lnTo>
                <a:lnTo>
                  <a:pt x="690" y="1039"/>
                </a:lnTo>
                <a:lnTo>
                  <a:pt x="689" y="1035"/>
                </a:lnTo>
                <a:lnTo>
                  <a:pt x="689" y="1031"/>
                </a:lnTo>
                <a:lnTo>
                  <a:pt x="690" y="1029"/>
                </a:lnTo>
                <a:lnTo>
                  <a:pt x="692" y="1024"/>
                </a:lnTo>
                <a:lnTo>
                  <a:pt x="694" y="1020"/>
                </a:lnTo>
                <a:lnTo>
                  <a:pt x="695" y="1014"/>
                </a:lnTo>
                <a:lnTo>
                  <a:pt x="697" y="1007"/>
                </a:lnTo>
                <a:lnTo>
                  <a:pt x="699" y="1002"/>
                </a:lnTo>
                <a:lnTo>
                  <a:pt x="702" y="997"/>
                </a:lnTo>
                <a:lnTo>
                  <a:pt x="702" y="992"/>
                </a:lnTo>
                <a:lnTo>
                  <a:pt x="702" y="988"/>
                </a:lnTo>
                <a:lnTo>
                  <a:pt x="703" y="976"/>
                </a:lnTo>
                <a:lnTo>
                  <a:pt x="704" y="966"/>
                </a:lnTo>
                <a:lnTo>
                  <a:pt x="707" y="963"/>
                </a:lnTo>
                <a:lnTo>
                  <a:pt x="712" y="958"/>
                </a:lnTo>
                <a:lnTo>
                  <a:pt x="713" y="949"/>
                </a:lnTo>
                <a:lnTo>
                  <a:pt x="712" y="943"/>
                </a:lnTo>
                <a:lnTo>
                  <a:pt x="713" y="940"/>
                </a:lnTo>
                <a:lnTo>
                  <a:pt x="717" y="935"/>
                </a:lnTo>
                <a:lnTo>
                  <a:pt x="718" y="934"/>
                </a:lnTo>
                <a:lnTo>
                  <a:pt x="718" y="933"/>
                </a:lnTo>
                <a:lnTo>
                  <a:pt x="717" y="931"/>
                </a:lnTo>
                <a:lnTo>
                  <a:pt x="717" y="929"/>
                </a:lnTo>
                <a:lnTo>
                  <a:pt x="718" y="928"/>
                </a:lnTo>
                <a:lnTo>
                  <a:pt x="719" y="926"/>
                </a:lnTo>
                <a:lnTo>
                  <a:pt x="721" y="925"/>
                </a:lnTo>
                <a:lnTo>
                  <a:pt x="723" y="923"/>
                </a:lnTo>
                <a:lnTo>
                  <a:pt x="724" y="920"/>
                </a:lnTo>
                <a:lnTo>
                  <a:pt x="726" y="918"/>
                </a:lnTo>
                <a:lnTo>
                  <a:pt x="728" y="915"/>
                </a:lnTo>
                <a:lnTo>
                  <a:pt x="728" y="913"/>
                </a:lnTo>
                <a:lnTo>
                  <a:pt x="727" y="910"/>
                </a:lnTo>
                <a:lnTo>
                  <a:pt x="731" y="906"/>
                </a:lnTo>
                <a:lnTo>
                  <a:pt x="741" y="900"/>
                </a:lnTo>
                <a:lnTo>
                  <a:pt x="747" y="896"/>
                </a:lnTo>
                <a:lnTo>
                  <a:pt x="755" y="895"/>
                </a:lnTo>
                <a:lnTo>
                  <a:pt x="765" y="897"/>
                </a:lnTo>
                <a:lnTo>
                  <a:pt x="782" y="904"/>
                </a:lnTo>
                <a:lnTo>
                  <a:pt x="805" y="914"/>
                </a:lnTo>
                <a:lnTo>
                  <a:pt x="833" y="928"/>
                </a:lnTo>
                <a:lnTo>
                  <a:pt x="860" y="940"/>
                </a:lnTo>
                <a:lnTo>
                  <a:pt x="885" y="948"/>
                </a:lnTo>
                <a:lnTo>
                  <a:pt x="913" y="954"/>
                </a:lnTo>
                <a:lnTo>
                  <a:pt x="947" y="960"/>
                </a:lnTo>
                <a:lnTo>
                  <a:pt x="978" y="964"/>
                </a:lnTo>
                <a:lnTo>
                  <a:pt x="1001" y="966"/>
                </a:lnTo>
                <a:lnTo>
                  <a:pt x="1019" y="966"/>
                </a:lnTo>
                <a:lnTo>
                  <a:pt x="1041" y="964"/>
                </a:lnTo>
                <a:lnTo>
                  <a:pt x="1060" y="964"/>
                </a:lnTo>
                <a:lnTo>
                  <a:pt x="1072" y="964"/>
                </a:lnTo>
                <a:lnTo>
                  <a:pt x="1079" y="968"/>
                </a:lnTo>
                <a:lnTo>
                  <a:pt x="1092" y="973"/>
                </a:lnTo>
                <a:lnTo>
                  <a:pt x="1098" y="973"/>
                </a:lnTo>
                <a:lnTo>
                  <a:pt x="1103" y="972"/>
                </a:lnTo>
                <a:lnTo>
                  <a:pt x="1108" y="971"/>
                </a:lnTo>
                <a:lnTo>
                  <a:pt x="1115" y="968"/>
                </a:lnTo>
                <a:lnTo>
                  <a:pt x="1126" y="964"/>
                </a:lnTo>
                <a:lnTo>
                  <a:pt x="1142" y="962"/>
                </a:lnTo>
                <a:lnTo>
                  <a:pt x="1160" y="958"/>
                </a:lnTo>
                <a:lnTo>
                  <a:pt x="1178" y="955"/>
                </a:lnTo>
                <a:lnTo>
                  <a:pt x="1197" y="950"/>
                </a:lnTo>
                <a:lnTo>
                  <a:pt x="1219" y="944"/>
                </a:lnTo>
                <a:lnTo>
                  <a:pt x="1243" y="935"/>
                </a:lnTo>
                <a:lnTo>
                  <a:pt x="1260" y="929"/>
                </a:lnTo>
                <a:lnTo>
                  <a:pt x="1283" y="919"/>
                </a:lnTo>
                <a:lnTo>
                  <a:pt x="1315" y="904"/>
                </a:lnTo>
                <a:lnTo>
                  <a:pt x="1347" y="887"/>
                </a:lnTo>
                <a:lnTo>
                  <a:pt x="1368" y="876"/>
                </a:lnTo>
                <a:lnTo>
                  <a:pt x="1385" y="867"/>
                </a:lnTo>
                <a:lnTo>
                  <a:pt x="1408" y="854"/>
                </a:lnTo>
                <a:lnTo>
                  <a:pt x="1427" y="844"/>
                </a:lnTo>
                <a:lnTo>
                  <a:pt x="1435" y="839"/>
                </a:lnTo>
                <a:lnTo>
                  <a:pt x="1439" y="839"/>
                </a:lnTo>
                <a:lnTo>
                  <a:pt x="1444" y="838"/>
                </a:lnTo>
                <a:lnTo>
                  <a:pt x="1449" y="838"/>
                </a:lnTo>
                <a:lnTo>
                  <a:pt x="1458" y="837"/>
                </a:lnTo>
                <a:lnTo>
                  <a:pt x="1468" y="832"/>
                </a:lnTo>
                <a:lnTo>
                  <a:pt x="1478" y="825"/>
                </a:lnTo>
                <a:lnTo>
                  <a:pt x="1482" y="823"/>
                </a:lnTo>
                <a:lnTo>
                  <a:pt x="1483" y="822"/>
                </a:lnTo>
                <a:lnTo>
                  <a:pt x="1485" y="819"/>
                </a:lnTo>
                <a:lnTo>
                  <a:pt x="1486" y="817"/>
                </a:lnTo>
                <a:lnTo>
                  <a:pt x="1492" y="809"/>
                </a:lnTo>
                <a:lnTo>
                  <a:pt x="1500" y="803"/>
                </a:lnTo>
                <a:lnTo>
                  <a:pt x="1511" y="793"/>
                </a:lnTo>
                <a:lnTo>
                  <a:pt x="1516" y="786"/>
                </a:lnTo>
                <a:lnTo>
                  <a:pt x="1517" y="788"/>
                </a:lnTo>
                <a:lnTo>
                  <a:pt x="1520" y="790"/>
                </a:lnTo>
                <a:lnTo>
                  <a:pt x="1523" y="790"/>
                </a:lnTo>
                <a:lnTo>
                  <a:pt x="1529" y="789"/>
                </a:lnTo>
                <a:lnTo>
                  <a:pt x="1539" y="786"/>
                </a:lnTo>
                <a:lnTo>
                  <a:pt x="1548" y="784"/>
                </a:lnTo>
                <a:lnTo>
                  <a:pt x="1550" y="781"/>
                </a:lnTo>
                <a:lnTo>
                  <a:pt x="1552" y="777"/>
                </a:lnTo>
                <a:lnTo>
                  <a:pt x="1553" y="772"/>
                </a:lnTo>
                <a:lnTo>
                  <a:pt x="1554" y="766"/>
                </a:lnTo>
                <a:lnTo>
                  <a:pt x="1554" y="760"/>
                </a:lnTo>
                <a:lnTo>
                  <a:pt x="1552" y="757"/>
                </a:lnTo>
                <a:lnTo>
                  <a:pt x="1550" y="756"/>
                </a:lnTo>
                <a:lnTo>
                  <a:pt x="1549" y="755"/>
                </a:lnTo>
                <a:close/>
              </a:path>
            </a:pathLst>
          </a:custGeom>
          <a:solidFill>
            <a:srgbClr val="AE2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5" name="Freeform 50"/>
          <p:cNvSpPr>
            <a:spLocks noEditPoints="1"/>
          </p:cNvSpPr>
          <p:nvPr/>
        </p:nvSpPr>
        <p:spPr bwMode="auto">
          <a:xfrm>
            <a:off x="6104598" y="744579"/>
            <a:ext cx="629872" cy="1322188"/>
          </a:xfrm>
          <a:custGeom>
            <a:avLst/>
            <a:gdLst>
              <a:gd name="T0" fmla="*/ 2147483647 w 1390"/>
              <a:gd name="T1" fmla="*/ 2147483647 h 2926"/>
              <a:gd name="T2" fmla="*/ 2147483647 w 1390"/>
              <a:gd name="T3" fmla="*/ 2147483647 h 2926"/>
              <a:gd name="T4" fmla="*/ 2147483647 w 1390"/>
              <a:gd name="T5" fmla="*/ 2147483647 h 2926"/>
              <a:gd name="T6" fmla="*/ 2147483647 w 1390"/>
              <a:gd name="T7" fmla="*/ 2147483647 h 2926"/>
              <a:gd name="T8" fmla="*/ 2147483647 w 1390"/>
              <a:gd name="T9" fmla="*/ 2147483647 h 2926"/>
              <a:gd name="T10" fmla="*/ 2147483647 w 1390"/>
              <a:gd name="T11" fmla="*/ 2147483647 h 2926"/>
              <a:gd name="T12" fmla="*/ 2147483647 w 1390"/>
              <a:gd name="T13" fmla="*/ 2147483647 h 2926"/>
              <a:gd name="T14" fmla="*/ 2147483647 w 1390"/>
              <a:gd name="T15" fmla="*/ 2147483647 h 2926"/>
              <a:gd name="T16" fmla="*/ 2147483647 w 1390"/>
              <a:gd name="T17" fmla="*/ 2147483647 h 2926"/>
              <a:gd name="T18" fmla="*/ 2147483647 w 1390"/>
              <a:gd name="T19" fmla="*/ 2147483647 h 2926"/>
              <a:gd name="T20" fmla="*/ 2147483647 w 1390"/>
              <a:gd name="T21" fmla="*/ 2147483647 h 2926"/>
              <a:gd name="T22" fmla="*/ 2147483647 w 1390"/>
              <a:gd name="T23" fmla="*/ 2147483647 h 2926"/>
              <a:gd name="T24" fmla="*/ 2147483647 w 1390"/>
              <a:gd name="T25" fmla="*/ 2147483647 h 2926"/>
              <a:gd name="T26" fmla="*/ 2147483647 w 1390"/>
              <a:gd name="T27" fmla="*/ 2147483647 h 2926"/>
              <a:gd name="T28" fmla="*/ 2147483647 w 1390"/>
              <a:gd name="T29" fmla="*/ 2147483647 h 2926"/>
              <a:gd name="T30" fmla="*/ 2147483647 w 1390"/>
              <a:gd name="T31" fmla="*/ 2147483647 h 2926"/>
              <a:gd name="T32" fmla="*/ 2147483647 w 1390"/>
              <a:gd name="T33" fmla="*/ 2147483647 h 2926"/>
              <a:gd name="T34" fmla="*/ 2147483647 w 1390"/>
              <a:gd name="T35" fmla="*/ 2147483647 h 2926"/>
              <a:gd name="T36" fmla="*/ 2147483647 w 1390"/>
              <a:gd name="T37" fmla="*/ 2147483647 h 2926"/>
              <a:gd name="T38" fmla="*/ 2147483647 w 1390"/>
              <a:gd name="T39" fmla="*/ 2147483647 h 2926"/>
              <a:gd name="T40" fmla="*/ 2147483647 w 1390"/>
              <a:gd name="T41" fmla="*/ 2147483647 h 2926"/>
              <a:gd name="T42" fmla="*/ 2147483647 w 1390"/>
              <a:gd name="T43" fmla="*/ 2147483647 h 2926"/>
              <a:gd name="T44" fmla="*/ 2147483647 w 1390"/>
              <a:gd name="T45" fmla="*/ 2147483647 h 2926"/>
              <a:gd name="T46" fmla="*/ 2147483647 w 1390"/>
              <a:gd name="T47" fmla="*/ 2147483647 h 2926"/>
              <a:gd name="T48" fmla="*/ 2147483647 w 1390"/>
              <a:gd name="T49" fmla="*/ 2147483647 h 2926"/>
              <a:gd name="T50" fmla="*/ 2147483647 w 1390"/>
              <a:gd name="T51" fmla="*/ 2147483647 h 2926"/>
              <a:gd name="T52" fmla="*/ 2147483647 w 1390"/>
              <a:gd name="T53" fmla="*/ 2147483647 h 2926"/>
              <a:gd name="T54" fmla="*/ 2147483647 w 1390"/>
              <a:gd name="T55" fmla="*/ 2147483647 h 2926"/>
              <a:gd name="T56" fmla="*/ 2147483647 w 1390"/>
              <a:gd name="T57" fmla="*/ 2147483647 h 2926"/>
              <a:gd name="T58" fmla="*/ 2147483647 w 1390"/>
              <a:gd name="T59" fmla="*/ 2147483647 h 2926"/>
              <a:gd name="T60" fmla="*/ 2147483647 w 1390"/>
              <a:gd name="T61" fmla="*/ 2147483647 h 2926"/>
              <a:gd name="T62" fmla="*/ 2147483647 w 1390"/>
              <a:gd name="T63" fmla="*/ 2147483647 h 2926"/>
              <a:gd name="T64" fmla="*/ 2147483647 w 1390"/>
              <a:gd name="T65" fmla="*/ 2147483647 h 2926"/>
              <a:gd name="T66" fmla="*/ 2147483647 w 1390"/>
              <a:gd name="T67" fmla="*/ 2147483647 h 2926"/>
              <a:gd name="T68" fmla="*/ 2147483647 w 1390"/>
              <a:gd name="T69" fmla="*/ 2147483647 h 2926"/>
              <a:gd name="T70" fmla="*/ 2147483647 w 1390"/>
              <a:gd name="T71" fmla="*/ 2147483647 h 2926"/>
              <a:gd name="T72" fmla="*/ 2147483647 w 1390"/>
              <a:gd name="T73" fmla="*/ 2147483647 h 2926"/>
              <a:gd name="T74" fmla="*/ 2147483647 w 1390"/>
              <a:gd name="T75" fmla="*/ 2147483647 h 2926"/>
              <a:gd name="T76" fmla="*/ 2147483647 w 1390"/>
              <a:gd name="T77" fmla="*/ 2147483647 h 2926"/>
              <a:gd name="T78" fmla="*/ 2147483647 w 1390"/>
              <a:gd name="T79" fmla="*/ 2147483647 h 2926"/>
              <a:gd name="T80" fmla="*/ 2147483647 w 1390"/>
              <a:gd name="T81" fmla="*/ 2147483647 h 2926"/>
              <a:gd name="T82" fmla="*/ 2147483647 w 1390"/>
              <a:gd name="T83" fmla="*/ 2147483647 h 2926"/>
              <a:gd name="T84" fmla="*/ 2147483647 w 1390"/>
              <a:gd name="T85" fmla="*/ 2147483647 h 2926"/>
              <a:gd name="T86" fmla="*/ 2147483647 w 1390"/>
              <a:gd name="T87" fmla="*/ 2147483647 h 2926"/>
              <a:gd name="T88" fmla="*/ 2147483647 w 1390"/>
              <a:gd name="T89" fmla="*/ 2147483647 h 2926"/>
              <a:gd name="T90" fmla="*/ 2147483647 w 1390"/>
              <a:gd name="T91" fmla="*/ 2147483647 h 2926"/>
              <a:gd name="T92" fmla="*/ 2147483647 w 1390"/>
              <a:gd name="T93" fmla="*/ 2147483647 h 2926"/>
              <a:gd name="T94" fmla="*/ 2147483647 w 1390"/>
              <a:gd name="T95" fmla="*/ 2147483647 h 2926"/>
              <a:gd name="T96" fmla="*/ 2147483647 w 1390"/>
              <a:gd name="T97" fmla="*/ 2147483647 h 2926"/>
              <a:gd name="T98" fmla="*/ 2147483647 w 1390"/>
              <a:gd name="T99" fmla="*/ 2147483647 h 2926"/>
              <a:gd name="T100" fmla="*/ 2147483647 w 1390"/>
              <a:gd name="T101" fmla="*/ 2147483647 h 2926"/>
              <a:gd name="T102" fmla="*/ 2147483647 w 1390"/>
              <a:gd name="T103" fmla="*/ 2147483647 h 2926"/>
              <a:gd name="T104" fmla="*/ 2147483647 w 1390"/>
              <a:gd name="T105" fmla="*/ 2147483647 h 2926"/>
              <a:gd name="T106" fmla="*/ 2147483647 w 1390"/>
              <a:gd name="T107" fmla="*/ 2147483647 h 2926"/>
              <a:gd name="T108" fmla="*/ 2147483647 w 1390"/>
              <a:gd name="T109" fmla="*/ 2147483647 h 2926"/>
              <a:gd name="T110" fmla="*/ 2147483647 w 1390"/>
              <a:gd name="T111" fmla="*/ 2147483647 h 2926"/>
              <a:gd name="T112" fmla="*/ 2147483647 w 1390"/>
              <a:gd name="T113" fmla="*/ 2147483647 h 2926"/>
              <a:gd name="T114" fmla="*/ 2147483647 w 1390"/>
              <a:gd name="T115" fmla="*/ 2147483647 h 2926"/>
              <a:gd name="T116" fmla="*/ 2147483647 w 1390"/>
              <a:gd name="T117" fmla="*/ 2147483647 h 2926"/>
              <a:gd name="T118" fmla="*/ 2147483647 w 1390"/>
              <a:gd name="T119" fmla="*/ 2147483647 h 2926"/>
              <a:gd name="T120" fmla="*/ 2147483647 w 1390"/>
              <a:gd name="T121" fmla="*/ 2147483647 h 29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90"/>
              <a:gd name="T184" fmla="*/ 0 h 2926"/>
              <a:gd name="T185" fmla="*/ 1390 w 1390"/>
              <a:gd name="T186" fmla="*/ 2926 h 292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90" h="2926">
                <a:moveTo>
                  <a:pt x="768" y="116"/>
                </a:moveTo>
                <a:lnTo>
                  <a:pt x="766" y="116"/>
                </a:lnTo>
                <a:lnTo>
                  <a:pt x="763" y="115"/>
                </a:lnTo>
                <a:lnTo>
                  <a:pt x="759" y="113"/>
                </a:lnTo>
                <a:lnTo>
                  <a:pt x="759" y="112"/>
                </a:lnTo>
                <a:lnTo>
                  <a:pt x="760" y="111"/>
                </a:lnTo>
                <a:lnTo>
                  <a:pt x="764" y="111"/>
                </a:lnTo>
                <a:lnTo>
                  <a:pt x="768" y="113"/>
                </a:lnTo>
                <a:lnTo>
                  <a:pt x="768" y="116"/>
                </a:lnTo>
                <a:close/>
                <a:moveTo>
                  <a:pt x="708" y="1460"/>
                </a:moveTo>
                <a:lnTo>
                  <a:pt x="707" y="1472"/>
                </a:lnTo>
                <a:lnTo>
                  <a:pt x="705" y="1493"/>
                </a:lnTo>
                <a:lnTo>
                  <a:pt x="702" y="1513"/>
                </a:lnTo>
                <a:lnTo>
                  <a:pt x="701" y="1522"/>
                </a:lnTo>
                <a:lnTo>
                  <a:pt x="694" y="1507"/>
                </a:lnTo>
                <a:lnTo>
                  <a:pt x="687" y="1497"/>
                </a:lnTo>
                <a:lnTo>
                  <a:pt x="683" y="1492"/>
                </a:lnTo>
                <a:lnTo>
                  <a:pt x="675" y="1482"/>
                </a:lnTo>
                <a:lnTo>
                  <a:pt x="673" y="1476"/>
                </a:lnTo>
                <a:lnTo>
                  <a:pt x="672" y="1469"/>
                </a:lnTo>
                <a:lnTo>
                  <a:pt x="672" y="1466"/>
                </a:lnTo>
                <a:lnTo>
                  <a:pt x="673" y="1463"/>
                </a:lnTo>
                <a:lnTo>
                  <a:pt x="673" y="1460"/>
                </a:lnTo>
                <a:lnTo>
                  <a:pt x="672" y="1453"/>
                </a:lnTo>
                <a:lnTo>
                  <a:pt x="673" y="1442"/>
                </a:lnTo>
                <a:lnTo>
                  <a:pt x="673" y="1429"/>
                </a:lnTo>
                <a:lnTo>
                  <a:pt x="673" y="1424"/>
                </a:lnTo>
                <a:lnTo>
                  <a:pt x="674" y="1419"/>
                </a:lnTo>
                <a:lnTo>
                  <a:pt x="677" y="1411"/>
                </a:lnTo>
                <a:lnTo>
                  <a:pt x="681" y="1404"/>
                </a:lnTo>
                <a:lnTo>
                  <a:pt x="687" y="1391"/>
                </a:lnTo>
                <a:lnTo>
                  <a:pt x="689" y="1386"/>
                </a:lnTo>
                <a:lnTo>
                  <a:pt x="693" y="1400"/>
                </a:lnTo>
                <a:lnTo>
                  <a:pt x="694" y="1406"/>
                </a:lnTo>
                <a:lnTo>
                  <a:pt x="701" y="1418"/>
                </a:lnTo>
                <a:lnTo>
                  <a:pt x="708" y="1430"/>
                </a:lnTo>
                <a:lnTo>
                  <a:pt x="712" y="1435"/>
                </a:lnTo>
                <a:lnTo>
                  <a:pt x="711" y="1445"/>
                </a:lnTo>
                <a:lnTo>
                  <a:pt x="708" y="1460"/>
                </a:lnTo>
                <a:close/>
                <a:moveTo>
                  <a:pt x="649" y="1236"/>
                </a:moveTo>
                <a:lnTo>
                  <a:pt x="645" y="1247"/>
                </a:lnTo>
                <a:lnTo>
                  <a:pt x="643" y="1261"/>
                </a:lnTo>
                <a:lnTo>
                  <a:pt x="639" y="1276"/>
                </a:lnTo>
                <a:lnTo>
                  <a:pt x="636" y="1293"/>
                </a:lnTo>
                <a:lnTo>
                  <a:pt x="633" y="1325"/>
                </a:lnTo>
                <a:lnTo>
                  <a:pt x="630" y="1351"/>
                </a:lnTo>
                <a:lnTo>
                  <a:pt x="626" y="1368"/>
                </a:lnTo>
                <a:lnTo>
                  <a:pt x="621" y="1382"/>
                </a:lnTo>
                <a:lnTo>
                  <a:pt x="616" y="1394"/>
                </a:lnTo>
                <a:lnTo>
                  <a:pt x="611" y="1405"/>
                </a:lnTo>
                <a:lnTo>
                  <a:pt x="609" y="1410"/>
                </a:lnTo>
                <a:lnTo>
                  <a:pt x="606" y="1414"/>
                </a:lnTo>
                <a:lnTo>
                  <a:pt x="604" y="1418"/>
                </a:lnTo>
                <a:lnTo>
                  <a:pt x="601" y="1420"/>
                </a:lnTo>
                <a:lnTo>
                  <a:pt x="593" y="1424"/>
                </a:lnTo>
                <a:lnTo>
                  <a:pt x="586" y="1429"/>
                </a:lnTo>
                <a:lnTo>
                  <a:pt x="578" y="1434"/>
                </a:lnTo>
                <a:lnTo>
                  <a:pt x="574" y="1440"/>
                </a:lnTo>
                <a:lnTo>
                  <a:pt x="572" y="1445"/>
                </a:lnTo>
                <a:lnTo>
                  <a:pt x="572" y="1448"/>
                </a:lnTo>
                <a:lnTo>
                  <a:pt x="569" y="1442"/>
                </a:lnTo>
                <a:lnTo>
                  <a:pt x="567" y="1429"/>
                </a:lnTo>
                <a:lnTo>
                  <a:pt x="567" y="1400"/>
                </a:lnTo>
                <a:lnTo>
                  <a:pt x="566" y="1373"/>
                </a:lnTo>
                <a:lnTo>
                  <a:pt x="563" y="1349"/>
                </a:lnTo>
                <a:lnTo>
                  <a:pt x="561" y="1327"/>
                </a:lnTo>
                <a:lnTo>
                  <a:pt x="557" y="1308"/>
                </a:lnTo>
                <a:lnTo>
                  <a:pt x="553" y="1290"/>
                </a:lnTo>
                <a:lnTo>
                  <a:pt x="548" y="1274"/>
                </a:lnTo>
                <a:lnTo>
                  <a:pt x="543" y="1261"/>
                </a:lnTo>
                <a:lnTo>
                  <a:pt x="533" y="1240"/>
                </a:lnTo>
                <a:lnTo>
                  <a:pt x="524" y="1224"/>
                </a:lnTo>
                <a:lnTo>
                  <a:pt x="519" y="1216"/>
                </a:lnTo>
                <a:lnTo>
                  <a:pt x="516" y="1213"/>
                </a:lnTo>
                <a:lnTo>
                  <a:pt x="518" y="1207"/>
                </a:lnTo>
                <a:lnTo>
                  <a:pt x="519" y="1192"/>
                </a:lnTo>
                <a:lnTo>
                  <a:pt x="521" y="1175"/>
                </a:lnTo>
                <a:lnTo>
                  <a:pt x="521" y="1164"/>
                </a:lnTo>
                <a:lnTo>
                  <a:pt x="521" y="1140"/>
                </a:lnTo>
                <a:lnTo>
                  <a:pt x="523" y="1121"/>
                </a:lnTo>
                <a:lnTo>
                  <a:pt x="526" y="1104"/>
                </a:lnTo>
                <a:lnTo>
                  <a:pt x="529" y="1092"/>
                </a:lnTo>
                <a:lnTo>
                  <a:pt x="537" y="1075"/>
                </a:lnTo>
                <a:lnTo>
                  <a:pt x="540" y="1070"/>
                </a:lnTo>
                <a:lnTo>
                  <a:pt x="547" y="1058"/>
                </a:lnTo>
                <a:lnTo>
                  <a:pt x="558" y="1036"/>
                </a:lnTo>
                <a:lnTo>
                  <a:pt x="563" y="1019"/>
                </a:lnTo>
                <a:lnTo>
                  <a:pt x="566" y="1008"/>
                </a:lnTo>
                <a:lnTo>
                  <a:pt x="566" y="1012"/>
                </a:lnTo>
                <a:lnTo>
                  <a:pt x="568" y="1022"/>
                </a:lnTo>
                <a:lnTo>
                  <a:pt x="569" y="1029"/>
                </a:lnTo>
                <a:lnTo>
                  <a:pt x="572" y="1035"/>
                </a:lnTo>
                <a:lnTo>
                  <a:pt x="574" y="1041"/>
                </a:lnTo>
                <a:lnTo>
                  <a:pt x="578" y="1048"/>
                </a:lnTo>
                <a:lnTo>
                  <a:pt x="583" y="1053"/>
                </a:lnTo>
                <a:lnTo>
                  <a:pt x="590" y="1058"/>
                </a:lnTo>
                <a:lnTo>
                  <a:pt x="596" y="1062"/>
                </a:lnTo>
                <a:lnTo>
                  <a:pt x="602" y="1067"/>
                </a:lnTo>
                <a:lnTo>
                  <a:pt x="614" y="1072"/>
                </a:lnTo>
                <a:lnTo>
                  <a:pt x="617" y="1074"/>
                </a:lnTo>
                <a:lnTo>
                  <a:pt x="617" y="1097"/>
                </a:lnTo>
                <a:lnTo>
                  <a:pt x="617" y="1101"/>
                </a:lnTo>
                <a:lnTo>
                  <a:pt x="619" y="1106"/>
                </a:lnTo>
                <a:lnTo>
                  <a:pt x="621" y="1109"/>
                </a:lnTo>
                <a:lnTo>
                  <a:pt x="626" y="1117"/>
                </a:lnTo>
                <a:lnTo>
                  <a:pt x="630" y="1120"/>
                </a:lnTo>
                <a:lnTo>
                  <a:pt x="641" y="1128"/>
                </a:lnTo>
                <a:lnTo>
                  <a:pt x="658" y="1140"/>
                </a:lnTo>
                <a:lnTo>
                  <a:pt x="678" y="1144"/>
                </a:lnTo>
                <a:lnTo>
                  <a:pt x="692" y="1144"/>
                </a:lnTo>
                <a:lnTo>
                  <a:pt x="697" y="1168"/>
                </a:lnTo>
                <a:lnTo>
                  <a:pt x="691" y="1178"/>
                </a:lnTo>
                <a:lnTo>
                  <a:pt x="678" y="1192"/>
                </a:lnTo>
                <a:lnTo>
                  <a:pt x="672" y="1198"/>
                </a:lnTo>
                <a:lnTo>
                  <a:pt x="664" y="1207"/>
                </a:lnTo>
                <a:lnTo>
                  <a:pt x="658" y="1219"/>
                </a:lnTo>
                <a:lnTo>
                  <a:pt x="649" y="1236"/>
                </a:lnTo>
                <a:close/>
                <a:moveTo>
                  <a:pt x="300" y="2378"/>
                </a:moveTo>
                <a:lnTo>
                  <a:pt x="298" y="2407"/>
                </a:lnTo>
                <a:lnTo>
                  <a:pt x="293" y="2440"/>
                </a:lnTo>
                <a:lnTo>
                  <a:pt x="290" y="2467"/>
                </a:lnTo>
                <a:lnTo>
                  <a:pt x="288" y="2478"/>
                </a:lnTo>
                <a:lnTo>
                  <a:pt x="288" y="2459"/>
                </a:lnTo>
                <a:lnTo>
                  <a:pt x="284" y="2415"/>
                </a:lnTo>
                <a:lnTo>
                  <a:pt x="281" y="2366"/>
                </a:lnTo>
                <a:lnTo>
                  <a:pt x="280" y="2330"/>
                </a:lnTo>
                <a:lnTo>
                  <a:pt x="281" y="2298"/>
                </a:lnTo>
                <a:lnTo>
                  <a:pt x="284" y="2266"/>
                </a:lnTo>
                <a:lnTo>
                  <a:pt x="288" y="2234"/>
                </a:lnTo>
                <a:lnTo>
                  <a:pt x="289" y="2205"/>
                </a:lnTo>
                <a:lnTo>
                  <a:pt x="292" y="2188"/>
                </a:lnTo>
                <a:lnTo>
                  <a:pt x="294" y="2160"/>
                </a:lnTo>
                <a:lnTo>
                  <a:pt x="298" y="2135"/>
                </a:lnTo>
                <a:lnTo>
                  <a:pt x="299" y="2125"/>
                </a:lnTo>
                <a:lnTo>
                  <a:pt x="299" y="2141"/>
                </a:lnTo>
                <a:lnTo>
                  <a:pt x="299" y="2178"/>
                </a:lnTo>
                <a:lnTo>
                  <a:pt x="299" y="2200"/>
                </a:lnTo>
                <a:lnTo>
                  <a:pt x="300" y="2222"/>
                </a:lnTo>
                <a:lnTo>
                  <a:pt x="302" y="2239"/>
                </a:lnTo>
                <a:lnTo>
                  <a:pt x="304" y="2255"/>
                </a:lnTo>
                <a:lnTo>
                  <a:pt x="305" y="2266"/>
                </a:lnTo>
                <a:lnTo>
                  <a:pt x="307" y="2281"/>
                </a:lnTo>
                <a:lnTo>
                  <a:pt x="307" y="2298"/>
                </a:lnTo>
                <a:lnTo>
                  <a:pt x="305" y="2315"/>
                </a:lnTo>
                <a:lnTo>
                  <a:pt x="303" y="2349"/>
                </a:lnTo>
                <a:lnTo>
                  <a:pt x="300" y="2378"/>
                </a:lnTo>
                <a:close/>
                <a:moveTo>
                  <a:pt x="891" y="228"/>
                </a:moveTo>
                <a:lnTo>
                  <a:pt x="891" y="229"/>
                </a:lnTo>
                <a:lnTo>
                  <a:pt x="890" y="238"/>
                </a:lnTo>
                <a:lnTo>
                  <a:pt x="889" y="250"/>
                </a:lnTo>
                <a:lnTo>
                  <a:pt x="889" y="251"/>
                </a:lnTo>
                <a:lnTo>
                  <a:pt x="885" y="250"/>
                </a:lnTo>
                <a:lnTo>
                  <a:pt x="883" y="248"/>
                </a:lnTo>
                <a:lnTo>
                  <a:pt x="880" y="242"/>
                </a:lnTo>
                <a:lnTo>
                  <a:pt x="880" y="229"/>
                </a:lnTo>
                <a:lnTo>
                  <a:pt x="881" y="217"/>
                </a:lnTo>
                <a:lnTo>
                  <a:pt x="883" y="213"/>
                </a:lnTo>
                <a:lnTo>
                  <a:pt x="885" y="211"/>
                </a:lnTo>
                <a:lnTo>
                  <a:pt x="888" y="208"/>
                </a:lnTo>
                <a:lnTo>
                  <a:pt x="889" y="208"/>
                </a:lnTo>
                <a:lnTo>
                  <a:pt x="891" y="212"/>
                </a:lnTo>
                <a:lnTo>
                  <a:pt x="895" y="219"/>
                </a:lnTo>
                <a:lnTo>
                  <a:pt x="894" y="224"/>
                </a:lnTo>
                <a:lnTo>
                  <a:pt x="891" y="228"/>
                </a:lnTo>
                <a:close/>
                <a:moveTo>
                  <a:pt x="1389" y="782"/>
                </a:moveTo>
                <a:lnTo>
                  <a:pt x="1388" y="751"/>
                </a:lnTo>
                <a:lnTo>
                  <a:pt x="1385" y="714"/>
                </a:lnTo>
                <a:lnTo>
                  <a:pt x="1383" y="681"/>
                </a:lnTo>
                <a:lnTo>
                  <a:pt x="1380" y="656"/>
                </a:lnTo>
                <a:lnTo>
                  <a:pt x="1379" y="646"/>
                </a:lnTo>
                <a:lnTo>
                  <a:pt x="1375" y="636"/>
                </a:lnTo>
                <a:lnTo>
                  <a:pt x="1371" y="625"/>
                </a:lnTo>
                <a:lnTo>
                  <a:pt x="1366" y="613"/>
                </a:lnTo>
                <a:lnTo>
                  <a:pt x="1360" y="601"/>
                </a:lnTo>
                <a:lnTo>
                  <a:pt x="1352" y="591"/>
                </a:lnTo>
                <a:lnTo>
                  <a:pt x="1345" y="579"/>
                </a:lnTo>
                <a:lnTo>
                  <a:pt x="1336" y="570"/>
                </a:lnTo>
                <a:lnTo>
                  <a:pt x="1320" y="554"/>
                </a:lnTo>
                <a:lnTo>
                  <a:pt x="1307" y="543"/>
                </a:lnTo>
                <a:lnTo>
                  <a:pt x="1294" y="531"/>
                </a:lnTo>
                <a:lnTo>
                  <a:pt x="1280" y="521"/>
                </a:lnTo>
                <a:lnTo>
                  <a:pt x="1266" y="511"/>
                </a:lnTo>
                <a:lnTo>
                  <a:pt x="1254" y="503"/>
                </a:lnTo>
                <a:lnTo>
                  <a:pt x="1244" y="497"/>
                </a:lnTo>
                <a:lnTo>
                  <a:pt x="1235" y="491"/>
                </a:lnTo>
                <a:lnTo>
                  <a:pt x="1221" y="478"/>
                </a:lnTo>
                <a:lnTo>
                  <a:pt x="1215" y="472"/>
                </a:lnTo>
                <a:lnTo>
                  <a:pt x="1197" y="455"/>
                </a:lnTo>
                <a:lnTo>
                  <a:pt x="1197" y="449"/>
                </a:lnTo>
                <a:lnTo>
                  <a:pt x="1196" y="440"/>
                </a:lnTo>
                <a:lnTo>
                  <a:pt x="1193" y="435"/>
                </a:lnTo>
                <a:lnTo>
                  <a:pt x="1191" y="433"/>
                </a:lnTo>
                <a:lnTo>
                  <a:pt x="1184" y="430"/>
                </a:lnTo>
                <a:lnTo>
                  <a:pt x="1168" y="428"/>
                </a:lnTo>
                <a:lnTo>
                  <a:pt x="1164" y="406"/>
                </a:lnTo>
                <a:lnTo>
                  <a:pt x="1167" y="405"/>
                </a:lnTo>
                <a:lnTo>
                  <a:pt x="1171" y="401"/>
                </a:lnTo>
                <a:lnTo>
                  <a:pt x="1176" y="399"/>
                </a:lnTo>
                <a:lnTo>
                  <a:pt x="1181" y="399"/>
                </a:lnTo>
                <a:lnTo>
                  <a:pt x="1188" y="401"/>
                </a:lnTo>
                <a:lnTo>
                  <a:pt x="1198" y="401"/>
                </a:lnTo>
                <a:lnTo>
                  <a:pt x="1208" y="400"/>
                </a:lnTo>
                <a:lnTo>
                  <a:pt x="1213" y="399"/>
                </a:lnTo>
                <a:lnTo>
                  <a:pt x="1220" y="399"/>
                </a:lnTo>
                <a:lnTo>
                  <a:pt x="1224" y="399"/>
                </a:lnTo>
                <a:lnTo>
                  <a:pt x="1224" y="406"/>
                </a:lnTo>
                <a:lnTo>
                  <a:pt x="1221" y="409"/>
                </a:lnTo>
                <a:lnTo>
                  <a:pt x="1217" y="414"/>
                </a:lnTo>
                <a:lnTo>
                  <a:pt x="1217" y="416"/>
                </a:lnTo>
                <a:lnTo>
                  <a:pt x="1219" y="419"/>
                </a:lnTo>
                <a:lnTo>
                  <a:pt x="1221" y="419"/>
                </a:lnTo>
                <a:lnTo>
                  <a:pt x="1224" y="419"/>
                </a:lnTo>
                <a:lnTo>
                  <a:pt x="1227" y="416"/>
                </a:lnTo>
                <a:lnTo>
                  <a:pt x="1232" y="413"/>
                </a:lnTo>
                <a:lnTo>
                  <a:pt x="1236" y="409"/>
                </a:lnTo>
                <a:lnTo>
                  <a:pt x="1237" y="404"/>
                </a:lnTo>
                <a:lnTo>
                  <a:pt x="1236" y="396"/>
                </a:lnTo>
                <a:lnTo>
                  <a:pt x="1236" y="394"/>
                </a:lnTo>
                <a:lnTo>
                  <a:pt x="1235" y="389"/>
                </a:lnTo>
                <a:lnTo>
                  <a:pt x="1236" y="390"/>
                </a:lnTo>
                <a:lnTo>
                  <a:pt x="1239" y="392"/>
                </a:lnTo>
                <a:lnTo>
                  <a:pt x="1240" y="396"/>
                </a:lnTo>
                <a:lnTo>
                  <a:pt x="1241" y="400"/>
                </a:lnTo>
                <a:lnTo>
                  <a:pt x="1239" y="406"/>
                </a:lnTo>
                <a:lnTo>
                  <a:pt x="1239" y="411"/>
                </a:lnTo>
                <a:lnTo>
                  <a:pt x="1240" y="414"/>
                </a:lnTo>
                <a:lnTo>
                  <a:pt x="1244" y="414"/>
                </a:lnTo>
                <a:lnTo>
                  <a:pt x="1246" y="413"/>
                </a:lnTo>
                <a:lnTo>
                  <a:pt x="1249" y="410"/>
                </a:lnTo>
                <a:lnTo>
                  <a:pt x="1250" y="405"/>
                </a:lnTo>
                <a:lnTo>
                  <a:pt x="1251" y="401"/>
                </a:lnTo>
                <a:lnTo>
                  <a:pt x="1251" y="394"/>
                </a:lnTo>
                <a:lnTo>
                  <a:pt x="1251" y="389"/>
                </a:lnTo>
                <a:lnTo>
                  <a:pt x="1250" y="385"/>
                </a:lnTo>
                <a:lnTo>
                  <a:pt x="1248" y="380"/>
                </a:lnTo>
                <a:lnTo>
                  <a:pt x="1245" y="376"/>
                </a:lnTo>
                <a:lnTo>
                  <a:pt x="1242" y="373"/>
                </a:lnTo>
                <a:lnTo>
                  <a:pt x="1240" y="371"/>
                </a:lnTo>
                <a:lnTo>
                  <a:pt x="1242" y="371"/>
                </a:lnTo>
                <a:lnTo>
                  <a:pt x="1248" y="373"/>
                </a:lnTo>
                <a:lnTo>
                  <a:pt x="1250" y="377"/>
                </a:lnTo>
                <a:lnTo>
                  <a:pt x="1254" y="382"/>
                </a:lnTo>
                <a:lnTo>
                  <a:pt x="1258" y="385"/>
                </a:lnTo>
                <a:lnTo>
                  <a:pt x="1259" y="386"/>
                </a:lnTo>
                <a:lnTo>
                  <a:pt x="1258" y="390"/>
                </a:lnTo>
                <a:lnTo>
                  <a:pt x="1259" y="395"/>
                </a:lnTo>
                <a:lnTo>
                  <a:pt x="1261" y="397"/>
                </a:lnTo>
                <a:lnTo>
                  <a:pt x="1265" y="400"/>
                </a:lnTo>
                <a:lnTo>
                  <a:pt x="1268" y="397"/>
                </a:lnTo>
                <a:lnTo>
                  <a:pt x="1268" y="395"/>
                </a:lnTo>
                <a:lnTo>
                  <a:pt x="1269" y="391"/>
                </a:lnTo>
                <a:lnTo>
                  <a:pt x="1269" y="389"/>
                </a:lnTo>
                <a:lnTo>
                  <a:pt x="1268" y="382"/>
                </a:lnTo>
                <a:lnTo>
                  <a:pt x="1266" y="376"/>
                </a:lnTo>
                <a:lnTo>
                  <a:pt x="1264" y="371"/>
                </a:lnTo>
                <a:lnTo>
                  <a:pt x="1260" y="366"/>
                </a:lnTo>
                <a:lnTo>
                  <a:pt x="1258" y="361"/>
                </a:lnTo>
                <a:lnTo>
                  <a:pt x="1253" y="356"/>
                </a:lnTo>
                <a:lnTo>
                  <a:pt x="1246" y="354"/>
                </a:lnTo>
                <a:lnTo>
                  <a:pt x="1240" y="352"/>
                </a:lnTo>
                <a:lnTo>
                  <a:pt x="1236" y="349"/>
                </a:lnTo>
                <a:lnTo>
                  <a:pt x="1237" y="348"/>
                </a:lnTo>
                <a:lnTo>
                  <a:pt x="1242" y="347"/>
                </a:lnTo>
                <a:lnTo>
                  <a:pt x="1253" y="347"/>
                </a:lnTo>
                <a:lnTo>
                  <a:pt x="1255" y="346"/>
                </a:lnTo>
                <a:lnTo>
                  <a:pt x="1258" y="349"/>
                </a:lnTo>
                <a:lnTo>
                  <a:pt x="1263" y="354"/>
                </a:lnTo>
                <a:lnTo>
                  <a:pt x="1265" y="356"/>
                </a:lnTo>
                <a:lnTo>
                  <a:pt x="1268" y="357"/>
                </a:lnTo>
                <a:lnTo>
                  <a:pt x="1270" y="357"/>
                </a:lnTo>
                <a:lnTo>
                  <a:pt x="1272" y="357"/>
                </a:lnTo>
                <a:lnTo>
                  <a:pt x="1274" y="354"/>
                </a:lnTo>
                <a:lnTo>
                  <a:pt x="1275" y="354"/>
                </a:lnTo>
                <a:lnTo>
                  <a:pt x="1273" y="351"/>
                </a:lnTo>
                <a:lnTo>
                  <a:pt x="1270" y="346"/>
                </a:lnTo>
                <a:lnTo>
                  <a:pt x="1268" y="343"/>
                </a:lnTo>
                <a:lnTo>
                  <a:pt x="1265" y="339"/>
                </a:lnTo>
                <a:lnTo>
                  <a:pt x="1260" y="334"/>
                </a:lnTo>
                <a:lnTo>
                  <a:pt x="1254" y="332"/>
                </a:lnTo>
                <a:lnTo>
                  <a:pt x="1249" y="332"/>
                </a:lnTo>
                <a:lnTo>
                  <a:pt x="1242" y="333"/>
                </a:lnTo>
                <a:lnTo>
                  <a:pt x="1236" y="332"/>
                </a:lnTo>
                <a:lnTo>
                  <a:pt x="1227" y="332"/>
                </a:lnTo>
                <a:lnTo>
                  <a:pt x="1221" y="330"/>
                </a:lnTo>
                <a:lnTo>
                  <a:pt x="1215" y="330"/>
                </a:lnTo>
                <a:lnTo>
                  <a:pt x="1206" y="334"/>
                </a:lnTo>
                <a:lnTo>
                  <a:pt x="1201" y="337"/>
                </a:lnTo>
                <a:lnTo>
                  <a:pt x="1202" y="334"/>
                </a:lnTo>
                <a:lnTo>
                  <a:pt x="1202" y="330"/>
                </a:lnTo>
                <a:lnTo>
                  <a:pt x="1200" y="325"/>
                </a:lnTo>
                <a:lnTo>
                  <a:pt x="1198" y="324"/>
                </a:lnTo>
                <a:lnTo>
                  <a:pt x="1196" y="324"/>
                </a:lnTo>
                <a:lnTo>
                  <a:pt x="1195" y="325"/>
                </a:lnTo>
                <a:lnTo>
                  <a:pt x="1188" y="333"/>
                </a:lnTo>
                <a:lnTo>
                  <a:pt x="1182" y="339"/>
                </a:lnTo>
                <a:lnTo>
                  <a:pt x="1176" y="343"/>
                </a:lnTo>
                <a:lnTo>
                  <a:pt x="1159" y="354"/>
                </a:lnTo>
                <a:lnTo>
                  <a:pt x="1157" y="357"/>
                </a:lnTo>
                <a:lnTo>
                  <a:pt x="1155" y="358"/>
                </a:lnTo>
                <a:lnTo>
                  <a:pt x="1154" y="352"/>
                </a:lnTo>
                <a:lnTo>
                  <a:pt x="1152" y="342"/>
                </a:lnTo>
                <a:lnTo>
                  <a:pt x="1152" y="334"/>
                </a:lnTo>
                <a:lnTo>
                  <a:pt x="1153" y="327"/>
                </a:lnTo>
                <a:lnTo>
                  <a:pt x="1155" y="320"/>
                </a:lnTo>
                <a:lnTo>
                  <a:pt x="1157" y="310"/>
                </a:lnTo>
                <a:lnTo>
                  <a:pt x="1158" y="305"/>
                </a:lnTo>
                <a:lnTo>
                  <a:pt x="1159" y="301"/>
                </a:lnTo>
                <a:lnTo>
                  <a:pt x="1162" y="299"/>
                </a:lnTo>
                <a:lnTo>
                  <a:pt x="1164" y="299"/>
                </a:lnTo>
                <a:lnTo>
                  <a:pt x="1168" y="298"/>
                </a:lnTo>
                <a:lnTo>
                  <a:pt x="1171" y="294"/>
                </a:lnTo>
                <a:lnTo>
                  <a:pt x="1174" y="289"/>
                </a:lnTo>
                <a:lnTo>
                  <a:pt x="1174" y="286"/>
                </a:lnTo>
                <a:lnTo>
                  <a:pt x="1177" y="283"/>
                </a:lnTo>
                <a:lnTo>
                  <a:pt x="1181" y="276"/>
                </a:lnTo>
                <a:lnTo>
                  <a:pt x="1183" y="267"/>
                </a:lnTo>
                <a:lnTo>
                  <a:pt x="1187" y="252"/>
                </a:lnTo>
                <a:lnTo>
                  <a:pt x="1191" y="237"/>
                </a:lnTo>
                <a:lnTo>
                  <a:pt x="1193" y="229"/>
                </a:lnTo>
                <a:lnTo>
                  <a:pt x="1193" y="217"/>
                </a:lnTo>
                <a:lnTo>
                  <a:pt x="1193" y="203"/>
                </a:lnTo>
                <a:lnTo>
                  <a:pt x="1191" y="200"/>
                </a:lnTo>
                <a:lnTo>
                  <a:pt x="1189" y="199"/>
                </a:lnTo>
                <a:lnTo>
                  <a:pt x="1187" y="198"/>
                </a:lnTo>
                <a:lnTo>
                  <a:pt x="1184" y="198"/>
                </a:lnTo>
                <a:lnTo>
                  <a:pt x="1179" y="199"/>
                </a:lnTo>
                <a:lnTo>
                  <a:pt x="1178" y="200"/>
                </a:lnTo>
                <a:lnTo>
                  <a:pt x="1181" y="193"/>
                </a:lnTo>
                <a:lnTo>
                  <a:pt x="1182" y="192"/>
                </a:lnTo>
                <a:lnTo>
                  <a:pt x="1182" y="189"/>
                </a:lnTo>
                <a:lnTo>
                  <a:pt x="1182" y="185"/>
                </a:lnTo>
                <a:lnTo>
                  <a:pt x="1181" y="176"/>
                </a:lnTo>
                <a:lnTo>
                  <a:pt x="1183" y="169"/>
                </a:lnTo>
                <a:lnTo>
                  <a:pt x="1184" y="155"/>
                </a:lnTo>
                <a:lnTo>
                  <a:pt x="1187" y="132"/>
                </a:lnTo>
                <a:lnTo>
                  <a:pt x="1188" y="108"/>
                </a:lnTo>
                <a:lnTo>
                  <a:pt x="1187" y="92"/>
                </a:lnTo>
                <a:lnTo>
                  <a:pt x="1181" y="78"/>
                </a:lnTo>
                <a:lnTo>
                  <a:pt x="1171" y="60"/>
                </a:lnTo>
                <a:lnTo>
                  <a:pt x="1164" y="51"/>
                </a:lnTo>
                <a:lnTo>
                  <a:pt x="1158" y="44"/>
                </a:lnTo>
                <a:lnTo>
                  <a:pt x="1153" y="38"/>
                </a:lnTo>
                <a:lnTo>
                  <a:pt x="1147" y="34"/>
                </a:lnTo>
                <a:lnTo>
                  <a:pt x="1139" y="27"/>
                </a:lnTo>
                <a:lnTo>
                  <a:pt x="1135" y="22"/>
                </a:lnTo>
                <a:lnTo>
                  <a:pt x="1133" y="21"/>
                </a:lnTo>
                <a:lnTo>
                  <a:pt x="1130" y="19"/>
                </a:lnTo>
                <a:lnTo>
                  <a:pt x="1126" y="17"/>
                </a:lnTo>
                <a:lnTo>
                  <a:pt x="1123" y="17"/>
                </a:lnTo>
                <a:lnTo>
                  <a:pt x="1110" y="17"/>
                </a:lnTo>
                <a:lnTo>
                  <a:pt x="1105" y="17"/>
                </a:lnTo>
                <a:lnTo>
                  <a:pt x="1100" y="16"/>
                </a:lnTo>
                <a:lnTo>
                  <a:pt x="1091" y="10"/>
                </a:lnTo>
                <a:lnTo>
                  <a:pt x="1086" y="6"/>
                </a:lnTo>
                <a:lnTo>
                  <a:pt x="1081" y="4"/>
                </a:lnTo>
                <a:lnTo>
                  <a:pt x="1075" y="2"/>
                </a:lnTo>
                <a:lnTo>
                  <a:pt x="1068" y="1"/>
                </a:lnTo>
                <a:lnTo>
                  <a:pt x="1054" y="0"/>
                </a:lnTo>
                <a:lnTo>
                  <a:pt x="1037" y="1"/>
                </a:lnTo>
                <a:lnTo>
                  <a:pt x="1030" y="2"/>
                </a:lnTo>
                <a:lnTo>
                  <a:pt x="1025" y="5"/>
                </a:lnTo>
                <a:lnTo>
                  <a:pt x="1020" y="6"/>
                </a:lnTo>
                <a:lnTo>
                  <a:pt x="1008" y="6"/>
                </a:lnTo>
                <a:lnTo>
                  <a:pt x="994" y="6"/>
                </a:lnTo>
                <a:lnTo>
                  <a:pt x="984" y="7"/>
                </a:lnTo>
                <a:lnTo>
                  <a:pt x="975" y="9"/>
                </a:lnTo>
                <a:lnTo>
                  <a:pt x="967" y="12"/>
                </a:lnTo>
                <a:lnTo>
                  <a:pt x="955" y="17"/>
                </a:lnTo>
                <a:lnTo>
                  <a:pt x="946" y="24"/>
                </a:lnTo>
                <a:lnTo>
                  <a:pt x="943" y="26"/>
                </a:lnTo>
                <a:lnTo>
                  <a:pt x="942" y="27"/>
                </a:lnTo>
                <a:lnTo>
                  <a:pt x="937" y="25"/>
                </a:lnTo>
                <a:lnTo>
                  <a:pt x="934" y="25"/>
                </a:lnTo>
                <a:lnTo>
                  <a:pt x="934" y="27"/>
                </a:lnTo>
                <a:lnTo>
                  <a:pt x="937" y="33"/>
                </a:lnTo>
                <a:lnTo>
                  <a:pt x="936" y="34"/>
                </a:lnTo>
                <a:lnTo>
                  <a:pt x="933" y="35"/>
                </a:lnTo>
                <a:lnTo>
                  <a:pt x="929" y="38"/>
                </a:lnTo>
                <a:lnTo>
                  <a:pt x="928" y="39"/>
                </a:lnTo>
                <a:lnTo>
                  <a:pt x="928" y="40"/>
                </a:lnTo>
                <a:lnTo>
                  <a:pt x="924" y="41"/>
                </a:lnTo>
                <a:lnTo>
                  <a:pt x="920" y="43"/>
                </a:lnTo>
                <a:lnTo>
                  <a:pt x="918" y="43"/>
                </a:lnTo>
                <a:lnTo>
                  <a:pt x="914" y="41"/>
                </a:lnTo>
                <a:lnTo>
                  <a:pt x="909" y="41"/>
                </a:lnTo>
                <a:lnTo>
                  <a:pt x="904" y="41"/>
                </a:lnTo>
                <a:lnTo>
                  <a:pt x="899" y="43"/>
                </a:lnTo>
                <a:lnTo>
                  <a:pt x="896" y="46"/>
                </a:lnTo>
                <a:lnTo>
                  <a:pt x="895" y="50"/>
                </a:lnTo>
                <a:lnTo>
                  <a:pt x="895" y="53"/>
                </a:lnTo>
                <a:lnTo>
                  <a:pt x="895" y="51"/>
                </a:lnTo>
                <a:lnTo>
                  <a:pt x="896" y="50"/>
                </a:lnTo>
                <a:lnTo>
                  <a:pt x="898" y="49"/>
                </a:lnTo>
                <a:lnTo>
                  <a:pt x="902" y="48"/>
                </a:lnTo>
                <a:lnTo>
                  <a:pt x="905" y="48"/>
                </a:lnTo>
                <a:lnTo>
                  <a:pt x="907" y="49"/>
                </a:lnTo>
                <a:lnTo>
                  <a:pt x="898" y="54"/>
                </a:lnTo>
                <a:lnTo>
                  <a:pt x="891" y="59"/>
                </a:lnTo>
                <a:lnTo>
                  <a:pt x="886" y="65"/>
                </a:lnTo>
                <a:lnTo>
                  <a:pt x="884" y="70"/>
                </a:lnTo>
                <a:lnTo>
                  <a:pt x="884" y="75"/>
                </a:lnTo>
                <a:lnTo>
                  <a:pt x="884" y="78"/>
                </a:lnTo>
                <a:lnTo>
                  <a:pt x="884" y="81"/>
                </a:lnTo>
                <a:lnTo>
                  <a:pt x="881" y="83"/>
                </a:lnTo>
                <a:lnTo>
                  <a:pt x="878" y="86"/>
                </a:lnTo>
                <a:lnTo>
                  <a:pt x="876" y="86"/>
                </a:lnTo>
                <a:lnTo>
                  <a:pt x="876" y="87"/>
                </a:lnTo>
                <a:lnTo>
                  <a:pt x="878" y="88"/>
                </a:lnTo>
                <a:lnTo>
                  <a:pt x="881" y="88"/>
                </a:lnTo>
                <a:lnTo>
                  <a:pt x="884" y="88"/>
                </a:lnTo>
                <a:lnTo>
                  <a:pt x="885" y="87"/>
                </a:lnTo>
                <a:lnTo>
                  <a:pt x="885" y="89"/>
                </a:lnTo>
                <a:lnTo>
                  <a:pt x="885" y="93"/>
                </a:lnTo>
                <a:lnTo>
                  <a:pt x="884" y="97"/>
                </a:lnTo>
                <a:lnTo>
                  <a:pt x="884" y="99"/>
                </a:lnTo>
                <a:lnTo>
                  <a:pt x="884" y="105"/>
                </a:lnTo>
                <a:lnTo>
                  <a:pt x="884" y="107"/>
                </a:lnTo>
                <a:lnTo>
                  <a:pt x="885" y="107"/>
                </a:lnTo>
                <a:lnTo>
                  <a:pt x="883" y="110"/>
                </a:lnTo>
                <a:lnTo>
                  <a:pt x="880" y="111"/>
                </a:lnTo>
                <a:lnTo>
                  <a:pt x="878" y="110"/>
                </a:lnTo>
                <a:lnTo>
                  <a:pt x="876" y="108"/>
                </a:lnTo>
                <a:lnTo>
                  <a:pt x="875" y="108"/>
                </a:lnTo>
                <a:lnTo>
                  <a:pt x="878" y="112"/>
                </a:lnTo>
                <a:lnTo>
                  <a:pt x="881" y="117"/>
                </a:lnTo>
                <a:lnTo>
                  <a:pt x="886" y="116"/>
                </a:lnTo>
                <a:lnTo>
                  <a:pt x="888" y="115"/>
                </a:lnTo>
                <a:lnTo>
                  <a:pt x="886" y="118"/>
                </a:lnTo>
                <a:lnTo>
                  <a:pt x="883" y="130"/>
                </a:lnTo>
                <a:lnTo>
                  <a:pt x="879" y="142"/>
                </a:lnTo>
                <a:lnTo>
                  <a:pt x="876" y="155"/>
                </a:lnTo>
                <a:lnTo>
                  <a:pt x="878" y="166"/>
                </a:lnTo>
                <a:lnTo>
                  <a:pt x="879" y="176"/>
                </a:lnTo>
                <a:lnTo>
                  <a:pt x="881" y="183"/>
                </a:lnTo>
                <a:lnTo>
                  <a:pt x="884" y="187"/>
                </a:lnTo>
                <a:lnTo>
                  <a:pt x="886" y="192"/>
                </a:lnTo>
                <a:lnTo>
                  <a:pt x="888" y="194"/>
                </a:lnTo>
                <a:lnTo>
                  <a:pt x="888" y="202"/>
                </a:lnTo>
                <a:lnTo>
                  <a:pt x="885" y="202"/>
                </a:lnTo>
                <a:lnTo>
                  <a:pt x="881" y="204"/>
                </a:lnTo>
                <a:lnTo>
                  <a:pt x="879" y="206"/>
                </a:lnTo>
                <a:lnTo>
                  <a:pt x="878" y="208"/>
                </a:lnTo>
                <a:lnTo>
                  <a:pt x="875" y="212"/>
                </a:lnTo>
                <a:lnTo>
                  <a:pt x="875" y="216"/>
                </a:lnTo>
                <a:lnTo>
                  <a:pt x="874" y="224"/>
                </a:lnTo>
                <a:lnTo>
                  <a:pt x="874" y="235"/>
                </a:lnTo>
                <a:lnTo>
                  <a:pt x="875" y="243"/>
                </a:lnTo>
                <a:lnTo>
                  <a:pt x="876" y="250"/>
                </a:lnTo>
                <a:lnTo>
                  <a:pt x="884" y="257"/>
                </a:lnTo>
                <a:lnTo>
                  <a:pt x="889" y="260"/>
                </a:lnTo>
                <a:lnTo>
                  <a:pt x="886" y="266"/>
                </a:lnTo>
                <a:lnTo>
                  <a:pt x="884" y="276"/>
                </a:lnTo>
                <a:lnTo>
                  <a:pt x="883" y="285"/>
                </a:lnTo>
                <a:lnTo>
                  <a:pt x="881" y="295"/>
                </a:lnTo>
                <a:lnTo>
                  <a:pt x="883" y="303"/>
                </a:lnTo>
                <a:lnTo>
                  <a:pt x="884" y="312"/>
                </a:lnTo>
                <a:lnTo>
                  <a:pt x="889" y="324"/>
                </a:lnTo>
                <a:lnTo>
                  <a:pt x="894" y="338"/>
                </a:lnTo>
                <a:lnTo>
                  <a:pt x="900" y="349"/>
                </a:lnTo>
                <a:lnTo>
                  <a:pt x="908" y="367"/>
                </a:lnTo>
                <a:lnTo>
                  <a:pt x="915" y="385"/>
                </a:lnTo>
                <a:lnTo>
                  <a:pt x="918" y="395"/>
                </a:lnTo>
                <a:lnTo>
                  <a:pt x="918" y="399"/>
                </a:lnTo>
                <a:lnTo>
                  <a:pt x="919" y="404"/>
                </a:lnTo>
                <a:lnTo>
                  <a:pt x="922" y="409"/>
                </a:lnTo>
                <a:lnTo>
                  <a:pt x="926" y="413"/>
                </a:lnTo>
                <a:lnTo>
                  <a:pt x="931" y="415"/>
                </a:lnTo>
                <a:lnTo>
                  <a:pt x="934" y="416"/>
                </a:lnTo>
                <a:lnTo>
                  <a:pt x="937" y="418"/>
                </a:lnTo>
                <a:lnTo>
                  <a:pt x="941" y="418"/>
                </a:lnTo>
                <a:lnTo>
                  <a:pt x="946" y="416"/>
                </a:lnTo>
                <a:lnTo>
                  <a:pt x="950" y="416"/>
                </a:lnTo>
                <a:lnTo>
                  <a:pt x="958" y="416"/>
                </a:lnTo>
                <a:lnTo>
                  <a:pt x="963" y="418"/>
                </a:lnTo>
                <a:lnTo>
                  <a:pt x="962" y="420"/>
                </a:lnTo>
                <a:lnTo>
                  <a:pt x="961" y="426"/>
                </a:lnTo>
                <a:lnTo>
                  <a:pt x="958" y="429"/>
                </a:lnTo>
                <a:lnTo>
                  <a:pt x="955" y="432"/>
                </a:lnTo>
                <a:lnTo>
                  <a:pt x="950" y="433"/>
                </a:lnTo>
                <a:lnTo>
                  <a:pt x="948" y="433"/>
                </a:lnTo>
                <a:lnTo>
                  <a:pt x="943" y="434"/>
                </a:lnTo>
                <a:lnTo>
                  <a:pt x="931" y="435"/>
                </a:lnTo>
                <a:lnTo>
                  <a:pt x="918" y="437"/>
                </a:lnTo>
                <a:lnTo>
                  <a:pt x="908" y="437"/>
                </a:lnTo>
                <a:lnTo>
                  <a:pt x="904" y="438"/>
                </a:lnTo>
                <a:lnTo>
                  <a:pt x="902" y="439"/>
                </a:lnTo>
                <a:lnTo>
                  <a:pt x="898" y="440"/>
                </a:lnTo>
                <a:lnTo>
                  <a:pt x="893" y="438"/>
                </a:lnTo>
                <a:lnTo>
                  <a:pt x="878" y="429"/>
                </a:lnTo>
                <a:lnTo>
                  <a:pt x="864" y="421"/>
                </a:lnTo>
                <a:lnTo>
                  <a:pt x="859" y="419"/>
                </a:lnTo>
                <a:lnTo>
                  <a:pt x="856" y="418"/>
                </a:lnTo>
                <a:lnTo>
                  <a:pt x="854" y="416"/>
                </a:lnTo>
                <a:lnTo>
                  <a:pt x="846" y="415"/>
                </a:lnTo>
                <a:lnTo>
                  <a:pt x="831" y="414"/>
                </a:lnTo>
                <a:lnTo>
                  <a:pt x="827" y="413"/>
                </a:lnTo>
                <a:lnTo>
                  <a:pt x="813" y="410"/>
                </a:lnTo>
                <a:lnTo>
                  <a:pt x="818" y="397"/>
                </a:lnTo>
                <a:lnTo>
                  <a:pt x="825" y="378"/>
                </a:lnTo>
                <a:lnTo>
                  <a:pt x="827" y="362"/>
                </a:lnTo>
                <a:lnTo>
                  <a:pt x="827" y="353"/>
                </a:lnTo>
                <a:lnTo>
                  <a:pt x="828" y="353"/>
                </a:lnTo>
                <a:lnTo>
                  <a:pt x="832" y="354"/>
                </a:lnTo>
                <a:lnTo>
                  <a:pt x="835" y="354"/>
                </a:lnTo>
                <a:lnTo>
                  <a:pt x="837" y="353"/>
                </a:lnTo>
                <a:lnTo>
                  <a:pt x="838" y="352"/>
                </a:lnTo>
                <a:lnTo>
                  <a:pt x="840" y="351"/>
                </a:lnTo>
                <a:lnTo>
                  <a:pt x="848" y="333"/>
                </a:lnTo>
                <a:lnTo>
                  <a:pt x="857" y="320"/>
                </a:lnTo>
                <a:lnTo>
                  <a:pt x="860" y="313"/>
                </a:lnTo>
                <a:lnTo>
                  <a:pt x="861" y="307"/>
                </a:lnTo>
                <a:lnTo>
                  <a:pt x="860" y="301"/>
                </a:lnTo>
                <a:lnTo>
                  <a:pt x="857" y="298"/>
                </a:lnTo>
                <a:lnTo>
                  <a:pt x="854" y="295"/>
                </a:lnTo>
                <a:lnTo>
                  <a:pt x="850" y="293"/>
                </a:lnTo>
                <a:lnTo>
                  <a:pt x="847" y="291"/>
                </a:lnTo>
                <a:lnTo>
                  <a:pt x="845" y="291"/>
                </a:lnTo>
                <a:lnTo>
                  <a:pt x="840" y="293"/>
                </a:lnTo>
                <a:lnTo>
                  <a:pt x="838" y="293"/>
                </a:lnTo>
                <a:lnTo>
                  <a:pt x="840" y="289"/>
                </a:lnTo>
                <a:lnTo>
                  <a:pt x="843" y="277"/>
                </a:lnTo>
                <a:lnTo>
                  <a:pt x="846" y="264"/>
                </a:lnTo>
                <a:lnTo>
                  <a:pt x="848" y="251"/>
                </a:lnTo>
                <a:lnTo>
                  <a:pt x="848" y="248"/>
                </a:lnTo>
                <a:lnTo>
                  <a:pt x="848" y="246"/>
                </a:lnTo>
                <a:lnTo>
                  <a:pt x="850" y="245"/>
                </a:lnTo>
                <a:lnTo>
                  <a:pt x="851" y="243"/>
                </a:lnTo>
                <a:lnTo>
                  <a:pt x="852" y="240"/>
                </a:lnTo>
                <a:lnTo>
                  <a:pt x="854" y="237"/>
                </a:lnTo>
                <a:lnTo>
                  <a:pt x="852" y="232"/>
                </a:lnTo>
                <a:lnTo>
                  <a:pt x="851" y="226"/>
                </a:lnTo>
                <a:lnTo>
                  <a:pt x="848" y="223"/>
                </a:lnTo>
                <a:lnTo>
                  <a:pt x="846" y="221"/>
                </a:lnTo>
                <a:lnTo>
                  <a:pt x="846" y="216"/>
                </a:lnTo>
                <a:lnTo>
                  <a:pt x="845" y="213"/>
                </a:lnTo>
                <a:lnTo>
                  <a:pt x="846" y="209"/>
                </a:lnTo>
                <a:lnTo>
                  <a:pt x="846" y="207"/>
                </a:lnTo>
                <a:lnTo>
                  <a:pt x="847" y="202"/>
                </a:lnTo>
                <a:lnTo>
                  <a:pt x="846" y="199"/>
                </a:lnTo>
                <a:lnTo>
                  <a:pt x="843" y="198"/>
                </a:lnTo>
                <a:lnTo>
                  <a:pt x="840" y="195"/>
                </a:lnTo>
                <a:lnTo>
                  <a:pt x="838" y="193"/>
                </a:lnTo>
                <a:lnTo>
                  <a:pt x="837" y="192"/>
                </a:lnTo>
                <a:lnTo>
                  <a:pt x="836" y="185"/>
                </a:lnTo>
                <a:lnTo>
                  <a:pt x="835" y="179"/>
                </a:lnTo>
                <a:lnTo>
                  <a:pt x="833" y="169"/>
                </a:lnTo>
                <a:lnTo>
                  <a:pt x="831" y="160"/>
                </a:lnTo>
                <a:lnTo>
                  <a:pt x="827" y="152"/>
                </a:lnTo>
                <a:lnTo>
                  <a:pt x="826" y="149"/>
                </a:lnTo>
                <a:lnTo>
                  <a:pt x="819" y="144"/>
                </a:lnTo>
                <a:lnTo>
                  <a:pt x="818" y="144"/>
                </a:lnTo>
                <a:lnTo>
                  <a:pt x="816" y="141"/>
                </a:lnTo>
                <a:lnTo>
                  <a:pt x="813" y="139"/>
                </a:lnTo>
                <a:lnTo>
                  <a:pt x="812" y="135"/>
                </a:lnTo>
                <a:lnTo>
                  <a:pt x="813" y="128"/>
                </a:lnTo>
                <a:lnTo>
                  <a:pt x="814" y="126"/>
                </a:lnTo>
                <a:lnTo>
                  <a:pt x="811" y="125"/>
                </a:lnTo>
                <a:lnTo>
                  <a:pt x="806" y="126"/>
                </a:lnTo>
                <a:lnTo>
                  <a:pt x="802" y="130"/>
                </a:lnTo>
                <a:lnTo>
                  <a:pt x="799" y="132"/>
                </a:lnTo>
                <a:lnTo>
                  <a:pt x="798" y="128"/>
                </a:lnTo>
                <a:lnTo>
                  <a:pt x="799" y="123"/>
                </a:lnTo>
                <a:lnTo>
                  <a:pt x="804" y="121"/>
                </a:lnTo>
                <a:lnTo>
                  <a:pt x="808" y="120"/>
                </a:lnTo>
                <a:lnTo>
                  <a:pt x="804" y="117"/>
                </a:lnTo>
                <a:lnTo>
                  <a:pt x="799" y="117"/>
                </a:lnTo>
                <a:lnTo>
                  <a:pt x="795" y="120"/>
                </a:lnTo>
                <a:lnTo>
                  <a:pt x="793" y="120"/>
                </a:lnTo>
                <a:lnTo>
                  <a:pt x="793" y="117"/>
                </a:lnTo>
                <a:lnTo>
                  <a:pt x="790" y="112"/>
                </a:lnTo>
                <a:lnTo>
                  <a:pt x="788" y="110"/>
                </a:lnTo>
                <a:lnTo>
                  <a:pt x="785" y="108"/>
                </a:lnTo>
                <a:lnTo>
                  <a:pt x="783" y="107"/>
                </a:lnTo>
                <a:lnTo>
                  <a:pt x="779" y="110"/>
                </a:lnTo>
                <a:lnTo>
                  <a:pt x="777" y="115"/>
                </a:lnTo>
                <a:lnTo>
                  <a:pt x="775" y="118"/>
                </a:lnTo>
                <a:lnTo>
                  <a:pt x="774" y="116"/>
                </a:lnTo>
                <a:lnTo>
                  <a:pt x="771" y="112"/>
                </a:lnTo>
                <a:lnTo>
                  <a:pt x="769" y="110"/>
                </a:lnTo>
                <a:lnTo>
                  <a:pt x="765" y="107"/>
                </a:lnTo>
                <a:lnTo>
                  <a:pt x="761" y="106"/>
                </a:lnTo>
                <a:lnTo>
                  <a:pt x="758" y="107"/>
                </a:lnTo>
                <a:lnTo>
                  <a:pt x="755" y="108"/>
                </a:lnTo>
                <a:lnTo>
                  <a:pt x="754" y="111"/>
                </a:lnTo>
                <a:lnTo>
                  <a:pt x="753" y="111"/>
                </a:lnTo>
                <a:lnTo>
                  <a:pt x="750" y="111"/>
                </a:lnTo>
                <a:lnTo>
                  <a:pt x="745" y="108"/>
                </a:lnTo>
                <a:lnTo>
                  <a:pt x="740" y="107"/>
                </a:lnTo>
                <a:lnTo>
                  <a:pt x="739" y="106"/>
                </a:lnTo>
                <a:lnTo>
                  <a:pt x="737" y="105"/>
                </a:lnTo>
                <a:lnTo>
                  <a:pt x="736" y="103"/>
                </a:lnTo>
                <a:lnTo>
                  <a:pt x="736" y="101"/>
                </a:lnTo>
                <a:lnTo>
                  <a:pt x="741" y="96"/>
                </a:lnTo>
                <a:lnTo>
                  <a:pt x="744" y="94"/>
                </a:lnTo>
                <a:lnTo>
                  <a:pt x="744" y="93"/>
                </a:lnTo>
                <a:lnTo>
                  <a:pt x="741" y="93"/>
                </a:lnTo>
                <a:lnTo>
                  <a:pt x="737" y="93"/>
                </a:lnTo>
                <a:lnTo>
                  <a:pt x="735" y="94"/>
                </a:lnTo>
                <a:lnTo>
                  <a:pt x="731" y="101"/>
                </a:lnTo>
                <a:lnTo>
                  <a:pt x="730" y="103"/>
                </a:lnTo>
                <a:lnTo>
                  <a:pt x="729" y="103"/>
                </a:lnTo>
                <a:lnTo>
                  <a:pt x="726" y="102"/>
                </a:lnTo>
                <a:lnTo>
                  <a:pt x="725" y="101"/>
                </a:lnTo>
                <a:lnTo>
                  <a:pt x="726" y="98"/>
                </a:lnTo>
                <a:lnTo>
                  <a:pt x="727" y="94"/>
                </a:lnTo>
                <a:lnTo>
                  <a:pt x="726" y="94"/>
                </a:lnTo>
                <a:lnTo>
                  <a:pt x="723" y="94"/>
                </a:lnTo>
                <a:lnTo>
                  <a:pt x="721" y="94"/>
                </a:lnTo>
                <a:lnTo>
                  <a:pt x="720" y="97"/>
                </a:lnTo>
                <a:lnTo>
                  <a:pt x="717" y="105"/>
                </a:lnTo>
                <a:lnTo>
                  <a:pt x="716" y="108"/>
                </a:lnTo>
                <a:lnTo>
                  <a:pt x="713" y="106"/>
                </a:lnTo>
                <a:lnTo>
                  <a:pt x="705" y="103"/>
                </a:lnTo>
                <a:lnTo>
                  <a:pt x="699" y="103"/>
                </a:lnTo>
                <a:lnTo>
                  <a:pt x="696" y="105"/>
                </a:lnTo>
                <a:lnTo>
                  <a:pt x="692" y="106"/>
                </a:lnTo>
                <a:lnTo>
                  <a:pt x="691" y="110"/>
                </a:lnTo>
                <a:lnTo>
                  <a:pt x="691" y="115"/>
                </a:lnTo>
                <a:lnTo>
                  <a:pt x="692" y="118"/>
                </a:lnTo>
                <a:lnTo>
                  <a:pt x="689" y="116"/>
                </a:lnTo>
                <a:lnTo>
                  <a:pt x="683" y="113"/>
                </a:lnTo>
                <a:lnTo>
                  <a:pt x="679" y="112"/>
                </a:lnTo>
                <a:lnTo>
                  <a:pt x="675" y="112"/>
                </a:lnTo>
                <a:lnTo>
                  <a:pt x="670" y="112"/>
                </a:lnTo>
                <a:lnTo>
                  <a:pt x="665" y="115"/>
                </a:lnTo>
                <a:lnTo>
                  <a:pt x="658" y="121"/>
                </a:lnTo>
                <a:lnTo>
                  <a:pt x="652" y="126"/>
                </a:lnTo>
                <a:lnTo>
                  <a:pt x="649" y="131"/>
                </a:lnTo>
                <a:lnTo>
                  <a:pt x="649" y="135"/>
                </a:lnTo>
                <a:lnTo>
                  <a:pt x="649" y="139"/>
                </a:lnTo>
                <a:lnTo>
                  <a:pt x="650" y="141"/>
                </a:lnTo>
                <a:lnTo>
                  <a:pt x="649" y="144"/>
                </a:lnTo>
                <a:lnTo>
                  <a:pt x="649" y="147"/>
                </a:lnTo>
                <a:lnTo>
                  <a:pt x="646" y="149"/>
                </a:lnTo>
                <a:lnTo>
                  <a:pt x="645" y="151"/>
                </a:lnTo>
                <a:lnTo>
                  <a:pt x="643" y="152"/>
                </a:lnTo>
                <a:lnTo>
                  <a:pt x="640" y="154"/>
                </a:lnTo>
                <a:lnTo>
                  <a:pt x="636" y="154"/>
                </a:lnTo>
                <a:lnTo>
                  <a:pt x="633" y="155"/>
                </a:lnTo>
                <a:lnTo>
                  <a:pt x="630" y="156"/>
                </a:lnTo>
                <a:lnTo>
                  <a:pt x="630" y="159"/>
                </a:lnTo>
                <a:lnTo>
                  <a:pt x="630" y="163"/>
                </a:lnTo>
                <a:lnTo>
                  <a:pt x="630" y="161"/>
                </a:lnTo>
                <a:lnTo>
                  <a:pt x="634" y="161"/>
                </a:lnTo>
                <a:lnTo>
                  <a:pt x="639" y="163"/>
                </a:lnTo>
                <a:lnTo>
                  <a:pt x="640" y="164"/>
                </a:lnTo>
                <a:lnTo>
                  <a:pt x="634" y="168"/>
                </a:lnTo>
                <a:lnTo>
                  <a:pt x="630" y="168"/>
                </a:lnTo>
                <a:lnTo>
                  <a:pt x="626" y="164"/>
                </a:lnTo>
                <a:lnTo>
                  <a:pt x="626" y="159"/>
                </a:lnTo>
                <a:lnTo>
                  <a:pt x="626" y="155"/>
                </a:lnTo>
                <a:lnTo>
                  <a:pt x="622" y="160"/>
                </a:lnTo>
                <a:lnTo>
                  <a:pt x="617" y="168"/>
                </a:lnTo>
                <a:lnTo>
                  <a:pt x="621" y="171"/>
                </a:lnTo>
                <a:lnTo>
                  <a:pt x="624" y="176"/>
                </a:lnTo>
                <a:lnTo>
                  <a:pt x="619" y="184"/>
                </a:lnTo>
                <a:lnTo>
                  <a:pt x="616" y="188"/>
                </a:lnTo>
                <a:lnTo>
                  <a:pt x="612" y="193"/>
                </a:lnTo>
                <a:lnTo>
                  <a:pt x="610" y="200"/>
                </a:lnTo>
                <a:lnTo>
                  <a:pt x="612" y="208"/>
                </a:lnTo>
                <a:lnTo>
                  <a:pt x="615" y="216"/>
                </a:lnTo>
                <a:lnTo>
                  <a:pt x="610" y="223"/>
                </a:lnTo>
                <a:lnTo>
                  <a:pt x="606" y="231"/>
                </a:lnTo>
                <a:lnTo>
                  <a:pt x="609" y="238"/>
                </a:lnTo>
                <a:lnTo>
                  <a:pt x="611" y="241"/>
                </a:lnTo>
                <a:lnTo>
                  <a:pt x="612" y="242"/>
                </a:lnTo>
                <a:lnTo>
                  <a:pt x="614" y="246"/>
                </a:lnTo>
                <a:lnTo>
                  <a:pt x="614" y="247"/>
                </a:lnTo>
                <a:lnTo>
                  <a:pt x="614" y="250"/>
                </a:lnTo>
                <a:lnTo>
                  <a:pt x="612" y="251"/>
                </a:lnTo>
                <a:lnTo>
                  <a:pt x="610" y="252"/>
                </a:lnTo>
                <a:lnTo>
                  <a:pt x="605" y="256"/>
                </a:lnTo>
                <a:lnTo>
                  <a:pt x="604" y="256"/>
                </a:lnTo>
                <a:lnTo>
                  <a:pt x="602" y="259"/>
                </a:lnTo>
                <a:lnTo>
                  <a:pt x="601" y="261"/>
                </a:lnTo>
                <a:lnTo>
                  <a:pt x="602" y="264"/>
                </a:lnTo>
                <a:lnTo>
                  <a:pt x="606" y="267"/>
                </a:lnTo>
                <a:lnTo>
                  <a:pt x="609" y="269"/>
                </a:lnTo>
                <a:lnTo>
                  <a:pt x="609" y="270"/>
                </a:lnTo>
                <a:lnTo>
                  <a:pt x="607" y="271"/>
                </a:lnTo>
                <a:lnTo>
                  <a:pt x="606" y="271"/>
                </a:lnTo>
                <a:lnTo>
                  <a:pt x="602" y="271"/>
                </a:lnTo>
                <a:lnTo>
                  <a:pt x="598" y="269"/>
                </a:lnTo>
                <a:lnTo>
                  <a:pt x="598" y="267"/>
                </a:lnTo>
                <a:lnTo>
                  <a:pt x="597" y="269"/>
                </a:lnTo>
                <a:lnTo>
                  <a:pt x="597" y="272"/>
                </a:lnTo>
                <a:lnTo>
                  <a:pt x="597" y="275"/>
                </a:lnTo>
                <a:lnTo>
                  <a:pt x="598" y="279"/>
                </a:lnTo>
                <a:lnTo>
                  <a:pt x="606" y="281"/>
                </a:lnTo>
                <a:lnTo>
                  <a:pt x="610" y="283"/>
                </a:lnTo>
                <a:lnTo>
                  <a:pt x="611" y="284"/>
                </a:lnTo>
                <a:lnTo>
                  <a:pt x="611" y="285"/>
                </a:lnTo>
                <a:lnTo>
                  <a:pt x="605" y="285"/>
                </a:lnTo>
                <a:lnTo>
                  <a:pt x="605" y="286"/>
                </a:lnTo>
                <a:lnTo>
                  <a:pt x="605" y="289"/>
                </a:lnTo>
                <a:lnTo>
                  <a:pt x="606" y="291"/>
                </a:lnTo>
                <a:lnTo>
                  <a:pt x="609" y="293"/>
                </a:lnTo>
                <a:lnTo>
                  <a:pt x="614" y="294"/>
                </a:lnTo>
                <a:lnTo>
                  <a:pt x="615" y="299"/>
                </a:lnTo>
                <a:lnTo>
                  <a:pt x="612" y="299"/>
                </a:lnTo>
                <a:lnTo>
                  <a:pt x="607" y="300"/>
                </a:lnTo>
                <a:lnTo>
                  <a:pt x="605" y="301"/>
                </a:lnTo>
                <a:lnTo>
                  <a:pt x="602" y="304"/>
                </a:lnTo>
                <a:lnTo>
                  <a:pt x="600" y="307"/>
                </a:lnTo>
                <a:lnTo>
                  <a:pt x="598" y="312"/>
                </a:lnTo>
                <a:lnTo>
                  <a:pt x="598" y="319"/>
                </a:lnTo>
                <a:lnTo>
                  <a:pt x="601" y="327"/>
                </a:lnTo>
                <a:lnTo>
                  <a:pt x="605" y="332"/>
                </a:lnTo>
                <a:lnTo>
                  <a:pt x="609" y="338"/>
                </a:lnTo>
                <a:lnTo>
                  <a:pt x="617" y="346"/>
                </a:lnTo>
                <a:lnTo>
                  <a:pt x="622" y="349"/>
                </a:lnTo>
                <a:lnTo>
                  <a:pt x="624" y="354"/>
                </a:lnTo>
                <a:lnTo>
                  <a:pt x="628" y="361"/>
                </a:lnTo>
                <a:lnTo>
                  <a:pt x="633" y="363"/>
                </a:lnTo>
                <a:lnTo>
                  <a:pt x="636" y="363"/>
                </a:lnTo>
                <a:lnTo>
                  <a:pt x="640" y="362"/>
                </a:lnTo>
                <a:lnTo>
                  <a:pt x="641" y="360"/>
                </a:lnTo>
                <a:lnTo>
                  <a:pt x="643" y="370"/>
                </a:lnTo>
                <a:lnTo>
                  <a:pt x="645" y="385"/>
                </a:lnTo>
                <a:lnTo>
                  <a:pt x="649" y="391"/>
                </a:lnTo>
                <a:lnTo>
                  <a:pt x="652" y="395"/>
                </a:lnTo>
                <a:lnTo>
                  <a:pt x="653" y="400"/>
                </a:lnTo>
                <a:lnTo>
                  <a:pt x="652" y="411"/>
                </a:lnTo>
                <a:lnTo>
                  <a:pt x="649" y="411"/>
                </a:lnTo>
                <a:lnTo>
                  <a:pt x="643" y="410"/>
                </a:lnTo>
                <a:lnTo>
                  <a:pt x="635" y="410"/>
                </a:lnTo>
                <a:lnTo>
                  <a:pt x="629" y="411"/>
                </a:lnTo>
                <a:lnTo>
                  <a:pt x="622" y="414"/>
                </a:lnTo>
                <a:lnTo>
                  <a:pt x="616" y="416"/>
                </a:lnTo>
                <a:lnTo>
                  <a:pt x="610" y="420"/>
                </a:lnTo>
                <a:lnTo>
                  <a:pt x="605" y="425"/>
                </a:lnTo>
                <a:lnTo>
                  <a:pt x="598" y="435"/>
                </a:lnTo>
                <a:lnTo>
                  <a:pt x="596" y="439"/>
                </a:lnTo>
                <a:lnTo>
                  <a:pt x="590" y="452"/>
                </a:lnTo>
                <a:lnTo>
                  <a:pt x="585" y="459"/>
                </a:lnTo>
                <a:lnTo>
                  <a:pt x="580" y="464"/>
                </a:lnTo>
                <a:lnTo>
                  <a:pt x="578" y="459"/>
                </a:lnTo>
                <a:lnTo>
                  <a:pt x="576" y="448"/>
                </a:lnTo>
                <a:lnTo>
                  <a:pt x="572" y="434"/>
                </a:lnTo>
                <a:lnTo>
                  <a:pt x="568" y="421"/>
                </a:lnTo>
                <a:lnTo>
                  <a:pt x="564" y="411"/>
                </a:lnTo>
                <a:lnTo>
                  <a:pt x="559" y="401"/>
                </a:lnTo>
                <a:lnTo>
                  <a:pt x="556" y="390"/>
                </a:lnTo>
                <a:lnTo>
                  <a:pt x="554" y="378"/>
                </a:lnTo>
                <a:lnTo>
                  <a:pt x="553" y="363"/>
                </a:lnTo>
                <a:lnTo>
                  <a:pt x="552" y="339"/>
                </a:lnTo>
                <a:lnTo>
                  <a:pt x="550" y="327"/>
                </a:lnTo>
                <a:lnTo>
                  <a:pt x="548" y="314"/>
                </a:lnTo>
                <a:lnTo>
                  <a:pt x="544" y="303"/>
                </a:lnTo>
                <a:lnTo>
                  <a:pt x="540" y="293"/>
                </a:lnTo>
                <a:lnTo>
                  <a:pt x="535" y="283"/>
                </a:lnTo>
                <a:lnTo>
                  <a:pt x="529" y="272"/>
                </a:lnTo>
                <a:lnTo>
                  <a:pt x="521" y="262"/>
                </a:lnTo>
                <a:lnTo>
                  <a:pt x="513" y="252"/>
                </a:lnTo>
                <a:lnTo>
                  <a:pt x="502" y="243"/>
                </a:lnTo>
                <a:lnTo>
                  <a:pt x="492" y="236"/>
                </a:lnTo>
                <a:lnTo>
                  <a:pt x="480" y="229"/>
                </a:lnTo>
                <a:lnTo>
                  <a:pt x="467" y="224"/>
                </a:lnTo>
                <a:lnTo>
                  <a:pt x="446" y="219"/>
                </a:lnTo>
                <a:lnTo>
                  <a:pt x="432" y="218"/>
                </a:lnTo>
                <a:lnTo>
                  <a:pt x="422" y="218"/>
                </a:lnTo>
                <a:lnTo>
                  <a:pt x="417" y="221"/>
                </a:lnTo>
                <a:lnTo>
                  <a:pt x="407" y="227"/>
                </a:lnTo>
                <a:lnTo>
                  <a:pt x="403" y="231"/>
                </a:lnTo>
                <a:lnTo>
                  <a:pt x="401" y="229"/>
                </a:lnTo>
                <a:lnTo>
                  <a:pt x="398" y="226"/>
                </a:lnTo>
                <a:lnTo>
                  <a:pt x="394" y="222"/>
                </a:lnTo>
                <a:lnTo>
                  <a:pt x="388" y="219"/>
                </a:lnTo>
                <a:lnTo>
                  <a:pt x="384" y="219"/>
                </a:lnTo>
                <a:lnTo>
                  <a:pt x="376" y="218"/>
                </a:lnTo>
                <a:lnTo>
                  <a:pt x="366" y="218"/>
                </a:lnTo>
                <a:lnTo>
                  <a:pt x="353" y="219"/>
                </a:lnTo>
                <a:lnTo>
                  <a:pt x="340" y="223"/>
                </a:lnTo>
                <a:lnTo>
                  <a:pt x="324" y="229"/>
                </a:lnTo>
                <a:lnTo>
                  <a:pt x="316" y="233"/>
                </a:lnTo>
                <a:lnTo>
                  <a:pt x="308" y="240"/>
                </a:lnTo>
                <a:lnTo>
                  <a:pt x="300" y="246"/>
                </a:lnTo>
                <a:lnTo>
                  <a:pt x="292" y="253"/>
                </a:lnTo>
                <a:lnTo>
                  <a:pt x="278" y="270"/>
                </a:lnTo>
                <a:lnTo>
                  <a:pt x="266" y="283"/>
                </a:lnTo>
                <a:lnTo>
                  <a:pt x="259" y="295"/>
                </a:lnTo>
                <a:lnTo>
                  <a:pt x="252" y="304"/>
                </a:lnTo>
                <a:lnTo>
                  <a:pt x="246" y="322"/>
                </a:lnTo>
                <a:lnTo>
                  <a:pt x="242" y="337"/>
                </a:lnTo>
                <a:lnTo>
                  <a:pt x="239" y="352"/>
                </a:lnTo>
                <a:lnTo>
                  <a:pt x="236" y="366"/>
                </a:lnTo>
                <a:lnTo>
                  <a:pt x="232" y="380"/>
                </a:lnTo>
                <a:lnTo>
                  <a:pt x="227" y="392"/>
                </a:lnTo>
                <a:lnTo>
                  <a:pt x="222" y="404"/>
                </a:lnTo>
                <a:lnTo>
                  <a:pt x="218" y="423"/>
                </a:lnTo>
                <a:lnTo>
                  <a:pt x="218" y="434"/>
                </a:lnTo>
                <a:lnTo>
                  <a:pt x="217" y="445"/>
                </a:lnTo>
                <a:lnTo>
                  <a:pt x="218" y="457"/>
                </a:lnTo>
                <a:lnTo>
                  <a:pt x="221" y="468"/>
                </a:lnTo>
                <a:lnTo>
                  <a:pt x="226" y="486"/>
                </a:lnTo>
                <a:lnTo>
                  <a:pt x="231" y="498"/>
                </a:lnTo>
                <a:lnTo>
                  <a:pt x="235" y="507"/>
                </a:lnTo>
                <a:lnTo>
                  <a:pt x="235" y="517"/>
                </a:lnTo>
                <a:lnTo>
                  <a:pt x="236" y="527"/>
                </a:lnTo>
                <a:lnTo>
                  <a:pt x="236" y="538"/>
                </a:lnTo>
                <a:lnTo>
                  <a:pt x="235" y="541"/>
                </a:lnTo>
                <a:lnTo>
                  <a:pt x="234" y="545"/>
                </a:lnTo>
                <a:lnTo>
                  <a:pt x="231" y="549"/>
                </a:lnTo>
                <a:lnTo>
                  <a:pt x="227" y="551"/>
                </a:lnTo>
                <a:lnTo>
                  <a:pt x="220" y="556"/>
                </a:lnTo>
                <a:lnTo>
                  <a:pt x="216" y="558"/>
                </a:lnTo>
                <a:lnTo>
                  <a:pt x="212" y="558"/>
                </a:lnTo>
                <a:lnTo>
                  <a:pt x="208" y="555"/>
                </a:lnTo>
                <a:lnTo>
                  <a:pt x="206" y="553"/>
                </a:lnTo>
                <a:lnTo>
                  <a:pt x="206" y="548"/>
                </a:lnTo>
                <a:lnTo>
                  <a:pt x="206" y="545"/>
                </a:lnTo>
                <a:lnTo>
                  <a:pt x="206" y="543"/>
                </a:lnTo>
                <a:lnTo>
                  <a:pt x="206" y="545"/>
                </a:lnTo>
                <a:lnTo>
                  <a:pt x="203" y="550"/>
                </a:lnTo>
                <a:lnTo>
                  <a:pt x="202" y="553"/>
                </a:lnTo>
                <a:lnTo>
                  <a:pt x="202" y="556"/>
                </a:lnTo>
                <a:lnTo>
                  <a:pt x="203" y="559"/>
                </a:lnTo>
                <a:lnTo>
                  <a:pt x="204" y="562"/>
                </a:lnTo>
                <a:lnTo>
                  <a:pt x="208" y="567"/>
                </a:lnTo>
                <a:lnTo>
                  <a:pt x="213" y="572"/>
                </a:lnTo>
                <a:lnTo>
                  <a:pt x="218" y="574"/>
                </a:lnTo>
                <a:lnTo>
                  <a:pt x="221" y="574"/>
                </a:lnTo>
                <a:lnTo>
                  <a:pt x="227" y="574"/>
                </a:lnTo>
                <a:lnTo>
                  <a:pt x="231" y="574"/>
                </a:lnTo>
                <a:lnTo>
                  <a:pt x="230" y="575"/>
                </a:lnTo>
                <a:lnTo>
                  <a:pt x="226" y="577"/>
                </a:lnTo>
                <a:lnTo>
                  <a:pt x="221" y="579"/>
                </a:lnTo>
                <a:lnTo>
                  <a:pt x="216" y="579"/>
                </a:lnTo>
                <a:lnTo>
                  <a:pt x="211" y="578"/>
                </a:lnTo>
                <a:lnTo>
                  <a:pt x="207" y="575"/>
                </a:lnTo>
                <a:lnTo>
                  <a:pt x="204" y="573"/>
                </a:lnTo>
                <a:lnTo>
                  <a:pt x="203" y="570"/>
                </a:lnTo>
                <a:lnTo>
                  <a:pt x="202" y="570"/>
                </a:lnTo>
                <a:lnTo>
                  <a:pt x="202" y="575"/>
                </a:lnTo>
                <a:lnTo>
                  <a:pt x="202" y="580"/>
                </a:lnTo>
                <a:lnTo>
                  <a:pt x="204" y="586"/>
                </a:lnTo>
                <a:lnTo>
                  <a:pt x="207" y="588"/>
                </a:lnTo>
                <a:lnTo>
                  <a:pt x="210" y="591"/>
                </a:lnTo>
                <a:lnTo>
                  <a:pt x="212" y="592"/>
                </a:lnTo>
                <a:lnTo>
                  <a:pt x="215" y="592"/>
                </a:lnTo>
                <a:lnTo>
                  <a:pt x="220" y="592"/>
                </a:lnTo>
                <a:lnTo>
                  <a:pt x="223" y="592"/>
                </a:lnTo>
                <a:lnTo>
                  <a:pt x="218" y="592"/>
                </a:lnTo>
                <a:lnTo>
                  <a:pt x="211" y="596"/>
                </a:lnTo>
                <a:lnTo>
                  <a:pt x="204" y="601"/>
                </a:lnTo>
                <a:lnTo>
                  <a:pt x="201" y="606"/>
                </a:lnTo>
                <a:lnTo>
                  <a:pt x="193" y="611"/>
                </a:lnTo>
                <a:lnTo>
                  <a:pt x="182" y="615"/>
                </a:lnTo>
                <a:lnTo>
                  <a:pt x="172" y="615"/>
                </a:lnTo>
                <a:lnTo>
                  <a:pt x="168" y="615"/>
                </a:lnTo>
                <a:lnTo>
                  <a:pt x="162" y="612"/>
                </a:lnTo>
                <a:lnTo>
                  <a:pt x="154" y="608"/>
                </a:lnTo>
                <a:lnTo>
                  <a:pt x="150" y="603"/>
                </a:lnTo>
                <a:lnTo>
                  <a:pt x="150" y="604"/>
                </a:lnTo>
                <a:lnTo>
                  <a:pt x="151" y="610"/>
                </a:lnTo>
                <a:lnTo>
                  <a:pt x="153" y="616"/>
                </a:lnTo>
                <a:lnTo>
                  <a:pt x="156" y="621"/>
                </a:lnTo>
                <a:lnTo>
                  <a:pt x="167" y="623"/>
                </a:lnTo>
                <a:lnTo>
                  <a:pt x="173" y="625"/>
                </a:lnTo>
                <a:lnTo>
                  <a:pt x="163" y="626"/>
                </a:lnTo>
                <a:lnTo>
                  <a:pt x="141" y="631"/>
                </a:lnTo>
                <a:lnTo>
                  <a:pt x="129" y="635"/>
                </a:lnTo>
                <a:lnTo>
                  <a:pt x="116" y="640"/>
                </a:lnTo>
                <a:lnTo>
                  <a:pt x="106" y="645"/>
                </a:lnTo>
                <a:lnTo>
                  <a:pt x="100" y="651"/>
                </a:lnTo>
                <a:lnTo>
                  <a:pt x="95" y="660"/>
                </a:lnTo>
                <a:lnTo>
                  <a:pt x="90" y="671"/>
                </a:lnTo>
                <a:lnTo>
                  <a:pt x="84" y="684"/>
                </a:lnTo>
                <a:lnTo>
                  <a:pt x="81" y="697"/>
                </a:lnTo>
                <a:lnTo>
                  <a:pt x="73" y="723"/>
                </a:lnTo>
                <a:lnTo>
                  <a:pt x="68" y="742"/>
                </a:lnTo>
                <a:lnTo>
                  <a:pt x="63" y="761"/>
                </a:lnTo>
                <a:lnTo>
                  <a:pt x="55" y="784"/>
                </a:lnTo>
                <a:lnTo>
                  <a:pt x="49" y="806"/>
                </a:lnTo>
                <a:lnTo>
                  <a:pt x="45" y="820"/>
                </a:lnTo>
                <a:lnTo>
                  <a:pt x="44" y="833"/>
                </a:lnTo>
                <a:lnTo>
                  <a:pt x="42" y="851"/>
                </a:lnTo>
                <a:lnTo>
                  <a:pt x="39" y="868"/>
                </a:lnTo>
                <a:lnTo>
                  <a:pt x="38" y="878"/>
                </a:lnTo>
                <a:lnTo>
                  <a:pt x="35" y="882"/>
                </a:lnTo>
                <a:lnTo>
                  <a:pt x="33" y="886"/>
                </a:lnTo>
                <a:lnTo>
                  <a:pt x="31" y="890"/>
                </a:lnTo>
                <a:lnTo>
                  <a:pt x="31" y="894"/>
                </a:lnTo>
                <a:lnTo>
                  <a:pt x="37" y="899"/>
                </a:lnTo>
                <a:lnTo>
                  <a:pt x="38" y="900"/>
                </a:lnTo>
                <a:lnTo>
                  <a:pt x="35" y="904"/>
                </a:lnTo>
                <a:lnTo>
                  <a:pt x="33" y="911"/>
                </a:lnTo>
                <a:lnTo>
                  <a:pt x="35" y="918"/>
                </a:lnTo>
                <a:lnTo>
                  <a:pt x="37" y="920"/>
                </a:lnTo>
                <a:lnTo>
                  <a:pt x="35" y="921"/>
                </a:lnTo>
                <a:lnTo>
                  <a:pt x="34" y="925"/>
                </a:lnTo>
                <a:lnTo>
                  <a:pt x="31" y="929"/>
                </a:lnTo>
                <a:lnTo>
                  <a:pt x="31" y="933"/>
                </a:lnTo>
                <a:lnTo>
                  <a:pt x="33" y="939"/>
                </a:lnTo>
                <a:lnTo>
                  <a:pt x="33" y="949"/>
                </a:lnTo>
                <a:lnTo>
                  <a:pt x="34" y="971"/>
                </a:lnTo>
                <a:lnTo>
                  <a:pt x="34" y="995"/>
                </a:lnTo>
                <a:lnTo>
                  <a:pt x="33" y="1010"/>
                </a:lnTo>
                <a:lnTo>
                  <a:pt x="33" y="1019"/>
                </a:lnTo>
                <a:lnTo>
                  <a:pt x="31" y="1034"/>
                </a:lnTo>
                <a:lnTo>
                  <a:pt x="30" y="1041"/>
                </a:lnTo>
                <a:lnTo>
                  <a:pt x="29" y="1050"/>
                </a:lnTo>
                <a:lnTo>
                  <a:pt x="26" y="1059"/>
                </a:lnTo>
                <a:lnTo>
                  <a:pt x="24" y="1067"/>
                </a:lnTo>
                <a:lnTo>
                  <a:pt x="20" y="1077"/>
                </a:lnTo>
                <a:lnTo>
                  <a:pt x="16" y="1091"/>
                </a:lnTo>
                <a:lnTo>
                  <a:pt x="11" y="1106"/>
                </a:lnTo>
                <a:lnTo>
                  <a:pt x="7" y="1125"/>
                </a:lnTo>
                <a:lnTo>
                  <a:pt x="5" y="1144"/>
                </a:lnTo>
                <a:lnTo>
                  <a:pt x="2" y="1163"/>
                </a:lnTo>
                <a:lnTo>
                  <a:pt x="0" y="1183"/>
                </a:lnTo>
                <a:lnTo>
                  <a:pt x="0" y="1200"/>
                </a:lnTo>
                <a:lnTo>
                  <a:pt x="2" y="1240"/>
                </a:lnTo>
                <a:lnTo>
                  <a:pt x="6" y="1280"/>
                </a:lnTo>
                <a:lnTo>
                  <a:pt x="10" y="1323"/>
                </a:lnTo>
                <a:lnTo>
                  <a:pt x="15" y="1367"/>
                </a:lnTo>
                <a:lnTo>
                  <a:pt x="19" y="1412"/>
                </a:lnTo>
                <a:lnTo>
                  <a:pt x="23" y="1460"/>
                </a:lnTo>
                <a:lnTo>
                  <a:pt x="24" y="1511"/>
                </a:lnTo>
                <a:lnTo>
                  <a:pt x="24" y="1563"/>
                </a:lnTo>
                <a:lnTo>
                  <a:pt x="21" y="1578"/>
                </a:lnTo>
                <a:lnTo>
                  <a:pt x="18" y="1597"/>
                </a:lnTo>
                <a:lnTo>
                  <a:pt x="14" y="1614"/>
                </a:lnTo>
                <a:lnTo>
                  <a:pt x="11" y="1627"/>
                </a:lnTo>
                <a:lnTo>
                  <a:pt x="13" y="1640"/>
                </a:lnTo>
                <a:lnTo>
                  <a:pt x="14" y="1655"/>
                </a:lnTo>
                <a:lnTo>
                  <a:pt x="15" y="1670"/>
                </a:lnTo>
                <a:lnTo>
                  <a:pt x="18" y="1681"/>
                </a:lnTo>
                <a:lnTo>
                  <a:pt x="23" y="1695"/>
                </a:lnTo>
                <a:lnTo>
                  <a:pt x="28" y="1705"/>
                </a:lnTo>
                <a:lnTo>
                  <a:pt x="31" y="1713"/>
                </a:lnTo>
                <a:lnTo>
                  <a:pt x="35" y="1718"/>
                </a:lnTo>
                <a:lnTo>
                  <a:pt x="42" y="1723"/>
                </a:lnTo>
                <a:lnTo>
                  <a:pt x="44" y="1724"/>
                </a:lnTo>
                <a:lnTo>
                  <a:pt x="44" y="1732"/>
                </a:lnTo>
                <a:lnTo>
                  <a:pt x="43" y="1753"/>
                </a:lnTo>
                <a:lnTo>
                  <a:pt x="40" y="1785"/>
                </a:lnTo>
                <a:lnTo>
                  <a:pt x="38" y="1822"/>
                </a:lnTo>
                <a:lnTo>
                  <a:pt x="35" y="1861"/>
                </a:lnTo>
                <a:lnTo>
                  <a:pt x="33" y="1899"/>
                </a:lnTo>
                <a:lnTo>
                  <a:pt x="30" y="1931"/>
                </a:lnTo>
                <a:lnTo>
                  <a:pt x="28" y="1957"/>
                </a:lnTo>
                <a:lnTo>
                  <a:pt x="23" y="1998"/>
                </a:lnTo>
                <a:lnTo>
                  <a:pt x="18" y="2042"/>
                </a:lnTo>
                <a:lnTo>
                  <a:pt x="14" y="2077"/>
                </a:lnTo>
                <a:lnTo>
                  <a:pt x="13" y="2090"/>
                </a:lnTo>
                <a:lnTo>
                  <a:pt x="26" y="2094"/>
                </a:lnTo>
                <a:lnTo>
                  <a:pt x="45" y="2098"/>
                </a:lnTo>
                <a:lnTo>
                  <a:pt x="55" y="2098"/>
                </a:lnTo>
                <a:lnTo>
                  <a:pt x="61" y="2099"/>
                </a:lnTo>
                <a:lnTo>
                  <a:pt x="59" y="2108"/>
                </a:lnTo>
                <a:lnTo>
                  <a:pt x="64" y="2109"/>
                </a:lnTo>
                <a:lnTo>
                  <a:pt x="73" y="2109"/>
                </a:lnTo>
                <a:lnTo>
                  <a:pt x="83" y="2109"/>
                </a:lnTo>
                <a:lnTo>
                  <a:pt x="97" y="2107"/>
                </a:lnTo>
                <a:lnTo>
                  <a:pt x="106" y="2106"/>
                </a:lnTo>
                <a:lnTo>
                  <a:pt x="114" y="2104"/>
                </a:lnTo>
                <a:lnTo>
                  <a:pt x="121" y="2104"/>
                </a:lnTo>
                <a:lnTo>
                  <a:pt x="127" y="2106"/>
                </a:lnTo>
                <a:lnTo>
                  <a:pt x="136" y="2107"/>
                </a:lnTo>
                <a:lnTo>
                  <a:pt x="145" y="2107"/>
                </a:lnTo>
                <a:lnTo>
                  <a:pt x="154" y="2103"/>
                </a:lnTo>
                <a:lnTo>
                  <a:pt x="158" y="2099"/>
                </a:lnTo>
                <a:lnTo>
                  <a:pt x="155" y="2111"/>
                </a:lnTo>
                <a:lnTo>
                  <a:pt x="150" y="2140"/>
                </a:lnTo>
                <a:lnTo>
                  <a:pt x="148" y="2161"/>
                </a:lnTo>
                <a:lnTo>
                  <a:pt x="146" y="2185"/>
                </a:lnTo>
                <a:lnTo>
                  <a:pt x="146" y="2213"/>
                </a:lnTo>
                <a:lnTo>
                  <a:pt x="148" y="2243"/>
                </a:lnTo>
                <a:lnTo>
                  <a:pt x="151" y="2274"/>
                </a:lnTo>
                <a:lnTo>
                  <a:pt x="155" y="2303"/>
                </a:lnTo>
                <a:lnTo>
                  <a:pt x="160" y="2329"/>
                </a:lnTo>
                <a:lnTo>
                  <a:pt x="165" y="2353"/>
                </a:lnTo>
                <a:lnTo>
                  <a:pt x="174" y="2392"/>
                </a:lnTo>
                <a:lnTo>
                  <a:pt x="179" y="2414"/>
                </a:lnTo>
                <a:lnTo>
                  <a:pt x="183" y="2438"/>
                </a:lnTo>
                <a:lnTo>
                  <a:pt x="188" y="2474"/>
                </a:lnTo>
                <a:lnTo>
                  <a:pt x="193" y="2510"/>
                </a:lnTo>
                <a:lnTo>
                  <a:pt x="197" y="2532"/>
                </a:lnTo>
                <a:lnTo>
                  <a:pt x="198" y="2544"/>
                </a:lnTo>
                <a:lnTo>
                  <a:pt x="198" y="2554"/>
                </a:lnTo>
                <a:lnTo>
                  <a:pt x="198" y="2564"/>
                </a:lnTo>
                <a:lnTo>
                  <a:pt x="198" y="2570"/>
                </a:lnTo>
                <a:lnTo>
                  <a:pt x="198" y="2594"/>
                </a:lnTo>
                <a:lnTo>
                  <a:pt x="197" y="2603"/>
                </a:lnTo>
                <a:lnTo>
                  <a:pt x="196" y="2608"/>
                </a:lnTo>
                <a:lnTo>
                  <a:pt x="192" y="2612"/>
                </a:lnTo>
                <a:lnTo>
                  <a:pt x="186" y="2621"/>
                </a:lnTo>
                <a:lnTo>
                  <a:pt x="182" y="2628"/>
                </a:lnTo>
                <a:lnTo>
                  <a:pt x="179" y="2636"/>
                </a:lnTo>
                <a:lnTo>
                  <a:pt x="178" y="2646"/>
                </a:lnTo>
                <a:lnTo>
                  <a:pt x="177" y="2656"/>
                </a:lnTo>
                <a:lnTo>
                  <a:pt x="178" y="2667"/>
                </a:lnTo>
                <a:lnTo>
                  <a:pt x="179" y="2675"/>
                </a:lnTo>
                <a:lnTo>
                  <a:pt x="182" y="2683"/>
                </a:lnTo>
                <a:lnTo>
                  <a:pt x="184" y="2690"/>
                </a:lnTo>
                <a:lnTo>
                  <a:pt x="188" y="2702"/>
                </a:lnTo>
                <a:lnTo>
                  <a:pt x="193" y="2715"/>
                </a:lnTo>
                <a:lnTo>
                  <a:pt x="196" y="2729"/>
                </a:lnTo>
                <a:lnTo>
                  <a:pt x="197" y="2743"/>
                </a:lnTo>
                <a:lnTo>
                  <a:pt x="198" y="2753"/>
                </a:lnTo>
                <a:lnTo>
                  <a:pt x="198" y="2762"/>
                </a:lnTo>
                <a:lnTo>
                  <a:pt x="199" y="2784"/>
                </a:lnTo>
                <a:lnTo>
                  <a:pt x="199" y="2799"/>
                </a:lnTo>
                <a:lnTo>
                  <a:pt x="202" y="2800"/>
                </a:lnTo>
                <a:lnTo>
                  <a:pt x="207" y="2801"/>
                </a:lnTo>
                <a:lnTo>
                  <a:pt x="211" y="2799"/>
                </a:lnTo>
                <a:lnTo>
                  <a:pt x="212" y="2796"/>
                </a:lnTo>
                <a:lnTo>
                  <a:pt x="217" y="2744"/>
                </a:lnTo>
                <a:lnTo>
                  <a:pt x="220" y="2750"/>
                </a:lnTo>
                <a:lnTo>
                  <a:pt x="225" y="2763"/>
                </a:lnTo>
                <a:lnTo>
                  <a:pt x="231" y="2777"/>
                </a:lnTo>
                <a:lnTo>
                  <a:pt x="234" y="2787"/>
                </a:lnTo>
                <a:lnTo>
                  <a:pt x="236" y="2796"/>
                </a:lnTo>
                <a:lnTo>
                  <a:pt x="241" y="2809"/>
                </a:lnTo>
                <a:lnTo>
                  <a:pt x="247" y="2820"/>
                </a:lnTo>
                <a:lnTo>
                  <a:pt x="254" y="2828"/>
                </a:lnTo>
                <a:lnTo>
                  <a:pt x="264" y="2834"/>
                </a:lnTo>
                <a:lnTo>
                  <a:pt x="281" y="2844"/>
                </a:lnTo>
                <a:lnTo>
                  <a:pt x="293" y="2848"/>
                </a:lnTo>
                <a:lnTo>
                  <a:pt x="304" y="2852"/>
                </a:lnTo>
                <a:lnTo>
                  <a:pt x="317" y="2854"/>
                </a:lnTo>
                <a:lnTo>
                  <a:pt x="331" y="2856"/>
                </a:lnTo>
                <a:lnTo>
                  <a:pt x="356" y="2854"/>
                </a:lnTo>
                <a:lnTo>
                  <a:pt x="379" y="2853"/>
                </a:lnTo>
                <a:lnTo>
                  <a:pt x="396" y="2851"/>
                </a:lnTo>
                <a:lnTo>
                  <a:pt x="405" y="2849"/>
                </a:lnTo>
                <a:lnTo>
                  <a:pt x="410" y="2848"/>
                </a:lnTo>
                <a:lnTo>
                  <a:pt x="417" y="2847"/>
                </a:lnTo>
                <a:lnTo>
                  <a:pt x="423" y="2844"/>
                </a:lnTo>
                <a:lnTo>
                  <a:pt x="425" y="2842"/>
                </a:lnTo>
                <a:lnTo>
                  <a:pt x="428" y="2837"/>
                </a:lnTo>
                <a:lnTo>
                  <a:pt x="429" y="2835"/>
                </a:lnTo>
                <a:lnTo>
                  <a:pt x="427" y="2828"/>
                </a:lnTo>
                <a:lnTo>
                  <a:pt x="423" y="2827"/>
                </a:lnTo>
                <a:lnTo>
                  <a:pt x="424" y="2824"/>
                </a:lnTo>
                <a:lnTo>
                  <a:pt x="424" y="2818"/>
                </a:lnTo>
                <a:lnTo>
                  <a:pt x="419" y="2811"/>
                </a:lnTo>
                <a:lnTo>
                  <a:pt x="417" y="2810"/>
                </a:lnTo>
                <a:lnTo>
                  <a:pt x="410" y="2800"/>
                </a:lnTo>
                <a:lnTo>
                  <a:pt x="408" y="2797"/>
                </a:lnTo>
                <a:lnTo>
                  <a:pt x="401" y="2794"/>
                </a:lnTo>
                <a:lnTo>
                  <a:pt x="391" y="2787"/>
                </a:lnTo>
                <a:lnTo>
                  <a:pt x="385" y="2784"/>
                </a:lnTo>
                <a:lnTo>
                  <a:pt x="388" y="2784"/>
                </a:lnTo>
                <a:lnTo>
                  <a:pt x="396" y="2786"/>
                </a:lnTo>
                <a:lnTo>
                  <a:pt x="407" y="2787"/>
                </a:lnTo>
                <a:lnTo>
                  <a:pt x="418" y="2787"/>
                </a:lnTo>
                <a:lnTo>
                  <a:pt x="427" y="2786"/>
                </a:lnTo>
                <a:lnTo>
                  <a:pt x="432" y="2785"/>
                </a:lnTo>
                <a:lnTo>
                  <a:pt x="436" y="2784"/>
                </a:lnTo>
                <a:lnTo>
                  <a:pt x="437" y="2781"/>
                </a:lnTo>
                <a:lnTo>
                  <a:pt x="439" y="2777"/>
                </a:lnTo>
                <a:lnTo>
                  <a:pt x="441" y="2775"/>
                </a:lnTo>
                <a:lnTo>
                  <a:pt x="441" y="2766"/>
                </a:lnTo>
                <a:lnTo>
                  <a:pt x="436" y="2763"/>
                </a:lnTo>
                <a:lnTo>
                  <a:pt x="436" y="2760"/>
                </a:lnTo>
                <a:lnTo>
                  <a:pt x="434" y="2752"/>
                </a:lnTo>
                <a:lnTo>
                  <a:pt x="431" y="2747"/>
                </a:lnTo>
                <a:lnTo>
                  <a:pt x="429" y="2744"/>
                </a:lnTo>
                <a:lnTo>
                  <a:pt x="420" y="2729"/>
                </a:lnTo>
                <a:lnTo>
                  <a:pt x="407" y="2708"/>
                </a:lnTo>
                <a:lnTo>
                  <a:pt x="399" y="2698"/>
                </a:lnTo>
                <a:lnTo>
                  <a:pt x="391" y="2683"/>
                </a:lnTo>
                <a:lnTo>
                  <a:pt x="385" y="2666"/>
                </a:lnTo>
                <a:lnTo>
                  <a:pt x="381" y="2654"/>
                </a:lnTo>
                <a:lnTo>
                  <a:pt x="379" y="2638"/>
                </a:lnTo>
                <a:lnTo>
                  <a:pt x="374" y="2618"/>
                </a:lnTo>
                <a:lnTo>
                  <a:pt x="367" y="2599"/>
                </a:lnTo>
                <a:lnTo>
                  <a:pt x="364" y="2584"/>
                </a:lnTo>
                <a:lnTo>
                  <a:pt x="361" y="2573"/>
                </a:lnTo>
                <a:lnTo>
                  <a:pt x="361" y="2563"/>
                </a:lnTo>
                <a:lnTo>
                  <a:pt x="361" y="2553"/>
                </a:lnTo>
                <a:lnTo>
                  <a:pt x="361" y="2546"/>
                </a:lnTo>
                <a:lnTo>
                  <a:pt x="365" y="2527"/>
                </a:lnTo>
                <a:lnTo>
                  <a:pt x="372" y="2491"/>
                </a:lnTo>
                <a:lnTo>
                  <a:pt x="383" y="2448"/>
                </a:lnTo>
                <a:lnTo>
                  <a:pt x="390" y="2410"/>
                </a:lnTo>
                <a:lnTo>
                  <a:pt x="395" y="2382"/>
                </a:lnTo>
                <a:lnTo>
                  <a:pt x="404" y="2354"/>
                </a:lnTo>
                <a:lnTo>
                  <a:pt x="413" y="2325"/>
                </a:lnTo>
                <a:lnTo>
                  <a:pt x="423" y="2298"/>
                </a:lnTo>
                <a:lnTo>
                  <a:pt x="433" y="2272"/>
                </a:lnTo>
                <a:lnTo>
                  <a:pt x="442" y="2248"/>
                </a:lnTo>
                <a:lnTo>
                  <a:pt x="448" y="2227"/>
                </a:lnTo>
                <a:lnTo>
                  <a:pt x="452" y="2209"/>
                </a:lnTo>
                <a:lnTo>
                  <a:pt x="457" y="2181"/>
                </a:lnTo>
                <a:lnTo>
                  <a:pt x="458" y="2159"/>
                </a:lnTo>
                <a:lnTo>
                  <a:pt x="460" y="2141"/>
                </a:lnTo>
                <a:lnTo>
                  <a:pt x="460" y="2130"/>
                </a:lnTo>
                <a:lnTo>
                  <a:pt x="460" y="2118"/>
                </a:lnTo>
                <a:lnTo>
                  <a:pt x="458" y="2104"/>
                </a:lnTo>
                <a:lnTo>
                  <a:pt x="458" y="2093"/>
                </a:lnTo>
                <a:lnTo>
                  <a:pt x="458" y="2088"/>
                </a:lnTo>
                <a:lnTo>
                  <a:pt x="471" y="2085"/>
                </a:lnTo>
                <a:lnTo>
                  <a:pt x="492" y="2084"/>
                </a:lnTo>
                <a:lnTo>
                  <a:pt x="501" y="2084"/>
                </a:lnTo>
                <a:lnTo>
                  <a:pt x="510" y="2085"/>
                </a:lnTo>
                <a:lnTo>
                  <a:pt x="519" y="2084"/>
                </a:lnTo>
                <a:lnTo>
                  <a:pt x="525" y="2083"/>
                </a:lnTo>
                <a:lnTo>
                  <a:pt x="534" y="2079"/>
                </a:lnTo>
                <a:lnTo>
                  <a:pt x="542" y="2078"/>
                </a:lnTo>
                <a:lnTo>
                  <a:pt x="548" y="2080"/>
                </a:lnTo>
                <a:lnTo>
                  <a:pt x="550" y="2082"/>
                </a:lnTo>
                <a:lnTo>
                  <a:pt x="553" y="2065"/>
                </a:lnTo>
                <a:lnTo>
                  <a:pt x="563" y="2065"/>
                </a:lnTo>
                <a:lnTo>
                  <a:pt x="580" y="2065"/>
                </a:lnTo>
                <a:lnTo>
                  <a:pt x="586" y="2061"/>
                </a:lnTo>
                <a:lnTo>
                  <a:pt x="593" y="2060"/>
                </a:lnTo>
                <a:lnTo>
                  <a:pt x="602" y="2061"/>
                </a:lnTo>
                <a:lnTo>
                  <a:pt x="605" y="2061"/>
                </a:lnTo>
                <a:lnTo>
                  <a:pt x="604" y="2053"/>
                </a:lnTo>
                <a:lnTo>
                  <a:pt x="602" y="2027"/>
                </a:lnTo>
                <a:lnTo>
                  <a:pt x="601" y="1991"/>
                </a:lnTo>
                <a:lnTo>
                  <a:pt x="600" y="1947"/>
                </a:lnTo>
                <a:lnTo>
                  <a:pt x="597" y="1900"/>
                </a:lnTo>
                <a:lnTo>
                  <a:pt x="595" y="1854"/>
                </a:lnTo>
                <a:lnTo>
                  <a:pt x="593" y="1815"/>
                </a:lnTo>
                <a:lnTo>
                  <a:pt x="592" y="1787"/>
                </a:lnTo>
                <a:lnTo>
                  <a:pt x="588" y="1742"/>
                </a:lnTo>
                <a:lnTo>
                  <a:pt x="587" y="1694"/>
                </a:lnTo>
                <a:lnTo>
                  <a:pt x="585" y="1655"/>
                </a:lnTo>
                <a:lnTo>
                  <a:pt x="583" y="1628"/>
                </a:lnTo>
                <a:lnTo>
                  <a:pt x="581" y="1598"/>
                </a:lnTo>
                <a:lnTo>
                  <a:pt x="581" y="1553"/>
                </a:lnTo>
                <a:lnTo>
                  <a:pt x="580" y="1512"/>
                </a:lnTo>
                <a:lnTo>
                  <a:pt x="580" y="1495"/>
                </a:lnTo>
                <a:lnTo>
                  <a:pt x="588" y="1502"/>
                </a:lnTo>
                <a:lnTo>
                  <a:pt x="602" y="1513"/>
                </a:lnTo>
                <a:lnTo>
                  <a:pt x="610" y="1513"/>
                </a:lnTo>
                <a:lnTo>
                  <a:pt x="617" y="1515"/>
                </a:lnTo>
                <a:lnTo>
                  <a:pt x="629" y="1531"/>
                </a:lnTo>
                <a:lnTo>
                  <a:pt x="644" y="1549"/>
                </a:lnTo>
                <a:lnTo>
                  <a:pt x="654" y="1555"/>
                </a:lnTo>
                <a:lnTo>
                  <a:pt x="665" y="1560"/>
                </a:lnTo>
                <a:lnTo>
                  <a:pt x="682" y="1568"/>
                </a:lnTo>
                <a:lnTo>
                  <a:pt x="694" y="1574"/>
                </a:lnTo>
                <a:lnTo>
                  <a:pt x="693" y="1584"/>
                </a:lnTo>
                <a:lnTo>
                  <a:pt x="691" y="1612"/>
                </a:lnTo>
                <a:lnTo>
                  <a:pt x="688" y="1654"/>
                </a:lnTo>
                <a:lnTo>
                  <a:pt x="686" y="1707"/>
                </a:lnTo>
                <a:lnTo>
                  <a:pt x="684" y="1766"/>
                </a:lnTo>
                <a:lnTo>
                  <a:pt x="684" y="1829"/>
                </a:lnTo>
                <a:lnTo>
                  <a:pt x="686" y="1862"/>
                </a:lnTo>
                <a:lnTo>
                  <a:pt x="687" y="1894"/>
                </a:lnTo>
                <a:lnTo>
                  <a:pt x="691" y="1924"/>
                </a:lnTo>
                <a:lnTo>
                  <a:pt x="694" y="1954"/>
                </a:lnTo>
                <a:lnTo>
                  <a:pt x="701" y="2002"/>
                </a:lnTo>
                <a:lnTo>
                  <a:pt x="705" y="2034"/>
                </a:lnTo>
                <a:lnTo>
                  <a:pt x="707" y="2053"/>
                </a:lnTo>
                <a:lnTo>
                  <a:pt x="707" y="2061"/>
                </a:lnTo>
                <a:lnTo>
                  <a:pt x="707" y="2065"/>
                </a:lnTo>
                <a:lnTo>
                  <a:pt x="707" y="2068"/>
                </a:lnTo>
                <a:lnTo>
                  <a:pt x="708" y="2072"/>
                </a:lnTo>
                <a:lnTo>
                  <a:pt x="711" y="2080"/>
                </a:lnTo>
                <a:lnTo>
                  <a:pt x="720" y="2107"/>
                </a:lnTo>
                <a:lnTo>
                  <a:pt x="730" y="2131"/>
                </a:lnTo>
                <a:lnTo>
                  <a:pt x="737" y="2147"/>
                </a:lnTo>
                <a:lnTo>
                  <a:pt x="741" y="2154"/>
                </a:lnTo>
                <a:lnTo>
                  <a:pt x="740" y="2162"/>
                </a:lnTo>
                <a:lnTo>
                  <a:pt x="740" y="2181"/>
                </a:lnTo>
                <a:lnTo>
                  <a:pt x="739" y="2189"/>
                </a:lnTo>
                <a:lnTo>
                  <a:pt x="737" y="2194"/>
                </a:lnTo>
                <a:lnTo>
                  <a:pt x="737" y="2199"/>
                </a:lnTo>
                <a:lnTo>
                  <a:pt x="740" y="2205"/>
                </a:lnTo>
                <a:lnTo>
                  <a:pt x="744" y="2210"/>
                </a:lnTo>
                <a:lnTo>
                  <a:pt x="747" y="2214"/>
                </a:lnTo>
                <a:lnTo>
                  <a:pt x="753" y="2218"/>
                </a:lnTo>
                <a:lnTo>
                  <a:pt x="758" y="2222"/>
                </a:lnTo>
                <a:lnTo>
                  <a:pt x="765" y="2227"/>
                </a:lnTo>
                <a:lnTo>
                  <a:pt x="769" y="2228"/>
                </a:lnTo>
                <a:lnTo>
                  <a:pt x="770" y="2247"/>
                </a:lnTo>
                <a:lnTo>
                  <a:pt x="771" y="2289"/>
                </a:lnTo>
                <a:lnTo>
                  <a:pt x="774" y="2335"/>
                </a:lnTo>
                <a:lnTo>
                  <a:pt x="777" y="2369"/>
                </a:lnTo>
                <a:lnTo>
                  <a:pt x="780" y="2397"/>
                </a:lnTo>
                <a:lnTo>
                  <a:pt x="787" y="2431"/>
                </a:lnTo>
                <a:lnTo>
                  <a:pt x="792" y="2465"/>
                </a:lnTo>
                <a:lnTo>
                  <a:pt x="794" y="2491"/>
                </a:lnTo>
                <a:lnTo>
                  <a:pt x="794" y="2518"/>
                </a:lnTo>
                <a:lnTo>
                  <a:pt x="792" y="2556"/>
                </a:lnTo>
                <a:lnTo>
                  <a:pt x="788" y="2592"/>
                </a:lnTo>
                <a:lnTo>
                  <a:pt x="787" y="2613"/>
                </a:lnTo>
                <a:lnTo>
                  <a:pt x="783" y="2636"/>
                </a:lnTo>
                <a:lnTo>
                  <a:pt x="780" y="2649"/>
                </a:lnTo>
                <a:lnTo>
                  <a:pt x="779" y="2660"/>
                </a:lnTo>
                <a:lnTo>
                  <a:pt x="777" y="2679"/>
                </a:lnTo>
                <a:lnTo>
                  <a:pt x="771" y="2693"/>
                </a:lnTo>
                <a:lnTo>
                  <a:pt x="768" y="2699"/>
                </a:lnTo>
                <a:lnTo>
                  <a:pt x="775" y="2710"/>
                </a:lnTo>
                <a:lnTo>
                  <a:pt x="766" y="2722"/>
                </a:lnTo>
                <a:lnTo>
                  <a:pt x="764" y="2722"/>
                </a:lnTo>
                <a:lnTo>
                  <a:pt x="758" y="2723"/>
                </a:lnTo>
                <a:lnTo>
                  <a:pt x="755" y="2729"/>
                </a:lnTo>
                <a:lnTo>
                  <a:pt x="755" y="2732"/>
                </a:lnTo>
                <a:lnTo>
                  <a:pt x="746" y="2737"/>
                </a:lnTo>
                <a:lnTo>
                  <a:pt x="742" y="2736"/>
                </a:lnTo>
                <a:lnTo>
                  <a:pt x="740" y="2736"/>
                </a:lnTo>
                <a:lnTo>
                  <a:pt x="736" y="2737"/>
                </a:lnTo>
                <a:lnTo>
                  <a:pt x="734" y="2743"/>
                </a:lnTo>
                <a:lnTo>
                  <a:pt x="732" y="2746"/>
                </a:lnTo>
                <a:lnTo>
                  <a:pt x="721" y="2750"/>
                </a:lnTo>
                <a:lnTo>
                  <a:pt x="718" y="2750"/>
                </a:lnTo>
                <a:lnTo>
                  <a:pt x="712" y="2750"/>
                </a:lnTo>
                <a:lnTo>
                  <a:pt x="707" y="2753"/>
                </a:lnTo>
                <a:lnTo>
                  <a:pt x="706" y="2756"/>
                </a:lnTo>
                <a:lnTo>
                  <a:pt x="697" y="2760"/>
                </a:lnTo>
                <a:lnTo>
                  <a:pt x="681" y="2765"/>
                </a:lnTo>
                <a:lnTo>
                  <a:pt x="672" y="2767"/>
                </a:lnTo>
                <a:lnTo>
                  <a:pt x="669" y="2768"/>
                </a:lnTo>
                <a:lnTo>
                  <a:pt x="665" y="2768"/>
                </a:lnTo>
                <a:lnTo>
                  <a:pt x="655" y="2768"/>
                </a:lnTo>
                <a:lnTo>
                  <a:pt x="650" y="2771"/>
                </a:lnTo>
                <a:lnTo>
                  <a:pt x="644" y="2772"/>
                </a:lnTo>
                <a:lnTo>
                  <a:pt x="639" y="2776"/>
                </a:lnTo>
                <a:lnTo>
                  <a:pt x="636" y="2782"/>
                </a:lnTo>
                <a:lnTo>
                  <a:pt x="631" y="2792"/>
                </a:lnTo>
                <a:lnTo>
                  <a:pt x="630" y="2800"/>
                </a:lnTo>
                <a:lnTo>
                  <a:pt x="630" y="2804"/>
                </a:lnTo>
                <a:lnTo>
                  <a:pt x="630" y="2805"/>
                </a:lnTo>
                <a:lnTo>
                  <a:pt x="634" y="2821"/>
                </a:lnTo>
                <a:lnTo>
                  <a:pt x="640" y="2824"/>
                </a:lnTo>
                <a:lnTo>
                  <a:pt x="657" y="2832"/>
                </a:lnTo>
                <a:lnTo>
                  <a:pt x="668" y="2835"/>
                </a:lnTo>
                <a:lnTo>
                  <a:pt x="681" y="2839"/>
                </a:lnTo>
                <a:lnTo>
                  <a:pt x="693" y="2843"/>
                </a:lnTo>
                <a:lnTo>
                  <a:pt x="707" y="2844"/>
                </a:lnTo>
                <a:lnTo>
                  <a:pt x="721" y="2845"/>
                </a:lnTo>
                <a:lnTo>
                  <a:pt x="735" y="2844"/>
                </a:lnTo>
                <a:lnTo>
                  <a:pt x="749" y="2844"/>
                </a:lnTo>
                <a:lnTo>
                  <a:pt x="763" y="2843"/>
                </a:lnTo>
                <a:lnTo>
                  <a:pt x="785" y="2839"/>
                </a:lnTo>
                <a:lnTo>
                  <a:pt x="801" y="2835"/>
                </a:lnTo>
                <a:lnTo>
                  <a:pt x="799" y="2835"/>
                </a:lnTo>
                <a:lnTo>
                  <a:pt x="801" y="2834"/>
                </a:lnTo>
                <a:lnTo>
                  <a:pt x="803" y="2832"/>
                </a:lnTo>
                <a:lnTo>
                  <a:pt x="807" y="2829"/>
                </a:lnTo>
                <a:lnTo>
                  <a:pt x="813" y="2825"/>
                </a:lnTo>
                <a:lnTo>
                  <a:pt x="821" y="2823"/>
                </a:lnTo>
                <a:lnTo>
                  <a:pt x="830" y="2821"/>
                </a:lnTo>
                <a:lnTo>
                  <a:pt x="840" y="2820"/>
                </a:lnTo>
                <a:lnTo>
                  <a:pt x="857" y="2818"/>
                </a:lnTo>
                <a:lnTo>
                  <a:pt x="869" y="2816"/>
                </a:lnTo>
                <a:lnTo>
                  <a:pt x="871" y="2819"/>
                </a:lnTo>
                <a:lnTo>
                  <a:pt x="876" y="2821"/>
                </a:lnTo>
                <a:lnTo>
                  <a:pt x="886" y="2821"/>
                </a:lnTo>
                <a:lnTo>
                  <a:pt x="893" y="2820"/>
                </a:lnTo>
                <a:lnTo>
                  <a:pt x="890" y="2823"/>
                </a:lnTo>
                <a:lnTo>
                  <a:pt x="883" y="2828"/>
                </a:lnTo>
                <a:lnTo>
                  <a:pt x="872" y="2834"/>
                </a:lnTo>
                <a:lnTo>
                  <a:pt x="861" y="2838"/>
                </a:lnTo>
                <a:lnTo>
                  <a:pt x="850" y="2839"/>
                </a:lnTo>
                <a:lnTo>
                  <a:pt x="838" y="2840"/>
                </a:lnTo>
                <a:lnTo>
                  <a:pt x="833" y="2842"/>
                </a:lnTo>
                <a:lnTo>
                  <a:pt x="830" y="2843"/>
                </a:lnTo>
                <a:lnTo>
                  <a:pt x="826" y="2844"/>
                </a:lnTo>
                <a:lnTo>
                  <a:pt x="823" y="2848"/>
                </a:lnTo>
                <a:lnTo>
                  <a:pt x="819" y="2854"/>
                </a:lnTo>
                <a:lnTo>
                  <a:pt x="818" y="2859"/>
                </a:lnTo>
                <a:lnTo>
                  <a:pt x="817" y="2866"/>
                </a:lnTo>
                <a:lnTo>
                  <a:pt x="817" y="2871"/>
                </a:lnTo>
                <a:lnTo>
                  <a:pt x="817" y="2877"/>
                </a:lnTo>
                <a:lnTo>
                  <a:pt x="816" y="2878"/>
                </a:lnTo>
                <a:lnTo>
                  <a:pt x="816" y="2886"/>
                </a:lnTo>
                <a:lnTo>
                  <a:pt x="817" y="2893"/>
                </a:lnTo>
                <a:lnTo>
                  <a:pt x="826" y="2898"/>
                </a:lnTo>
                <a:lnTo>
                  <a:pt x="845" y="2909"/>
                </a:lnTo>
                <a:lnTo>
                  <a:pt x="857" y="2914"/>
                </a:lnTo>
                <a:lnTo>
                  <a:pt x="871" y="2919"/>
                </a:lnTo>
                <a:lnTo>
                  <a:pt x="885" y="2922"/>
                </a:lnTo>
                <a:lnTo>
                  <a:pt x="900" y="2925"/>
                </a:lnTo>
                <a:lnTo>
                  <a:pt x="918" y="2926"/>
                </a:lnTo>
                <a:lnTo>
                  <a:pt x="941" y="2925"/>
                </a:lnTo>
                <a:lnTo>
                  <a:pt x="965" y="2921"/>
                </a:lnTo>
                <a:lnTo>
                  <a:pt x="991" y="2917"/>
                </a:lnTo>
                <a:lnTo>
                  <a:pt x="1016" y="2912"/>
                </a:lnTo>
                <a:lnTo>
                  <a:pt x="1038" y="2907"/>
                </a:lnTo>
                <a:lnTo>
                  <a:pt x="1056" y="2902"/>
                </a:lnTo>
                <a:lnTo>
                  <a:pt x="1067" y="2897"/>
                </a:lnTo>
                <a:lnTo>
                  <a:pt x="1082" y="2890"/>
                </a:lnTo>
                <a:lnTo>
                  <a:pt x="1093" y="2885"/>
                </a:lnTo>
                <a:lnTo>
                  <a:pt x="1102" y="2882"/>
                </a:lnTo>
                <a:lnTo>
                  <a:pt x="1110" y="2881"/>
                </a:lnTo>
                <a:lnTo>
                  <a:pt x="1120" y="2880"/>
                </a:lnTo>
                <a:lnTo>
                  <a:pt x="1124" y="2880"/>
                </a:lnTo>
                <a:lnTo>
                  <a:pt x="1133" y="2878"/>
                </a:lnTo>
                <a:lnTo>
                  <a:pt x="1159" y="2868"/>
                </a:lnTo>
                <a:lnTo>
                  <a:pt x="1165" y="2864"/>
                </a:lnTo>
                <a:lnTo>
                  <a:pt x="1176" y="2858"/>
                </a:lnTo>
                <a:lnTo>
                  <a:pt x="1178" y="2854"/>
                </a:lnTo>
                <a:lnTo>
                  <a:pt x="1181" y="2849"/>
                </a:lnTo>
                <a:lnTo>
                  <a:pt x="1183" y="2844"/>
                </a:lnTo>
                <a:lnTo>
                  <a:pt x="1184" y="2839"/>
                </a:lnTo>
                <a:lnTo>
                  <a:pt x="1186" y="2824"/>
                </a:lnTo>
                <a:lnTo>
                  <a:pt x="1184" y="2814"/>
                </a:lnTo>
                <a:lnTo>
                  <a:pt x="1182" y="2813"/>
                </a:lnTo>
                <a:lnTo>
                  <a:pt x="1181" y="2804"/>
                </a:lnTo>
                <a:lnTo>
                  <a:pt x="1178" y="2789"/>
                </a:lnTo>
                <a:lnTo>
                  <a:pt x="1177" y="2780"/>
                </a:lnTo>
                <a:lnTo>
                  <a:pt x="1176" y="2773"/>
                </a:lnTo>
                <a:lnTo>
                  <a:pt x="1172" y="2768"/>
                </a:lnTo>
                <a:lnTo>
                  <a:pt x="1171" y="2766"/>
                </a:lnTo>
                <a:lnTo>
                  <a:pt x="1184" y="2765"/>
                </a:lnTo>
                <a:lnTo>
                  <a:pt x="1197" y="2662"/>
                </a:lnTo>
                <a:lnTo>
                  <a:pt x="1197" y="2649"/>
                </a:lnTo>
                <a:lnTo>
                  <a:pt x="1200" y="2612"/>
                </a:lnTo>
                <a:lnTo>
                  <a:pt x="1201" y="2558"/>
                </a:lnTo>
                <a:lnTo>
                  <a:pt x="1203" y="2491"/>
                </a:lnTo>
                <a:lnTo>
                  <a:pt x="1203" y="2454"/>
                </a:lnTo>
                <a:lnTo>
                  <a:pt x="1206" y="2419"/>
                </a:lnTo>
                <a:lnTo>
                  <a:pt x="1207" y="2386"/>
                </a:lnTo>
                <a:lnTo>
                  <a:pt x="1210" y="2354"/>
                </a:lnTo>
                <a:lnTo>
                  <a:pt x="1212" y="2327"/>
                </a:lnTo>
                <a:lnTo>
                  <a:pt x="1213" y="2304"/>
                </a:lnTo>
                <a:lnTo>
                  <a:pt x="1215" y="2286"/>
                </a:lnTo>
                <a:lnTo>
                  <a:pt x="1215" y="2275"/>
                </a:lnTo>
                <a:lnTo>
                  <a:pt x="1212" y="2258"/>
                </a:lnTo>
                <a:lnTo>
                  <a:pt x="1210" y="2242"/>
                </a:lnTo>
                <a:lnTo>
                  <a:pt x="1208" y="2229"/>
                </a:lnTo>
                <a:lnTo>
                  <a:pt x="1207" y="2224"/>
                </a:lnTo>
                <a:lnTo>
                  <a:pt x="1207" y="2212"/>
                </a:lnTo>
                <a:lnTo>
                  <a:pt x="1208" y="2184"/>
                </a:lnTo>
                <a:lnTo>
                  <a:pt x="1208" y="2149"/>
                </a:lnTo>
                <a:lnTo>
                  <a:pt x="1208" y="2117"/>
                </a:lnTo>
                <a:lnTo>
                  <a:pt x="1208" y="2099"/>
                </a:lnTo>
                <a:lnTo>
                  <a:pt x="1207" y="2074"/>
                </a:lnTo>
                <a:lnTo>
                  <a:pt x="1207" y="2045"/>
                </a:lnTo>
                <a:lnTo>
                  <a:pt x="1207" y="2015"/>
                </a:lnTo>
                <a:lnTo>
                  <a:pt x="1206" y="1984"/>
                </a:lnTo>
                <a:lnTo>
                  <a:pt x="1206" y="1958"/>
                </a:lnTo>
                <a:lnTo>
                  <a:pt x="1205" y="1938"/>
                </a:lnTo>
                <a:lnTo>
                  <a:pt x="1203" y="1926"/>
                </a:lnTo>
                <a:lnTo>
                  <a:pt x="1202" y="1904"/>
                </a:lnTo>
                <a:lnTo>
                  <a:pt x="1202" y="1871"/>
                </a:lnTo>
                <a:lnTo>
                  <a:pt x="1202" y="1842"/>
                </a:lnTo>
                <a:lnTo>
                  <a:pt x="1202" y="1828"/>
                </a:lnTo>
                <a:lnTo>
                  <a:pt x="1206" y="1790"/>
                </a:lnTo>
                <a:lnTo>
                  <a:pt x="1212" y="1781"/>
                </a:lnTo>
                <a:lnTo>
                  <a:pt x="1224" y="1756"/>
                </a:lnTo>
                <a:lnTo>
                  <a:pt x="1231" y="1741"/>
                </a:lnTo>
                <a:lnTo>
                  <a:pt x="1236" y="1723"/>
                </a:lnTo>
                <a:lnTo>
                  <a:pt x="1241" y="1707"/>
                </a:lnTo>
                <a:lnTo>
                  <a:pt x="1242" y="1690"/>
                </a:lnTo>
                <a:lnTo>
                  <a:pt x="1244" y="1662"/>
                </a:lnTo>
                <a:lnTo>
                  <a:pt x="1244" y="1642"/>
                </a:lnTo>
                <a:lnTo>
                  <a:pt x="1244" y="1628"/>
                </a:lnTo>
                <a:lnTo>
                  <a:pt x="1242" y="1623"/>
                </a:lnTo>
                <a:lnTo>
                  <a:pt x="1245" y="1622"/>
                </a:lnTo>
                <a:lnTo>
                  <a:pt x="1249" y="1617"/>
                </a:lnTo>
                <a:lnTo>
                  <a:pt x="1255" y="1607"/>
                </a:lnTo>
                <a:lnTo>
                  <a:pt x="1261" y="1592"/>
                </a:lnTo>
                <a:lnTo>
                  <a:pt x="1265" y="1583"/>
                </a:lnTo>
                <a:lnTo>
                  <a:pt x="1269" y="1572"/>
                </a:lnTo>
                <a:lnTo>
                  <a:pt x="1272" y="1559"/>
                </a:lnTo>
                <a:lnTo>
                  <a:pt x="1274" y="1544"/>
                </a:lnTo>
                <a:lnTo>
                  <a:pt x="1277" y="1527"/>
                </a:lnTo>
                <a:lnTo>
                  <a:pt x="1278" y="1510"/>
                </a:lnTo>
                <a:lnTo>
                  <a:pt x="1279" y="1490"/>
                </a:lnTo>
                <a:lnTo>
                  <a:pt x="1279" y="1467"/>
                </a:lnTo>
                <a:lnTo>
                  <a:pt x="1277" y="1453"/>
                </a:lnTo>
                <a:lnTo>
                  <a:pt x="1273" y="1429"/>
                </a:lnTo>
                <a:lnTo>
                  <a:pt x="1269" y="1406"/>
                </a:lnTo>
                <a:lnTo>
                  <a:pt x="1266" y="1396"/>
                </a:lnTo>
                <a:lnTo>
                  <a:pt x="1270" y="1396"/>
                </a:lnTo>
                <a:lnTo>
                  <a:pt x="1280" y="1394"/>
                </a:lnTo>
                <a:lnTo>
                  <a:pt x="1285" y="1392"/>
                </a:lnTo>
                <a:lnTo>
                  <a:pt x="1289" y="1390"/>
                </a:lnTo>
                <a:lnTo>
                  <a:pt x="1293" y="1386"/>
                </a:lnTo>
                <a:lnTo>
                  <a:pt x="1296" y="1381"/>
                </a:lnTo>
                <a:lnTo>
                  <a:pt x="1297" y="1363"/>
                </a:lnTo>
                <a:lnTo>
                  <a:pt x="1297" y="1357"/>
                </a:lnTo>
                <a:lnTo>
                  <a:pt x="1296" y="1339"/>
                </a:lnTo>
                <a:lnTo>
                  <a:pt x="1293" y="1299"/>
                </a:lnTo>
                <a:lnTo>
                  <a:pt x="1290" y="1257"/>
                </a:lnTo>
                <a:lnTo>
                  <a:pt x="1290" y="1232"/>
                </a:lnTo>
                <a:lnTo>
                  <a:pt x="1293" y="1213"/>
                </a:lnTo>
                <a:lnTo>
                  <a:pt x="1294" y="1185"/>
                </a:lnTo>
                <a:lnTo>
                  <a:pt x="1294" y="1161"/>
                </a:lnTo>
                <a:lnTo>
                  <a:pt x="1296" y="1150"/>
                </a:lnTo>
                <a:lnTo>
                  <a:pt x="1301" y="1149"/>
                </a:lnTo>
                <a:lnTo>
                  <a:pt x="1313" y="1145"/>
                </a:lnTo>
                <a:lnTo>
                  <a:pt x="1327" y="1141"/>
                </a:lnTo>
                <a:lnTo>
                  <a:pt x="1337" y="1140"/>
                </a:lnTo>
                <a:lnTo>
                  <a:pt x="1342" y="1139"/>
                </a:lnTo>
                <a:lnTo>
                  <a:pt x="1347" y="1137"/>
                </a:lnTo>
                <a:lnTo>
                  <a:pt x="1351" y="1133"/>
                </a:lnTo>
                <a:lnTo>
                  <a:pt x="1355" y="1127"/>
                </a:lnTo>
                <a:lnTo>
                  <a:pt x="1359" y="1120"/>
                </a:lnTo>
                <a:lnTo>
                  <a:pt x="1360" y="1108"/>
                </a:lnTo>
                <a:lnTo>
                  <a:pt x="1361" y="1098"/>
                </a:lnTo>
                <a:lnTo>
                  <a:pt x="1361" y="1089"/>
                </a:lnTo>
                <a:lnTo>
                  <a:pt x="1364" y="1073"/>
                </a:lnTo>
                <a:lnTo>
                  <a:pt x="1366" y="1045"/>
                </a:lnTo>
                <a:lnTo>
                  <a:pt x="1369" y="1016"/>
                </a:lnTo>
                <a:lnTo>
                  <a:pt x="1370" y="996"/>
                </a:lnTo>
                <a:lnTo>
                  <a:pt x="1371" y="978"/>
                </a:lnTo>
                <a:lnTo>
                  <a:pt x="1374" y="958"/>
                </a:lnTo>
                <a:lnTo>
                  <a:pt x="1376" y="942"/>
                </a:lnTo>
                <a:lnTo>
                  <a:pt x="1376" y="935"/>
                </a:lnTo>
                <a:lnTo>
                  <a:pt x="1388" y="914"/>
                </a:lnTo>
                <a:lnTo>
                  <a:pt x="1389" y="899"/>
                </a:lnTo>
                <a:lnTo>
                  <a:pt x="1389" y="862"/>
                </a:lnTo>
                <a:lnTo>
                  <a:pt x="1390" y="818"/>
                </a:lnTo>
                <a:lnTo>
                  <a:pt x="1389" y="782"/>
                </a:ln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539"/>
          </a:p>
        </p:txBody>
      </p:sp>
      <p:sp>
        <p:nvSpPr>
          <p:cNvPr id="38946" name="Text Box 51"/>
          <p:cNvSpPr txBox="1">
            <a:spLocks noChangeArrowheads="1"/>
          </p:cNvSpPr>
          <p:nvPr/>
        </p:nvSpPr>
        <p:spPr bwMode="auto">
          <a:xfrm>
            <a:off x="199551" y="3151396"/>
            <a:ext cx="8728610" cy="12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53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78" b="1" dirty="0">
                <a:solidFill>
                  <a:schemeClr val="bg1"/>
                </a:solidFill>
                <a:cs typeface="Arial" panose="020B0604020202020204" pitchFamily="34" charset="0"/>
              </a:rPr>
              <a:t>Схема организации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78" b="1" dirty="0">
                <a:solidFill>
                  <a:schemeClr val="bg1"/>
                </a:solidFill>
                <a:cs typeface="Arial" panose="020B0604020202020204" pitchFamily="34" charset="0"/>
              </a:rPr>
              <a:t>медицинской </a:t>
            </a:r>
            <a:r>
              <a:rPr lang="ru-RU" altLang="ru-RU" sz="3078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помощи</a:t>
            </a:r>
            <a:endParaRPr lang="ru-RU" altLang="ru-RU" sz="1796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96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8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842568" y="502508"/>
            <a:ext cx="5539885" cy="424755"/>
          </a:xfrm>
          <a:ln/>
        </p:spPr>
        <p:txBody>
          <a:bodyPr>
            <a:noAutofit/>
          </a:bodyPr>
          <a:lstStyle/>
          <a:p>
            <a:r>
              <a:rPr lang="ru-RU" altLang="ru-RU" sz="1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Схема организации </a:t>
            </a:r>
            <a:r>
              <a:rPr lang="ru-RU" altLang="ru-RU" sz="1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медицинской помощи по программе ДМС</a:t>
            </a:r>
            <a:endParaRPr lang="ru-RU" altLang="ru-RU" sz="1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Прямоугольник 198"/>
          <p:cNvSpPr>
            <a:spLocks noChangeArrowheads="1"/>
          </p:cNvSpPr>
          <p:nvPr/>
        </p:nvSpPr>
        <p:spPr bwMode="auto">
          <a:xfrm>
            <a:off x="3649860" y="3337606"/>
            <a:ext cx="4741685" cy="28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49" tIns="35125" rIns="70249" bIns="35125">
            <a:spAutoFit/>
          </a:bodyPr>
          <a:lstStyle>
            <a:lvl1pPr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3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4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ru-RU" altLang="ru-RU" sz="1400" b="1" dirty="0">
              <a:solidFill>
                <a:srgbClr val="CD0A32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640210" y="1217187"/>
            <a:ext cx="2147814" cy="714375"/>
          </a:xfrm>
          <a:prstGeom prst="flowChartAlternateProcess">
            <a:avLst/>
          </a:prstGeom>
          <a:solidFill>
            <a:srgbClr val="BA163C"/>
          </a:solidFill>
          <a:ln w="19050">
            <a:solidFill>
              <a:srgbClr val="BA163C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 indent="-309563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4765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8313" indent="-24765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3613" indent="-24765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08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80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52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4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alt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астрахованный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715206" y="4286408"/>
            <a:ext cx="2811288" cy="1557338"/>
          </a:xfrm>
          <a:prstGeom prst="flowChartAlternateProcess">
            <a:avLst/>
          </a:prstGeom>
          <a:noFill/>
          <a:ln w="19050">
            <a:solidFill>
              <a:srgbClr val="BA163C"/>
            </a:solidFill>
            <a:miter lim="800000"/>
            <a:headEnd/>
            <a:tailEnd/>
          </a:ln>
          <a:extLst/>
        </p:spPr>
        <p:txBody>
          <a:bodyPr wrap="none" lIns="104306" tIns="52153" rIns="104306" bIns="52153" anchor="ctr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 indent="-309563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4765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8313" indent="-24765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3613" indent="-24765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08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80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52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4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Сотрудник получает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медицинские услуги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 действия гарантийного письма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30 дней 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AutoShape 5"/>
          <p:cNvCxnSpPr>
            <a:cxnSpLocks noChangeShapeType="1"/>
            <a:stCxn id="10" idx="3"/>
          </p:cNvCxnSpPr>
          <p:nvPr/>
        </p:nvCxnSpPr>
        <p:spPr bwMode="auto">
          <a:xfrm flipV="1">
            <a:off x="4427985" y="5083379"/>
            <a:ext cx="1287221" cy="11983"/>
          </a:xfrm>
          <a:prstGeom prst="straightConnector1">
            <a:avLst/>
          </a:prstGeom>
          <a:noFill/>
          <a:ln w="19050">
            <a:solidFill>
              <a:srgbClr val="E319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231901" y="4311930"/>
            <a:ext cx="3196084" cy="1566863"/>
          </a:xfrm>
          <a:prstGeom prst="flowChartAlternateProcess">
            <a:avLst/>
          </a:prstGeom>
          <a:noFill/>
          <a:ln w="19050">
            <a:solidFill>
              <a:srgbClr val="BA163C"/>
            </a:solidFill>
            <a:miter lim="800000"/>
            <a:headEnd/>
            <a:tailEnd/>
          </a:ln>
          <a:extLst/>
        </p:spPr>
        <p:txBody>
          <a:bodyPr wrap="none" lIns="104306" tIns="52153" rIns="104306" bIns="52153" anchor="ctr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 indent="-309563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4765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8313" indent="-24765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3613" indent="-24765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08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80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52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413" indent="-2476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95363"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1" name="AutoShape 8"/>
          <p:cNvCxnSpPr>
            <a:cxnSpLocks noChangeShapeType="1"/>
            <a:stCxn id="7" idx="3"/>
          </p:cNvCxnSpPr>
          <p:nvPr/>
        </p:nvCxnSpPr>
        <p:spPr bwMode="auto">
          <a:xfrm>
            <a:off x="4788024" y="1574375"/>
            <a:ext cx="2448272" cy="2712033"/>
          </a:xfrm>
          <a:prstGeom prst="bentConnector2">
            <a:avLst/>
          </a:prstGeom>
          <a:noFill/>
          <a:ln w="19050">
            <a:solidFill>
              <a:srgbClr val="E31937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2916238" y="5086350"/>
            <a:ext cx="2430462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36" name="Прямоугольник 55"/>
          <p:cNvSpPr>
            <a:spLocks noChangeArrowheads="1"/>
          </p:cNvSpPr>
          <p:nvPr/>
        </p:nvSpPr>
        <p:spPr bwMode="auto">
          <a:xfrm>
            <a:off x="899592" y="2398887"/>
            <a:ext cx="28803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Звонит в круглосуточную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медицинскую службу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АО «АльфаСтрахование»:</a:t>
            </a:r>
          </a:p>
          <a:p>
            <a:pPr lvl="0">
              <a:spcBef>
                <a:spcPct val="0"/>
              </a:spcBef>
              <a:buNone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8 347 226 03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Электронная почта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  <a:hlinkClick r:id="rId5"/>
              </a:rPr>
              <a:t>DMS-ufa@alfastrah</a:t>
            </a:r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  <a:hlinkClick r:id="rId5"/>
              </a:rPr>
              <a:t>.</a:t>
            </a:r>
            <a:r>
              <a:rPr lang="en-US" alt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  <a:hlinkClick r:id="rId5"/>
              </a:rPr>
              <a:t>ru</a:t>
            </a:r>
            <a:endParaRPr lang="ru-RU" alt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и 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заказывает гарантийное письмо на необходимую сумму услуг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37" name="Прямая со стрелкой 2"/>
          <p:cNvCxnSpPr>
            <a:cxnSpLocks noChangeShapeType="1"/>
          </p:cNvCxnSpPr>
          <p:nvPr/>
        </p:nvCxnSpPr>
        <p:spPr bwMode="auto">
          <a:xfrm>
            <a:off x="3779912" y="1871905"/>
            <a:ext cx="0" cy="2414503"/>
          </a:xfrm>
          <a:prstGeom prst="straightConnector1">
            <a:avLst/>
          </a:prstGeom>
          <a:noFill/>
          <a:ln w="19050">
            <a:solidFill>
              <a:srgbClr val="BA163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380159" y="4522198"/>
            <a:ext cx="289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5363">
              <a:spcBef>
                <a:spcPct val="0"/>
              </a:spcBef>
            </a:pPr>
            <a:r>
              <a:rPr lang="ru-RU" alt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С</a:t>
            </a:r>
            <a:r>
              <a:rPr lang="ru-RU" alt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лужба </a:t>
            </a:r>
            <a:endParaRPr lang="ru-RU" alt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  <a:p>
            <a:pPr lvl="0" algn="ctr" defTabSz="995363">
              <a:spcBef>
                <a:spcPct val="0"/>
              </a:spcBef>
            </a:pPr>
            <a:r>
              <a:rPr lang="ru-RU" alt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по организации </a:t>
            </a:r>
          </a:p>
          <a:p>
            <a:pPr lvl="0" algn="ctr" defTabSz="995363">
              <a:spcBef>
                <a:spcPct val="0"/>
              </a:spcBef>
            </a:pPr>
            <a:r>
              <a:rPr lang="ru-RU" alt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медицинской помощи </a:t>
            </a:r>
          </a:p>
          <a:p>
            <a:pPr lvl="0" algn="ctr" defTabSz="995363">
              <a:spcBef>
                <a:spcPct val="0"/>
              </a:spcBef>
            </a:pPr>
            <a:r>
              <a:rPr lang="ru-RU" alt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в АО «АльфаСтрахование»:</a:t>
            </a:r>
          </a:p>
          <a:p>
            <a:pPr lvl="0" algn="ctr" defTabSz="995363">
              <a:spcBef>
                <a:spcPct val="0"/>
              </a:spcBef>
            </a:pPr>
            <a:r>
              <a:rPr lang="ru-RU" alt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направляет гарантийное письмо в Лечебное учреждение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427985" y="4560191"/>
            <a:ext cx="1287221" cy="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defTabSz="9953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гарантийное письмо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97" y="2028516"/>
            <a:ext cx="2339631" cy="17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3190083" y="568114"/>
            <a:ext cx="5419069" cy="484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>
                <a:solidFill>
                  <a:srgbClr val="8287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Персональный менеджер по другим видам страхования </a:t>
            </a:r>
            <a:endParaRPr lang="ru-RU" altLang="ru-RU" dirty="0" smtClean="0"/>
          </a:p>
        </p:txBody>
      </p:sp>
      <p:sp>
        <p:nvSpPr>
          <p:cNvPr id="46083" name="Заголовок 1"/>
          <p:cNvSpPr txBox="1">
            <a:spLocks/>
          </p:cNvSpPr>
          <p:nvPr/>
        </p:nvSpPr>
        <p:spPr bwMode="auto">
          <a:xfrm>
            <a:off x="3563888" y="746711"/>
            <a:ext cx="6450755" cy="53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68" b="1">
              <a:solidFill>
                <a:srgbClr val="82878C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AutoShape 236"/>
          <p:cNvSpPr>
            <a:spLocks noChangeArrowheads="1"/>
          </p:cNvSpPr>
          <p:nvPr/>
        </p:nvSpPr>
        <p:spPr bwMode="auto">
          <a:xfrm>
            <a:off x="395536" y="1280201"/>
            <a:ext cx="5544806" cy="5245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 rotWithShape="0">
              <a:srgbClr val="808080">
                <a:alpha val="31998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0656" tIns="55331" rIns="110656" bIns="55331"/>
          <a:lstStyle>
            <a:lvl1pPr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marL="293214" indent="-293214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altLang="ru-RU" sz="1368" b="1" dirty="0">
              <a:solidFill>
                <a:srgbClr val="7F7F7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450005, г. </a:t>
            </a: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Уфа, ул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. Революционная, д.70/1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Тел. +7(347)246-49-04 доб.745-410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Моб</a:t>
            </a: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./</a:t>
            </a:r>
            <a:r>
              <a:rPr lang="en-US" altLang="ru-RU" sz="1368" b="1" dirty="0" err="1">
                <a:solidFill>
                  <a:srgbClr val="7F7F7F"/>
                </a:solidFill>
                <a:latin typeface="Verdana" pitchFamily="34" charset="0"/>
                <a:cs typeface="Arial" charset="0"/>
              </a:rPr>
              <a:t>W</a:t>
            </a:r>
            <a:r>
              <a:rPr lang="ru-RU" altLang="ru-RU" sz="1368" b="1" dirty="0" err="1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hats</a:t>
            </a: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altLang="ru-RU" sz="1368" b="1" dirty="0" err="1">
                <a:solidFill>
                  <a:srgbClr val="7F7F7F"/>
                </a:solidFill>
                <a:latin typeface="Verdana" pitchFamily="34" charset="0"/>
                <a:cs typeface="Arial" charset="0"/>
              </a:rPr>
              <a:t>App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8-937-477-1114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ru-RU" altLang="ru-RU" sz="1368" b="1" dirty="0">
              <a:solidFill>
                <a:srgbClr val="7F7F7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Имамгалеева Алина Рамилевна–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ваш персональный </a:t>
            </a: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менеджер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  <a:hlinkClick r:id="rId4"/>
              </a:rPr>
              <a:t>ImamgaleevaAR@alfastrah.ru</a:t>
            </a:r>
            <a:endParaRPr lang="ru-RU" altLang="ru-RU" sz="1368" b="1" dirty="0" smtClean="0">
              <a:solidFill>
                <a:srgbClr val="7F7F7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ru-RU" altLang="ru-RU" sz="1368" b="1" dirty="0" smtClean="0">
              <a:solidFill>
                <a:srgbClr val="7F7F7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Специально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для Вас выделен персональный консультант по </a:t>
            </a: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страхованию ОСАГО, КАСКО, имущество, ипотечное страхование и другие  ,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который: 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ответит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на все вопросы, связанные со страхованием;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поможет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подобрать подходящую программу;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предложит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рассрочку платежа с удобной системой оплаты;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предложит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программы страхования и для Ваших членов семьи;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1368" b="1" dirty="0" smtClean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доставит </a:t>
            </a:r>
            <a:r>
              <a:rPr lang="ru-RU" altLang="ru-RU" sz="1368" b="1" dirty="0">
                <a:solidFill>
                  <a:srgbClr val="7F7F7F"/>
                </a:solidFill>
                <a:latin typeface="Verdana" pitchFamily="34" charset="0"/>
                <a:cs typeface="Arial" charset="0"/>
              </a:rPr>
              <a:t>договор в удобное для Вас время и место.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ru-RU" altLang="ru-RU" sz="1368" b="1" dirty="0">
              <a:solidFill>
                <a:srgbClr val="7F7F7F"/>
              </a:solidFill>
              <a:latin typeface="Verdana" pitchFamily="34" charset="0"/>
              <a:cs typeface="Arial" charset="0"/>
            </a:endParaRPr>
          </a:p>
          <a:p>
            <a:pPr algn="ctr"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endParaRPr lang="ru-RU" altLang="ru-RU" sz="1967" b="1" dirty="0">
              <a:solidFill>
                <a:srgbClr val="7F7F7F"/>
              </a:solidFill>
              <a:latin typeface="Verdana" pitchFamily="34" charset="0"/>
              <a:cs typeface="Arial" charset="0"/>
            </a:endParaRPr>
          </a:p>
          <a:p>
            <a:pPr algn="ctr"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endParaRPr lang="ru-RU" altLang="ru-RU" sz="3164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ru-RU" altLang="ru-RU" sz="2309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ru-RU" altLang="ru-RU" sz="1967" b="1" dirty="0">
              <a:solidFill>
                <a:srgbClr val="E31937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6087" name="Picture 36" descr="http://lechenie-narkozavisimosti.su/images/lechenienarkozavisimosti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42" y="1789841"/>
            <a:ext cx="3096417" cy="28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 txBox="1">
            <a:spLocks/>
          </p:cNvSpPr>
          <p:nvPr/>
        </p:nvSpPr>
        <p:spPr bwMode="auto">
          <a:xfrm>
            <a:off x="3093702" y="460752"/>
            <a:ext cx="5942794" cy="80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995363" eaLnBrk="0" hangingPunct="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677863" indent="-188913" defTabSz="995363" eaLnBrk="0" hangingPunct="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270000" indent="-274638" defTabSz="995363" eaLnBrk="0" hangingPunct="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741488" indent="-247650" defTabSz="995363" eaLnBrk="0" hangingPunct="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239963" indent="-249238" defTabSz="995363" eaLnBrk="0" hangingPunct="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6971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31543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6115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4068763" indent="-249238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D0A32"/>
                </a:solidFill>
                <a:cs typeface="Arial" charset="0"/>
              </a:rPr>
              <a:t>Мобильное</a:t>
            </a:r>
            <a:r>
              <a:rPr lang="ru-RU" altLang="ru-RU" sz="2000" b="1" dirty="0">
                <a:solidFill>
                  <a:schemeClr val="bg2"/>
                </a:solidFill>
                <a:ea typeface="+mj-ea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CD0A32"/>
                </a:solidFill>
                <a:cs typeface="Arial" charset="0"/>
              </a:rPr>
              <a:t>приложение </a:t>
            </a:r>
            <a:r>
              <a:rPr lang="en-US" altLang="ru-RU" sz="2000" b="1" dirty="0">
                <a:solidFill>
                  <a:srgbClr val="CD0A32"/>
                </a:solidFill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D0A32"/>
                </a:solidFill>
                <a:cs typeface="Arial" charset="0"/>
              </a:rPr>
              <a:t>«АльфаСтрахование </a:t>
            </a:r>
            <a:r>
              <a:rPr lang="ru-RU" altLang="ru-RU" sz="2000" b="1" dirty="0" err="1">
                <a:solidFill>
                  <a:srgbClr val="CD0A32"/>
                </a:solidFill>
                <a:cs typeface="Arial" charset="0"/>
              </a:rPr>
              <a:t>Мобайл</a:t>
            </a:r>
            <a:r>
              <a:rPr lang="ru-RU" altLang="ru-RU" sz="2000" b="1" dirty="0" smtClean="0">
                <a:solidFill>
                  <a:srgbClr val="CD0A32"/>
                </a:solidFill>
                <a:cs typeface="Arial" charset="0"/>
              </a:rPr>
              <a:t>»*</a:t>
            </a:r>
            <a:endParaRPr lang="ru-RU" altLang="ru-RU" sz="2000" b="1" dirty="0">
              <a:solidFill>
                <a:srgbClr val="CD0A32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47" y="1486667"/>
            <a:ext cx="2552237" cy="4652720"/>
          </a:xfrm>
          <a:prstGeom prst="roundRect">
            <a:avLst>
              <a:gd name="adj" fmla="val 91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1" name="Прямоугольник 20"/>
          <p:cNvSpPr>
            <a:spLocks noChangeArrowheads="1"/>
          </p:cNvSpPr>
          <p:nvPr/>
        </p:nvSpPr>
        <p:spPr bwMode="auto">
          <a:xfrm>
            <a:off x="4379239" y="1807088"/>
            <a:ext cx="3948916" cy="6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defTabSz="104140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 defTabSz="10414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10414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10414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Ваши полисы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(ДМС, 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ВЗР)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теперь всегда с вами </a:t>
            </a:r>
            <a:b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(в мобильном приложении, а в перспективе — </a:t>
            </a:r>
            <a:b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еще и в PassBook)</a:t>
            </a:r>
          </a:p>
        </p:txBody>
      </p:sp>
      <p:sp>
        <p:nvSpPr>
          <p:cNvPr id="12" name="Прямоугольник 28"/>
          <p:cNvSpPr>
            <a:spLocks noChangeArrowheads="1"/>
          </p:cNvSpPr>
          <p:nvPr/>
        </p:nvSpPr>
        <p:spPr bwMode="auto">
          <a:xfrm>
            <a:off x="4412112" y="3356992"/>
            <a:ext cx="3688280" cy="2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defTabSz="104140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 defTabSz="10414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10414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10414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Возможность задать вопрос врачу-куратору.</a:t>
            </a:r>
          </a:p>
        </p:txBody>
      </p:sp>
      <p:sp>
        <p:nvSpPr>
          <p:cNvPr id="13" name="Прямоугольник 29"/>
          <p:cNvSpPr>
            <a:spLocks noChangeArrowheads="1"/>
          </p:cNvSpPr>
          <p:nvPr/>
        </p:nvSpPr>
        <p:spPr bwMode="auto">
          <a:xfrm>
            <a:off x="3155784" y="6428585"/>
            <a:ext cx="4846573" cy="2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5" tIns="40058" rIns="80115" bIns="40058">
            <a:spAutoFit/>
          </a:bodyPr>
          <a:lstStyle>
            <a:lvl1pPr defTabSz="104140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 defTabSz="10414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10414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10414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* Скачать бесплатно в </a:t>
            </a:r>
            <a:r>
              <a:rPr lang="en-US" alt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AppStore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/ </a:t>
            </a:r>
            <a:r>
              <a:rPr lang="en-US" alt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GooglePlay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4" name="Прямоугольник 30"/>
          <p:cNvSpPr>
            <a:spLocks noChangeArrowheads="1"/>
          </p:cNvSpPr>
          <p:nvPr/>
        </p:nvSpPr>
        <p:spPr bwMode="auto">
          <a:xfrm>
            <a:off x="4378722" y="2519054"/>
            <a:ext cx="3623120" cy="6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defTabSz="104140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 defTabSz="10414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10414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10414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Запись в клинику,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геолокация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и интерактивная карта с клиниками по вашей программе (доступно в ряде регионов).</a:t>
            </a:r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4427984" y="3909382"/>
            <a:ext cx="4194620" cy="4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defTabSz="104140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 defTabSz="10414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10414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10414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SOS — кнопка экстренной связи при возникновении страхового случая в путешествиях.</a:t>
            </a:r>
          </a:p>
        </p:txBody>
      </p:sp>
      <p:sp>
        <p:nvSpPr>
          <p:cNvPr id="22541" name="Прямоугольник 198"/>
          <p:cNvSpPr>
            <a:spLocks noChangeArrowheads="1"/>
          </p:cNvSpPr>
          <p:nvPr/>
        </p:nvSpPr>
        <p:spPr bwMode="auto">
          <a:xfrm>
            <a:off x="3600043" y="1470088"/>
            <a:ext cx="3415425" cy="29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49" tIns="35125" rIns="70249" bIns="35125">
            <a:spAutoFit/>
          </a:bodyPr>
          <a:lstStyle>
            <a:lvl1pPr eaLnBrk="0" hangingPunct="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D0A32"/>
                </a:solidFill>
              </a:rPr>
              <a:t>ДМС в ваших руках:</a:t>
            </a:r>
          </a:p>
        </p:txBody>
      </p:sp>
      <p:grpSp>
        <p:nvGrpSpPr>
          <p:cNvPr id="22543" name="Группа 28691"/>
          <p:cNvGrpSpPr>
            <a:grpSpLocks/>
          </p:cNvGrpSpPr>
          <p:nvPr/>
        </p:nvGrpSpPr>
        <p:grpSpPr bwMode="auto">
          <a:xfrm>
            <a:off x="3712712" y="2519054"/>
            <a:ext cx="574182" cy="583138"/>
            <a:chOff x="9361488" y="2089150"/>
            <a:chExt cx="755650" cy="755650"/>
          </a:xfrm>
        </p:grpSpPr>
        <p:sp>
          <p:nvSpPr>
            <p:cNvPr id="22565" name="Freeform 9"/>
            <p:cNvSpPr>
              <a:spLocks/>
            </p:cNvSpPr>
            <p:nvPr/>
          </p:nvSpPr>
          <p:spPr bwMode="auto">
            <a:xfrm>
              <a:off x="9799638" y="2371725"/>
              <a:ext cx="212725" cy="360362"/>
            </a:xfrm>
            <a:custGeom>
              <a:avLst/>
              <a:gdLst>
                <a:gd name="T0" fmla="*/ 2147483647 w 669"/>
                <a:gd name="T1" fmla="*/ 2147483647 h 1138"/>
                <a:gd name="T2" fmla="*/ 2147483647 w 669"/>
                <a:gd name="T3" fmla="*/ 2147483647 h 1138"/>
                <a:gd name="T4" fmla="*/ 2147483647 w 669"/>
                <a:gd name="T5" fmla="*/ 2147483647 h 1138"/>
                <a:gd name="T6" fmla="*/ 2147483647 w 669"/>
                <a:gd name="T7" fmla="*/ 2147483647 h 1138"/>
                <a:gd name="T8" fmla="*/ 2147483647 w 669"/>
                <a:gd name="T9" fmla="*/ 2147483647 h 1138"/>
                <a:gd name="T10" fmla="*/ 2147483647 w 669"/>
                <a:gd name="T11" fmla="*/ 2147483647 h 1138"/>
                <a:gd name="T12" fmla="*/ 2147483647 w 669"/>
                <a:gd name="T13" fmla="*/ 2147483647 h 1138"/>
                <a:gd name="T14" fmla="*/ 2147483647 w 669"/>
                <a:gd name="T15" fmla="*/ 2147483647 h 1138"/>
                <a:gd name="T16" fmla="*/ 2147483647 w 669"/>
                <a:gd name="T17" fmla="*/ 2147483647 h 1138"/>
                <a:gd name="T18" fmla="*/ 2147483647 w 669"/>
                <a:gd name="T19" fmla="*/ 2147483647 h 1138"/>
                <a:gd name="T20" fmla="*/ 2147483647 w 669"/>
                <a:gd name="T21" fmla="*/ 2147483647 h 1138"/>
                <a:gd name="T22" fmla="*/ 2147483647 w 669"/>
                <a:gd name="T23" fmla="*/ 2147483647 h 1138"/>
                <a:gd name="T24" fmla="*/ 2147483647 w 669"/>
                <a:gd name="T25" fmla="*/ 2147483647 h 1138"/>
                <a:gd name="T26" fmla="*/ 2147483647 w 669"/>
                <a:gd name="T27" fmla="*/ 2147483647 h 1138"/>
                <a:gd name="T28" fmla="*/ 2147483647 w 669"/>
                <a:gd name="T29" fmla="*/ 2147483647 h 1138"/>
                <a:gd name="T30" fmla="*/ 2147483647 w 669"/>
                <a:gd name="T31" fmla="*/ 2147483647 h 1138"/>
                <a:gd name="T32" fmla="*/ 2147483647 w 669"/>
                <a:gd name="T33" fmla="*/ 2147483647 h 1138"/>
                <a:gd name="T34" fmla="*/ 2147483647 w 669"/>
                <a:gd name="T35" fmla="*/ 2147483647 h 1138"/>
                <a:gd name="T36" fmla="*/ 2147483647 w 669"/>
                <a:gd name="T37" fmla="*/ 2147483647 h 1138"/>
                <a:gd name="T38" fmla="*/ 2147483647 w 669"/>
                <a:gd name="T39" fmla="*/ 2147483647 h 1138"/>
                <a:gd name="T40" fmla="*/ 2147483647 w 669"/>
                <a:gd name="T41" fmla="*/ 2147483647 h 1138"/>
                <a:gd name="T42" fmla="*/ 2147483647 w 669"/>
                <a:gd name="T43" fmla="*/ 2147483647 h 1138"/>
                <a:gd name="T44" fmla="*/ 2147483647 w 669"/>
                <a:gd name="T45" fmla="*/ 2147483647 h 1138"/>
                <a:gd name="T46" fmla="*/ 2147483647 w 669"/>
                <a:gd name="T47" fmla="*/ 2147483647 h 1138"/>
                <a:gd name="T48" fmla="*/ 2147483647 w 669"/>
                <a:gd name="T49" fmla="*/ 2147483647 h 1138"/>
                <a:gd name="T50" fmla="*/ 2147483647 w 669"/>
                <a:gd name="T51" fmla="*/ 2147483647 h 1138"/>
                <a:gd name="T52" fmla="*/ 2147483647 w 669"/>
                <a:gd name="T53" fmla="*/ 2147483647 h 1138"/>
                <a:gd name="T54" fmla="*/ 2147483647 w 669"/>
                <a:gd name="T55" fmla="*/ 2147483647 h 1138"/>
                <a:gd name="T56" fmla="*/ 2147483647 w 669"/>
                <a:gd name="T57" fmla="*/ 2147483647 h 1138"/>
                <a:gd name="T58" fmla="*/ 2147483647 w 669"/>
                <a:gd name="T59" fmla="*/ 2147483647 h 1138"/>
                <a:gd name="T60" fmla="*/ 2147483647 w 669"/>
                <a:gd name="T61" fmla="*/ 2147483647 h 1138"/>
                <a:gd name="T62" fmla="*/ 2147483647 w 669"/>
                <a:gd name="T63" fmla="*/ 2147483647 h 1138"/>
                <a:gd name="T64" fmla="*/ 2147483647 w 669"/>
                <a:gd name="T65" fmla="*/ 2147483647 h 1138"/>
                <a:gd name="T66" fmla="*/ 2147483647 w 669"/>
                <a:gd name="T67" fmla="*/ 2147483647 h 1138"/>
                <a:gd name="T68" fmla="*/ 2147483647 w 669"/>
                <a:gd name="T69" fmla="*/ 2147483647 h 1138"/>
                <a:gd name="T70" fmla="*/ 2147483647 w 669"/>
                <a:gd name="T71" fmla="*/ 2147483647 h 1138"/>
                <a:gd name="T72" fmla="*/ 2147483647 w 669"/>
                <a:gd name="T73" fmla="*/ 2147483647 h 1138"/>
                <a:gd name="T74" fmla="*/ 2147483647 w 669"/>
                <a:gd name="T75" fmla="*/ 2147483647 h 1138"/>
                <a:gd name="T76" fmla="*/ 2147483647 w 669"/>
                <a:gd name="T77" fmla="*/ 2147483647 h 1138"/>
                <a:gd name="T78" fmla="*/ 2147483647 w 669"/>
                <a:gd name="T79" fmla="*/ 2147483647 h 1138"/>
                <a:gd name="T80" fmla="*/ 2147483647 w 669"/>
                <a:gd name="T81" fmla="*/ 2147483647 h 1138"/>
                <a:gd name="T82" fmla="*/ 2147483647 w 669"/>
                <a:gd name="T83" fmla="*/ 2147483647 h 1138"/>
                <a:gd name="T84" fmla="*/ 2147483647 w 669"/>
                <a:gd name="T85" fmla="*/ 2147483647 h 1138"/>
                <a:gd name="T86" fmla="*/ 2147483647 w 669"/>
                <a:gd name="T87" fmla="*/ 2147483647 h 1138"/>
                <a:gd name="T88" fmla="*/ 2147483647 w 669"/>
                <a:gd name="T89" fmla="*/ 2147483647 h 1138"/>
                <a:gd name="T90" fmla="*/ 2147483647 w 669"/>
                <a:gd name="T91" fmla="*/ 2147483647 h 1138"/>
                <a:gd name="T92" fmla="*/ 2147483647 w 669"/>
                <a:gd name="T93" fmla="*/ 2147483647 h 1138"/>
                <a:gd name="T94" fmla="*/ 2147483647 w 669"/>
                <a:gd name="T95" fmla="*/ 2147483647 h 1138"/>
                <a:gd name="T96" fmla="*/ 2147483647 w 669"/>
                <a:gd name="T97" fmla="*/ 2147483647 h 1138"/>
                <a:gd name="T98" fmla="*/ 2147483647 w 669"/>
                <a:gd name="T99" fmla="*/ 2147483647 h 1138"/>
                <a:gd name="T100" fmla="*/ 2147483647 w 669"/>
                <a:gd name="T101" fmla="*/ 2147483647 h 1138"/>
                <a:gd name="T102" fmla="*/ 2147483647 w 669"/>
                <a:gd name="T103" fmla="*/ 2147483647 h 1138"/>
                <a:gd name="T104" fmla="*/ 2147483647 w 669"/>
                <a:gd name="T105" fmla="*/ 2147483647 h 1138"/>
                <a:gd name="T106" fmla="*/ 2147483647 w 669"/>
                <a:gd name="T107" fmla="*/ 2147483647 h 1138"/>
                <a:gd name="T108" fmla="*/ 2147483647 w 669"/>
                <a:gd name="T109" fmla="*/ 2147483647 h 1138"/>
                <a:gd name="T110" fmla="*/ 2147483647 w 669"/>
                <a:gd name="T111" fmla="*/ 2147483647 h 1138"/>
                <a:gd name="T112" fmla="*/ 2147483647 w 669"/>
                <a:gd name="T113" fmla="*/ 2147483647 h 1138"/>
                <a:gd name="T114" fmla="*/ 2147483647 w 669"/>
                <a:gd name="T115" fmla="*/ 2147483647 h 1138"/>
                <a:gd name="T116" fmla="*/ 2147483647 w 669"/>
                <a:gd name="T117" fmla="*/ 2147483647 h 1138"/>
                <a:gd name="T118" fmla="*/ 2147483647 w 669"/>
                <a:gd name="T119" fmla="*/ 2147483647 h 1138"/>
                <a:gd name="T120" fmla="*/ 2147483647 w 669"/>
                <a:gd name="T121" fmla="*/ 2147483647 h 1138"/>
                <a:gd name="T122" fmla="*/ 2147483647 w 669"/>
                <a:gd name="T123" fmla="*/ 2147483647 h 1138"/>
                <a:gd name="T124" fmla="*/ 2147483647 w 669"/>
                <a:gd name="T125" fmla="*/ 2147483647 h 11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9" h="1138">
                  <a:moveTo>
                    <a:pt x="108" y="607"/>
                  </a:moveTo>
                  <a:lnTo>
                    <a:pt x="83" y="630"/>
                  </a:lnTo>
                  <a:lnTo>
                    <a:pt x="56" y="653"/>
                  </a:lnTo>
                  <a:lnTo>
                    <a:pt x="29" y="674"/>
                  </a:lnTo>
                  <a:lnTo>
                    <a:pt x="0" y="693"/>
                  </a:lnTo>
                  <a:lnTo>
                    <a:pt x="23" y="712"/>
                  </a:lnTo>
                  <a:lnTo>
                    <a:pt x="46" y="729"/>
                  </a:lnTo>
                  <a:lnTo>
                    <a:pt x="58" y="736"/>
                  </a:lnTo>
                  <a:lnTo>
                    <a:pt x="71" y="743"/>
                  </a:lnTo>
                  <a:lnTo>
                    <a:pt x="83" y="751"/>
                  </a:lnTo>
                  <a:lnTo>
                    <a:pt x="97" y="757"/>
                  </a:lnTo>
                  <a:lnTo>
                    <a:pt x="101" y="759"/>
                  </a:lnTo>
                  <a:lnTo>
                    <a:pt x="266" y="1138"/>
                  </a:lnTo>
                  <a:lnTo>
                    <a:pt x="434" y="759"/>
                  </a:lnTo>
                  <a:lnTo>
                    <a:pt x="438" y="757"/>
                  </a:lnTo>
                  <a:lnTo>
                    <a:pt x="464" y="743"/>
                  </a:lnTo>
                  <a:lnTo>
                    <a:pt x="488" y="729"/>
                  </a:lnTo>
                  <a:lnTo>
                    <a:pt x="512" y="712"/>
                  </a:lnTo>
                  <a:lnTo>
                    <a:pt x="533" y="695"/>
                  </a:lnTo>
                  <a:lnTo>
                    <a:pt x="553" y="675"/>
                  </a:lnTo>
                  <a:lnTo>
                    <a:pt x="573" y="654"/>
                  </a:lnTo>
                  <a:lnTo>
                    <a:pt x="590" y="632"/>
                  </a:lnTo>
                  <a:lnTo>
                    <a:pt x="606" y="609"/>
                  </a:lnTo>
                  <a:lnTo>
                    <a:pt x="620" y="584"/>
                  </a:lnTo>
                  <a:lnTo>
                    <a:pt x="633" y="559"/>
                  </a:lnTo>
                  <a:lnTo>
                    <a:pt x="644" y="533"/>
                  </a:lnTo>
                  <a:lnTo>
                    <a:pt x="652" y="506"/>
                  </a:lnTo>
                  <a:lnTo>
                    <a:pt x="659" y="479"/>
                  </a:lnTo>
                  <a:lnTo>
                    <a:pt x="664" y="451"/>
                  </a:lnTo>
                  <a:lnTo>
                    <a:pt x="668" y="422"/>
                  </a:lnTo>
                  <a:lnTo>
                    <a:pt x="669" y="393"/>
                  </a:lnTo>
                  <a:lnTo>
                    <a:pt x="669" y="375"/>
                  </a:lnTo>
                  <a:lnTo>
                    <a:pt x="668" y="358"/>
                  </a:lnTo>
                  <a:lnTo>
                    <a:pt x="665" y="340"/>
                  </a:lnTo>
                  <a:lnTo>
                    <a:pt x="662" y="323"/>
                  </a:lnTo>
                  <a:lnTo>
                    <a:pt x="659" y="306"/>
                  </a:lnTo>
                  <a:lnTo>
                    <a:pt x="655" y="289"/>
                  </a:lnTo>
                  <a:lnTo>
                    <a:pt x="650" y="272"/>
                  </a:lnTo>
                  <a:lnTo>
                    <a:pt x="645" y="257"/>
                  </a:lnTo>
                  <a:lnTo>
                    <a:pt x="638" y="241"/>
                  </a:lnTo>
                  <a:lnTo>
                    <a:pt x="632" y="226"/>
                  </a:lnTo>
                  <a:lnTo>
                    <a:pt x="625" y="210"/>
                  </a:lnTo>
                  <a:lnTo>
                    <a:pt x="617" y="195"/>
                  </a:lnTo>
                  <a:lnTo>
                    <a:pt x="608" y="181"/>
                  </a:lnTo>
                  <a:lnTo>
                    <a:pt x="599" y="166"/>
                  </a:lnTo>
                  <a:lnTo>
                    <a:pt x="589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56" y="114"/>
                  </a:lnTo>
                  <a:lnTo>
                    <a:pt x="544" y="102"/>
                  </a:lnTo>
                  <a:lnTo>
                    <a:pt x="531" y="90"/>
                  </a:lnTo>
                  <a:lnTo>
                    <a:pt x="519" y="80"/>
                  </a:lnTo>
                  <a:lnTo>
                    <a:pt x="505" y="70"/>
                  </a:lnTo>
                  <a:lnTo>
                    <a:pt x="491" y="60"/>
                  </a:lnTo>
                  <a:lnTo>
                    <a:pt x="477" y="51"/>
                  </a:lnTo>
                  <a:lnTo>
                    <a:pt x="463" y="42"/>
                  </a:lnTo>
                  <a:lnTo>
                    <a:pt x="447" y="34"/>
                  </a:lnTo>
                  <a:lnTo>
                    <a:pt x="432" y="27"/>
                  </a:lnTo>
                  <a:lnTo>
                    <a:pt x="416" y="20"/>
                  </a:lnTo>
                  <a:lnTo>
                    <a:pt x="399" y="14"/>
                  </a:lnTo>
                  <a:lnTo>
                    <a:pt x="383" y="8"/>
                  </a:lnTo>
                  <a:lnTo>
                    <a:pt x="366" y="4"/>
                  </a:lnTo>
                  <a:lnTo>
                    <a:pt x="348" y="0"/>
                  </a:lnTo>
                  <a:lnTo>
                    <a:pt x="349" y="11"/>
                  </a:lnTo>
                  <a:lnTo>
                    <a:pt x="351" y="22"/>
                  </a:lnTo>
                  <a:lnTo>
                    <a:pt x="351" y="33"/>
                  </a:lnTo>
                  <a:lnTo>
                    <a:pt x="351" y="45"/>
                  </a:lnTo>
                  <a:lnTo>
                    <a:pt x="351" y="68"/>
                  </a:lnTo>
                  <a:lnTo>
                    <a:pt x="349" y="92"/>
                  </a:lnTo>
                  <a:lnTo>
                    <a:pt x="347" y="114"/>
                  </a:lnTo>
                  <a:lnTo>
                    <a:pt x="344" y="138"/>
                  </a:lnTo>
                  <a:lnTo>
                    <a:pt x="365" y="146"/>
                  </a:lnTo>
                  <a:lnTo>
                    <a:pt x="385" y="154"/>
                  </a:lnTo>
                  <a:lnTo>
                    <a:pt x="404" y="164"/>
                  </a:lnTo>
                  <a:lnTo>
                    <a:pt x="421" y="176"/>
                  </a:lnTo>
                  <a:lnTo>
                    <a:pt x="438" y="188"/>
                  </a:lnTo>
                  <a:lnTo>
                    <a:pt x="453" y="203"/>
                  </a:lnTo>
                  <a:lnTo>
                    <a:pt x="468" y="217"/>
                  </a:lnTo>
                  <a:lnTo>
                    <a:pt x="480" y="234"/>
                  </a:lnTo>
                  <a:lnTo>
                    <a:pt x="493" y="252"/>
                  </a:lnTo>
                  <a:lnTo>
                    <a:pt x="503" y="269"/>
                  </a:lnTo>
                  <a:lnTo>
                    <a:pt x="513" y="288"/>
                  </a:lnTo>
                  <a:lnTo>
                    <a:pt x="520" y="308"/>
                  </a:lnTo>
                  <a:lnTo>
                    <a:pt x="525" y="329"/>
                  </a:lnTo>
                  <a:lnTo>
                    <a:pt x="530" y="349"/>
                  </a:lnTo>
                  <a:lnTo>
                    <a:pt x="532" y="371"/>
                  </a:lnTo>
                  <a:lnTo>
                    <a:pt x="533" y="393"/>
                  </a:lnTo>
                  <a:lnTo>
                    <a:pt x="533" y="407"/>
                  </a:lnTo>
                  <a:lnTo>
                    <a:pt x="532" y="420"/>
                  </a:lnTo>
                  <a:lnTo>
                    <a:pt x="530" y="434"/>
                  </a:lnTo>
                  <a:lnTo>
                    <a:pt x="528" y="447"/>
                  </a:lnTo>
                  <a:lnTo>
                    <a:pt x="525" y="460"/>
                  </a:lnTo>
                  <a:lnTo>
                    <a:pt x="521" y="472"/>
                  </a:lnTo>
                  <a:lnTo>
                    <a:pt x="517" y="485"/>
                  </a:lnTo>
                  <a:lnTo>
                    <a:pt x="513" y="497"/>
                  </a:lnTo>
                  <a:lnTo>
                    <a:pt x="507" y="508"/>
                  </a:lnTo>
                  <a:lnTo>
                    <a:pt x="501" y="520"/>
                  </a:lnTo>
                  <a:lnTo>
                    <a:pt x="495" y="531"/>
                  </a:lnTo>
                  <a:lnTo>
                    <a:pt x="488" y="542"/>
                  </a:lnTo>
                  <a:lnTo>
                    <a:pt x="480" y="552"/>
                  </a:lnTo>
                  <a:lnTo>
                    <a:pt x="473" y="562"/>
                  </a:lnTo>
                  <a:lnTo>
                    <a:pt x="464" y="572"/>
                  </a:lnTo>
                  <a:lnTo>
                    <a:pt x="455" y="581"/>
                  </a:lnTo>
                  <a:lnTo>
                    <a:pt x="446" y="591"/>
                  </a:lnTo>
                  <a:lnTo>
                    <a:pt x="437" y="599"/>
                  </a:lnTo>
                  <a:lnTo>
                    <a:pt x="426" y="606"/>
                  </a:lnTo>
                  <a:lnTo>
                    <a:pt x="416" y="613"/>
                  </a:lnTo>
                  <a:lnTo>
                    <a:pt x="406" y="621"/>
                  </a:lnTo>
                  <a:lnTo>
                    <a:pt x="394" y="627"/>
                  </a:lnTo>
                  <a:lnTo>
                    <a:pt x="383" y="633"/>
                  </a:lnTo>
                  <a:lnTo>
                    <a:pt x="371" y="638"/>
                  </a:lnTo>
                  <a:lnTo>
                    <a:pt x="359" y="644"/>
                  </a:lnTo>
                  <a:lnTo>
                    <a:pt x="346" y="648"/>
                  </a:lnTo>
                  <a:lnTo>
                    <a:pt x="334" y="651"/>
                  </a:lnTo>
                  <a:lnTo>
                    <a:pt x="320" y="654"/>
                  </a:lnTo>
                  <a:lnTo>
                    <a:pt x="308" y="656"/>
                  </a:lnTo>
                  <a:lnTo>
                    <a:pt x="294" y="658"/>
                  </a:lnTo>
                  <a:lnTo>
                    <a:pt x="281" y="659"/>
                  </a:lnTo>
                  <a:lnTo>
                    <a:pt x="267" y="659"/>
                  </a:lnTo>
                  <a:lnTo>
                    <a:pt x="246" y="658"/>
                  </a:lnTo>
                  <a:lnTo>
                    <a:pt x="225" y="656"/>
                  </a:lnTo>
                  <a:lnTo>
                    <a:pt x="204" y="652"/>
                  </a:lnTo>
                  <a:lnTo>
                    <a:pt x="183" y="646"/>
                  </a:lnTo>
                  <a:lnTo>
                    <a:pt x="163" y="638"/>
                  </a:lnTo>
                  <a:lnTo>
                    <a:pt x="145" y="630"/>
                  </a:lnTo>
                  <a:lnTo>
                    <a:pt x="126" y="619"/>
                  </a:lnTo>
                  <a:lnTo>
                    <a:pt x="108" y="607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10"/>
            <p:cNvSpPr>
              <a:spLocks noEditPoints="1"/>
            </p:cNvSpPr>
            <p:nvPr/>
          </p:nvSpPr>
          <p:spPr bwMode="auto">
            <a:xfrm>
              <a:off x="9466263" y="2173288"/>
              <a:ext cx="411163" cy="581025"/>
            </a:xfrm>
            <a:custGeom>
              <a:avLst/>
              <a:gdLst>
                <a:gd name="T0" fmla="*/ 0 w 1295"/>
                <a:gd name="T1" fmla="*/ 2147483647 h 1826"/>
                <a:gd name="T2" fmla="*/ 2147483647 w 1295"/>
                <a:gd name="T3" fmla="*/ 2147483647 h 1826"/>
                <a:gd name="T4" fmla="*/ 2147483647 w 1295"/>
                <a:gd name="T5" fmla="*/ 2147483647 h 1826"/>
                <a:gd name="T6" fmla="*/ 2147483647 w 1295"/>
                <a:gd name="T7" fmla="*/ 2147483647 h 1826"/>
                <a:gd name="T8" fmla="*/ 2147483647 w 1295"/>
                <a:gd name="T9" fmla="*/ 2147483647 h 1826"/>
                <a:gd name="T10" fmla="*/ 2147483647 w 1295"/>
                <a:gd name="T11" fmla="*/ 2147483647 h 1826"/>
                <a:gd name="T12" fmla="*/ 2147483647 w 1295"/>
                <a:gd name="T13" fmla="*/ 2147483647 h 1826"/>
                <a:gd name="T14" fmla="*/ 2147483647 w 1295"/>
                <a:gd name="T15" fmla="*/ 2147483647 h 1826"/>
                <a:gd name="T16" fmla="*/ 2147483647 w 1295"/>
                <a:gd name="T17" fmla="*/ 2147483647 h 1826"/>
                <a:gd name="T18" fmla="*/ 2147483647 w 1295"/>
                <a:gd name="T19" fmla="*/ 2147483647 h 1826"/>
                <a:gd name="T20" fmla="*/ 2147483647 w 1295"/>
                <a:gd name="T21" fmla="*/ 2147483647 h 1826"/>
                <a:gd name="T22" fmla="*/ 2147483647 w 1295"/>
                <a:gd name="T23" fmla="*/ 2147483647 h 1826"/>
                <a:gd name="T24" fmla="*/ 2147483647 w 1295"/>
                <a:gd name="T25" fmla="*/ 2147483647 h 1826"/>
                <a:gd name="T26" fmla="*/ 2147483647 w 1295"/>
                <a:gd name="T27" fmla="*/ 2147483647 h 1826"/>
                <a:gd name="T28" fmla="*/ 2147483647 w 1295"/>
                <a:gd name="T29" fmla="*/ 2147483647 h 1826"/>
                <a:gd name="T30" fmla="*/ 2147483647 w 1295"/>
                <a:gd name="T31" fmla="*/ 2147483647 h 1826"/>
                <a:gd name="T32" fmla="*/ 2147483647 w 1295"/>
                <a:gd name="T33" fmla="*/ 2147483647 h 1826"/>
                <a:gd name="T34" fmla="*/ 2147483647 w 1295"/>
                <a:gd name="T35" fmla="*/ 2147483647 h 1826"/>
                <a:gd name="T36" fmla="*/ 2147483647 w 1295"/>
                <a:gd name="T37" fmla="*/ 2147483647 h 1826"/>
                <a:gd name="T38" fmla="*/ 2147483647 w 1295"/>
                <a:gd name="T39" fmla="*/ 2147483647 h 1826"/>
                <a:gd name="T40" fmla="*/ 2147483647 w 1295"/>
                <a:gd name="T41" fmla="*/ 2147483647 h 1826"/>
                <a:gd name="T42" fmla="*/ 2147483647 w 1295"/>
                <a:gd name="T43" fmla="*/ 2147483647 h 1826"/>
                <a:gd name="T44" fmla="*/ 2147483647 w 1295"/>
                <a:gd name="T45" fmla="*/ 2147483647 h 1826"/>
                <a:gd name="T46" fmla="*/ 2147483647 w 1295"/>
                <a:gd name="T47" fmla="*/ 2147483647 h 1826"/>
                <a:gd name="T48" fmla="*/ 2147483647 w 1295"/>
                <a:gd name="T49" fmla="*/ 2147483647 h 1826"/>
                <a:gd name="T50" fmla="*/ 2147483647 w 1295"/>
                <a:gd name="T51" fmla="*/ 2147483647 h 1826"/>
                <a:gd name="T52" fmla="*/ 2147483647 w 1295"/>
                <a:gd name="T53" fmla="*/ 2147483647 h 1826"/>
                <a:gd name="T54" fmla="*/ 2147483647 w 1295"/>
                <a:gd name="T55" fmla="*/ 2147483647 h 1826"/>
                <a:gd name="T56" fmla="*/ 2147483647 w 1295"/>
                <a:gd name="T57" fmla="*/ 2147483647 h 1826"/>
                <a:gd name="T58" fmla="*/ 2147483647 w 1295"/>
                <a:gd name="T59" fmla="*/ 2147483647 h 1826"/>
                <a:gd name="T60" fmla="*/ 2147483647 w 1295"/>
                <a:gd name="T61" fmla="*/ 2147483647 h 1826"/>
                <a:gd name="T62" fmla="*/ 2147483647 w 1295"/>
                <a:gd name="T63" fmla="*/ 2147483647 h 1826"/>
                <a:gd name="T64" fmla="*/ 2147483647 w 1295"/>
                <a:gd name="T65" fmla="*/ 2147483647 h 1826"/>
                <a:gd name="T66" fmla="*/ 2147483647 w 1295"/>
                <a:gd name="T67" fmla="*/ 2147483647 h 1826"/>
                <a:gd name="T68" fmla="*/ 2147483647 w 1295"/>
                <a:gd name="T69" fmla="*/ 2147483647 h 1826"/>
                <a:gd name="T70" fmla="*/ 2147483647 w 1295"/>
                <a:gd name="T71" fmla="*/ 2147483647 h 1826"/>
                <a:gd name="T72" fmla="*/ 2147483647 w 1295"/>
                <a:gd name="T73" fmla="*/ 2147483647 h 1826"/>
                <a:gd name="T74" fmla="*/ 2147483647 w 1295"/>
                <a:gd name="T75" fmla="*/ 2147483647 h 1826"/>
                <a:gd name="T76" fmla="*/ 2147483647 w 1295"/>
                <a:gd name="T77" fmla="*/ 2147483647 h 1826"/>
                <a:gd name="T78" fmla="*/ 2147483647 w 1295"/>
                <a:gd name="T79" fmla="*/ 2147483647 h 1826"/>
                <a:gd name="T80" fmla="*/ 2147483647 w 1295"/>
                <a:gd name="T81" fmla="*/ 2147483647 h 1826"/>
                <a:gd name="T82" fmla="*/ 2147483647 w 1295"/>
                <a:gd name="T83" fmla="*/ 2147483647 h 1826"/>
                <a:gd name="T84" fmla="*/ 2147483647 w 1295"/>
                <a:gd name="T85" fmla="*/ 2147483647 h 1826"/>
                <a:gd name="T86" fmla="*/ 2147483647 w 1295"/>
                <a:gd name="T87" fmla="*/ 2147483647 h 1826"/>
                <a:gd name="T88" fmla="*/ 2147483647 w 1295"/>
                <a:gd name="T89" fmla="*/ 2147483647 h 1826"/>
                <a:gd name="T90" fmla="*/ 2147483647 w 1295"/>
                <a:gd name="T91" fmla="*/ 2147483647 h 1826"/>
                <a:gd name="T92" fmla="*/ 2147483647 w 1295"/>
                <a:gd name="T93" fmla="*/ 2147483647 h 1826"/>
                <a:gd name="T94" fmla="*/ 2147483647 w 1295"/>
                <a:gd name="T95" fmla="*/ 2147483647 h 1826"/>
                <a:gd name="T96" fmla="*/ 2147483647 w 1295"/>
                <a:gd name="T97" fmla="*/ 2147483647 h 1826"/>
                <a:gd name="T98" fmla="*/ 2147483647 w 1295"/>
                <a:gd name="T99" fmla="*/ 2147483647 h 1826"/>
                <a:gd name="T100" fmla="*/ 2147483647 w 1295"/>
                <a:gd name="T101" fmla="*/ 2147483647 h 1826"/>
                <a:gd name="T102" fmla="*/ 2147483647 w 1295"/>
                <a:gd name="T103" fmla="*/ 2147483647 h 1826"/>
                <a:gd name="T104" fmla="*/ 2147483647 w 1295"/>
                <a:gd name="T105" fmla="*/ 2147483647 h 1826"/>
                <a:gd name="T106" fmla="*/ 2147483647 w 1295"/>
                <a:gd name="T107" fmla="*/ 2147483647 h 1826"/>
                <a:gd name="T108" fmla="*/ 2147483647 w 1295"/>
                <a:gd name="T109" fmla="*/ 2147483647 h 1826"/>
                <a:gd name="T110" fmla="*/ 2147483647 w 1295"/>
                <a:gd name="T111" fmla="*/ 2147483647 h 1826"/>
                <a:gd name="T112" fmla="*/ 2147483647 w 1295"/>
                <a:gd name="T113" fmla="*/ 2147483647 h 1826"/>
                <a:gd name="T114" fmla="*/ 2147483647 w 1295"/>
                <a:gd name="T115" fmla="*/ 2147483647 h 1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95" h="1826">
                  <a:moveTo>
                    <a:pt x="4" y="576"/>
                  </a:moveTo>
                  <a:lnTo>
                    <a:pt x="4" y="576"/>
                  </a:lnTo>
                  <a:lnTo>
                    <a:pt x="4" y="587"/>
                  </a:lnTo>
                  <a:lnTo>
                    <a:pt x="1" y="602"/>
                  </a:lnTo>
                  <a:lnTo>
                    <a:pt x="0" y="618"/>
                  </a:lnTo>
                  <a:lnTo>
                    <a:pt x="0" y="632"/>
                  </a:lnTo>
                  <a:lnTo>
                    <a:pt x="0" y="648"/>
                  </a:lnTo>
                  <a:lnTo>
                    <a:pt x="0" y="664"/>
                  </a:lnTo>
                  <a:lnTo>
                    <a:pt x="0" y="679"/>
                  </a:lnTo>
                  <a:lnTo>
                    <a:pt x="1" y="696"/>
                  </a:lnTo>
                  <a:lnTo>
                    <a:pt x="4" y="711"/>
                  </a:lnTo>
                  <a:lnTo>
                    <a:pt x="6" y="728"/>
                  </a:lnTo>
                  <a:lnTo>
                    <a:pt x="8" y="744"/>
                  </a:lnTo>
                  <a:lnTo>
                    <a:pt x="10" y="759"/>
                  </a:lnTo>
                  <a:lnTo>
                    <a:pt x="13" y="776"/>
                  </a:lnTo>
                  <a:lnTo>
                    <a:pt x="18" y="796"/>
                  </a:lnTo>
                  <a:lnTo>
                    <a:pt x="23" y="816"/>
                  </a:lnTo>
                  <a:lnTo>
                    <a:pt x="29" y="837"/>
                  </a:lnTo>
                  <a:lnTo>
                    <a:pt x="36" y="857"/>
                  </a:lnTo>
                  <a:lnTo>
                    <a:pt x="43" y="877"/>
                  </a:lnTo>
                  <a:lnTo>
                    <a:pt x="50" y="896"/>
                  </a:lnTo>
                  <a:lnTo>
                    <a:pt x="59" y="915"/>
                  </a:lnTo>
                  <a:lnTo>
                    <a:pt x="68" y="935"/>
                  </a:lnTo>
                  <a:lnTo>
                    <a:pt x="78" y="954"/>
                  </a:lnTo>
                  <a:lnTo>
                    <a:pt x="89" y="972"/>
                  </a:lnTo>
                  <a:lnTo>
                    <a:pt x="99" y="990"/>
                  </a:lnTo>
                  <a:lnTo>
                    <a:pt x="111" y="1008"/>
                  </a:lnTo>
                  <a:lnTo>
                    <a:pt x="123" y="1025"/>
                  </a:lnTo>
                  <a:lnTo>
                    <a:pt x="136" y="1042"/>
                  </a:lnTo>
                  <a:lnTo>
                    <a:pt x="149" y="1059"/>
                  </a:lnTo>
                  <a:lnTo>
                    <a:pt x="163" y="1075"/>
                  </a:lnTo>
                  <a:lnTo>
                    <a:pt x="179" y="1093"/>
                  </a:lnTo>
                  <a:lnTo>
                    <a:pt x="196" y="1110"/>
                  </a:lnTo>
                  <a:lnTo>
                    <a:pt x="212" y="1126"/>
                  </a:lnTo>
                  <a:lnTo>
                    <a:pt x="230" y="1142"/>
                  </a:lnTo>
                  <a:lnTo>
                    <a:pt x="248" y="1156"/>
                  </a:lnTo>
                  <a:lnTo>
                    <a:pt x="267" y="1170"/>
                  </a:lnTo>
                  <a:lnTo>
                    <a:pt x="284" y="1182"/>
                  </a:lnTo>
                  <a:lnTo>
                    <a:pt x="304" y="1195"/>
                  </a:lnTo>
                  <a:lnTo>
                    <a:pt x="307" y="1197"/>
                  </a:lnTo>
                  <a:lnTo>
                    <a:pt x="320" y="1205"/>
                  </a:lnTo>
                  <a:lnTo>
                    <a:pt x="333" y="1214"/>
                  </a:lnTo>
                  <a:lnTo>
                    <a:pt x="336" y="1215"/>
                  </a:lnTo>
                  <a:lnTo>
                    <a:pt x="351" y="1223"/>
                  </a:lnTo>
                  <a:lnTo>
                    <a:pt x="365" y="1230"/>
                  </a:lnTo>
                  <a:lnTo>
                    <a:pt x="392" y="1243"/>
                  </a:lnTo>
                  <a:lnTo>
                    <a:pt x="404" y="1271"/>
                  </a:lnTo>
                  <a:lnTo>
                    <a:pt x="648" y="1826"/>
                  </a:lnTo>
                  <a:lnTo>
                    <a:pt x="905" y="1243"/>
                  </a:lnTo>
                  <a:lnTo>
                    <a:pt x="931" y="1230"/>
                  </a:lnTo>
                  <a:lnTo>
                    <a:pt x="944" y="1223"/>
                  </a:lnTo>
                  <a:lnTo>
                    <a:pt x="958" y="1216"/>
                  </a:lnTo>
                  <a:lnTo>
                    <a:pt x="970" y="1208"/>
                  </a:lnTo>
                  <a:lnTo>
                    <a:pt x="984" y="1200"/>
                  </a:lnTo>
                  <a:lnTo>
                    <a:pt x="987" y="1199"/>
                  </a:lnTo>
                  <a:lnTo>
                    <a:pt x="1005" y="1187"/>
                  </a:lnTo>
                  <a:lnTo>
                    <a:pt x="1024" y="1174"/>
                  </a:lnTo>
                  <a:lnTo>
                    <a:pt x="1042" y="1161"/>
                  </a:lnTo>
                  <a:lnTo>
                    <a:pt x="1060" y="1146"/>
                  </a:lnTo>
                  <a:lnTo>
                    <a:pt x="1070" y="1138"/>
                  </a:lnTo>
                  <a:lnTo>
                    <a:pt x="1084" y="1124"/>
                  </a:lnTo>
                  <a:lnTo>
                    <a:pt x="1099" y="1111"/>
                  </a:lnTo>
                  <a:lnTo>
                    <a:pt x="1114" y="1096"/>
                  </a:lnTo>
                  <a:lnTo>
                    <a:pt x="1127" y="1082"/>
                  </a:lnTo>
                  <a:lnTo>
                    <a:pt x="1142" y="1065"/>
                  </a:lnTo>
                  <a:lnTo>
                    <a:pt x="1156" y="1047"/>
                  </a:lnTo>
                  <a:lnTo>
                    <a:pt x="1169" y="1031"/>
                  </a:lnTo>
                  <a:lnTo>
                    <a:pt x="1181" y="1012"/>
                  </a:lnTo>
                  <a:lnTo>
                    <a:pt x="1194" y="994"/>
                  </a:lnTo>
                  <a:lnTo>
                    <a:pt x="1205" y="976"/>
                  </a:lnTo>
                  <a:lnTo>
                    <a:pt x="1216" y="957"/>
                  </a:lnTo>
                  <a:lnTo>
                    <a:pt x="1226" y="937"/>
                  </a:lnTo>
                  <a:lnTo>
                    <a:pt x="1235" y="918"/>
                  </a:lnTo>
                  <a:lnTo>
                    <a:pt x="1243" y="901"/>
                  </a:lnTo>
                  <a:lnTo>
                    <a:pt x="1251" y="881"/>
                  </a:lnTo>
                  <a:lnTo>
                    <a:pt x="1258" y="862"/>
                  </a:lnTo>
                  <a:lnTo>
                    <a:pt x="1265" y="843"/>
                  </a:lnTo>
                  <a:lnTo>
                    <a:pt x="1270" y="824"/>
                  </a:lnTo>
                  <a:lnTo>
                    <a:pt x="1276" y="804"/>
                  </a:lnTo>
                  <a:lnTo>
                    <a:pt x="1281" y="784"/>
                  </a:lnTo>
                  <a:lnTo>
                    <a:pt x="1283" y="774"/>
                  </a:lnTo>
                  <a:lnTo>
                    <a:pt x="1286" y="758"/>
                  </a:lnTo>
                  <a:lnTo>
                    <a:pt x="1288" y="743"/>
                  </a:lnTo>
                  <a:lnTo>
                    <a:pt x="1290" y="727"/>
                  </a:lnTo>
                  <a:lnTo>
                    <a:pt x="1292" y="710"/>
                  </a:lnTo>
                  <a:lnTo>
                    <a:pt x="1293" y="695"/>
                  </a:lnTo>
                  <a:lnTo>
                    <a:pt x="1294" y="679"/>
                  </a:lnTo>
                  <a:lnTo>
                    <a:pt x="1295" y="664"/>
                  </a:lnTo>
                  <a:lnTo>
                    <a:pt x="1295" y="648"/>
                  </a:lnTo>
                  <a:lnTo>
                    <a:pt x="1295" y="636"/>
                  </a:lnTo>
                  <a:lnTo>
                    <a:pt x="1295" y="627"/>
                  </a:lnTo>
                  <a:lnTo>
                    <a:pt x="1294" y="618"/>
                  </a:lnTo>
                  <a:lnTo>
                    <a:pt x="1293" y="602"/>
                  </a:lnTo>
                  <a:lnTo>
                    <a:pt x="1292" y="587"/>
                  </a:lnTo>
                  <a:lnTo>
                    <a:pt x="1289" y="557"/>
                  </a:lnTo>
                  <a:lnTo>
                    <a:pt x="1284" y="526"/>
                  </a:lnTo>
                  <a:lnTo>
                    <a:pt x="1278" y="497"/>
                  </a:lnTo>
                  <a:lnTo>
                    <a:pt x="1270" y="468"/>
                  </a:lnTo>
                  <a:lnTo>
                    <a:pt x="1261" y="440"/>
                  </a:lnTo>
                  <a:lnTo>
                    <a:pt x="1251" y="412"/>
                  </a:lnTo>
                  <a:lnTo>
                    <a:pt x="1239" y="385"/>
                  </a:lnTo>
                  <a:lnTo>
                    <a:pt x="1227" y="358"/>
                  </a:lnTo>
                  <a:lnTo>
                    <a:pt x="1213" y="332"/>
                  </a:lnTo>
                  <a:lnTo>
                    <a:pt x="1198" y="306"/>
                  </a:lnTo>
                  <a:lnTo>
                    <a:pt x="1181" y="281"/>
                  </a:lnTo>
                  <a:lnTo>
                    <a:pt x="1164" y="257"/>
                  </a:lnTo>
                  <a:lnTo>
                    <a:pt x="1146" y="233"/>
                  </a:lnTo>
                  <a:lnTo>
                    <a:pt x="1126" y="211"/>
                  </a:lnTo>
                  <a:lnTo>
                    <a:pt x="1105" y="190"/>
                  </a:lnTo>
                  <a:lnTo>
                    <a:pt x="1083" y="169"/>
                  </a:lnTo>
                  <a:lnTo>
                    <a:pt x="1061" y="149"/>
                  </a:lnTo>
                  <a:lnTo>
                    <a:pt x="1037" y="130"/>
                  </a:lnTo>
                  <a:lnTo>
                    <a:pt x="1013" y="113"/>
                  </a:lnTo>
                  <a:lnTo>
                    <a:pt x="988" y="96"/>
                  </a:lnTo>
                  <a:lnTo>
                    <a:pt x="962" y="81"/>
                  </a:lnTo>
                  <a:lnTo>
                    <a:pt x="936" y="67"/>
                  </a:lnTo>
                  <a:lnTo>
                    <a:pt x="909" y="54"/>
                  </a:lnTo>
                  <a:lnTo>
                    <a:pt x="881" y="43"/>
                  </a:lnTo>
                  <a:lnTo>
                    <a:pt x="854" y="34"/>
                  </a:lnTo>
                  <a:lnTo>
                    <a:pt x="825" y="24"/>
                  </a:lnTo>
                  <a:lnTo>
                    <a:pt x="797" y="17"/>
                  </a:lnTo>
                  <a:lnTo>
                    <a:pt x="767" y="11"/>
                  </a:lnTo>
                  <a:lnTo>
                    <a:pt x="737" y="7"/>
                  </a:lnTo>
                  <a:lnTo>
                    <a:pt x="708" y="2"/>
                  </a:lnTo>
                  <a:lnTo>
                    <a:pt x="678" y="0"/>
                  </a:lnTo>
                  <a:lnTo>
                    <a:pt x="648" y="0"/>
                  </a:lnTo>
                  <a:lnTo>
                    <a:pt x="618" y="0"/>
                  </a:lnTo>
                  <a:lnTo>
                    <a:pt x="588" y="2"/>
                  </a:lnTo>
                  <a:lnTo>
                    <a:pt x="558" y="7"/>
                  </a:lnTo>
                  <a:lnTo>
                    <a:pt x="528" y="11"/>
                  </a:lnTo>
                  <a:lnTo>
                    <a:pt x="499" y="17"/>
                  </a:lnTo>
                  <a:lnTo>
                    <a:pt x="470" y="24"/>
                  </a:lnTo>
                  <a:lnTo>
                    <a:pt x="442" y="34"/>
                  </a:lnTo>
                  <a:lnTo>
                    <a:pt x="414" y="44"/>
                  </a:lnTo>
                  <a:lnTo>
                    <a:pt x="387" y="55"/>
                  </a:lnTo>
                  <a:lnTo>
                    <a:pt x="360" y="68"/>
                  </a:lnTo>
                  <a:lnTo>
                    <a:pt x="333" y="81"/>
                  </a:lnTo>
                  <a:lnTo>
                    <a:pt x="308" y="97"/>
                  </a:lnTo>
                  <a:lnTo>
                    <a:pt x="283" y="113"/>
                  </a:lnTo>
                  <a:lnTo>
                    <a:pt x="258" y="130"/>
                  </a:lnTo>
                  <a:lnTo>
                    <a:pt x="235" y="149"/>
                  </a:lnTo>
                  <a:lnTo>
                    <a:pt x="212" y="169"/>
                  </a:lnTo>
                  <a:lnTo>
                    <a:pt x="191" y="190"/>
                  </a:lnTo>
                  <a:lnTo>
                    <a:pt x="171" y="210"/>
                  </a:lnTo>
                  <a:lnTo>
                    <a:pt x="151" y="232"/>
                  </a:lnTo>
                  <a:lnTo>
                    <a:pt x="132" y="255"/>
                  </a:lnTo>
                  <a:lnTo>
                    <a:pt x="116" y="279"/>
                  </a:lnTo>
                  <a:lnTo>
                    <a:pt x="99" y="303"/>
                  </a:lnTo>
                  <a:lnTo>
                    <a:pt x="85" y="328"/>
                  </a:lnTo>
                  <a:lnTo>
                    <a:pt x="71" y="354"/>
                  </a:lnTo>
                  <a:lnTo>
                    <a:pt x="58" y="380"/>
                  </a:lnTo>
                  <a:lnTo>
                    <a:pt x="46" y="407"/>
                  </a:lnTo>
                  <a:lnTo>
                    <a:pt x="37" y="434"/>
                  </a:lnTo>
                  <a:lnTo>
                    <a:pt x="27" y="462"/>
                  </a:lnTo>
                  <a:lnTo>
                    <a:pt x="19" y="490"/>
                  </a:lnTo>
                  <a:lnTo>
                    <a:pt x="13" y="518"/>
                  </a:lnTo>
                  <a:lnTo>
                    <a:pt x="8" y="547"/>
                  </a:lnTo>
                  <a:lnTo>
                    <a:pt x="4" y="576"/>
                  </a:lnTo>
                  <a:close/>
                  <a:moveTo>
                    <a:pt x="648" y="142"/>
                  </a:moveTo>
                  <a:lnTo>
                    <a:pt x="674" y="142"/>
                  </a:lnTo>
                  <a:lnTo>
                    <a:pt x="700" y="144"/>
                  </a:lnTo>
                  <a:lnTo>
                    <a:pt x="725" y="147"/>
                  </a:lnTo>
                  <a:lnTo>
                    <a:pt x="750" y="152"/>
                  </a:lnTo>
                  <a:lnTo>
                    <a:pt x="775" y="157"/>
                  </a:lnTo>
                  <a:lnTo>
                    <a:pt x="799" y="165"/>
                  </a:lnTo>
                  <a:lnTo>
                    <a:pt x="823" y="172"/>
                  </a:lnTo>
                  <a:lnTo>
                    <a:pt x="845" y="181"/>
                  </a:lnTo>
                  <a:lnTo>
                    <a:pt x="868" y="192"/>
                  </a:lnTo>
                  <a:lnTo>
                    <a:pt x="890" y="203"/>
                  </a:lnTo>
                  <a:lnTo>
                    <a:pt x="911" y="214"/>
                  </a:lnTo>
                  <a:lnTo>
                    <a:pt x="932" y="228"/>
                  </a:lnTo>
                  <a:lnTo>
                    <a:pt x="951" y="243"/>
                  </a:lnTo>
                  <a:lnTo>
                    <a:pt x="970" y="257"/>
                  </a:lnTo>
                  <a:lnTo>
                    <a:pt x="989" y="274"/>
                  </a:lnTo>
                  <a:lnTo>
                    <a:pt x="1007" y="290"/>
                  </a:lnTo>
                  <a:lnTo>
                    <a:pt x="1023" y="308"/>
                  </a:lnTo>
                  <a:lnTo>
                    <a:pt x="1040" y="326"/>
                  </a:lnTo>
                  <a:lnTo>
                    <a:pt x="1054" y="345"/>
                  </a:lnTo>
                  <a:lnTo>
                    <a:pt x="1069" y="365"/>
                  </a:lnTo>
                  <a:lnTo>
                    <a:pt x="1081" y="386"/>
                  </a:lnTo>
                  <a:lnTo>
                    <a:pt x="1094" y="407"/>
                  </a:lnTo>
                  <a:lnTo>
                    <a:pt x="1105" y="429"/>
                  </a:lnTo>
                  <a:lnTo>
                    <a:pt x="1116" y="452"/>
                  </a:lnTo>
                  <a:lnTo>
                    <a:pt x="1124" y="474"/>
                  </a:lnTo>
                  <a:lnTo>
                    <a:pt x="1132" y="498"/>
                  </a:lnTo>
                  <a:lnTo>
                    <a:pt x="1140" y="522"/>
                  </a:lnTo>
                  <a:lnTo>
                    <a:pt x="1145" y="546"/>
                  </a:lnTo>
                  <a:lnTo>
                    <a:pt x="1149" y="571"/>
                  </a:lnTo>
                  <a:lnTo>
                    <a:pt x="1152" y="597"/>
                  </a:lnTo>
                  <a:lnTo>
                    <a:pt x="1154" y="622"/>
                  </a:lnTo>
                  <a:lnTo>
                    <a:pt x="1155" y="649"/>
                  </a:lnTo>
                  <a:lnTo>
                    <a:pt x="1154" y="675"/>
                  </a:lnTo>
                  <a:lnTo>
                    <a:pt x="1152" y="700"/>
                  </a:lnTo>
                  <a:lnTo>
                    <a:pt x="1149" y="726"/>
                  </a:lnTo>
                  <a:lnTo>
                    <a:pt x="1145" y="751"/>
                  </a:lnTo>
                  <a:lnTo>
                    <a:pt x="1140" y="775"/>
                  </a:lnTo>
                  <a:lnTo>
                    <a:pt x="1132" y="800"/>
                  </a:lnTo>
                  <a:lnTo>
                    <a:pt x="1124" y="823"/>
                  </a:lnTo>
                  <a:lnTo>
                    <a:pt x="1116" y="846"/>
                  </a:lnTo>
                  <a:lnTo>
                    <a:pt x="1105" y="868"/>
                  </a:lnTo>
                  <a:lnTo>
                    <a:pt x="1094" y="890"/>
                  </a:lnTo>
                  <a:lnTo>
                    <a:pt x="1081" y="911"/>
                  </a:lnTo>
                  <a:lnTo>
                    <a:pt x="1069" y="932"/>
                  </a:lnTo>
                  <a:lnTo>
                    <a:pt x="1054" y="952"/>
                  </a:lnTo>
                  <a:lnTo>
                    <a:pt x="1040" y="971"/>
                  </a:lnTo>
                  <a:lnTo>
                    <a:pt x="1023" y="990"/>
                  </a:lnTo>
                  <a:lnTo>
                    <a:pt x="1007" y="1007"/>
                  </a:lnTo>
                  <a:lnTo>
                    <a:pt x="989" y="1024"/>
                  </a:lnTo>
                  <a:lnTo>
                    <a:pt x="970" y="1040"/>
                  </a:lnTo>
                  <a:lnTo>
                    <a:pt x="951" y="1055"/>
                  </a:lnTo>
                  <a:lnTo>
                    <a:pt x="932" y="1069"/>
                  </a:lnTo>
                  <a:lnTo>
                    <a:pt x="911" y="1083"/>
                  </a:lnTo>
                  <a:lnTo>
                    <a:pt x="890" y="1094"/>
                  </a:lnTo>
                  <a:lnTo>
                    <a:pt x="868" y="1105"/>
                  </a:lnTo>
                  <a:lnTo>
                    <a:pt x="845" y="1116"/>
                  </a:lnTo>
                  <a:lnTo>
                    <a:pt x="823" y="1125"/>
                  </a:lnTo>
                  <a:lnTo>
                    <a:pt x="799" y="1133"/>
                  </a:lnTo>
                  <a:lnTo>
                    <a:pt x="775" y="1140"/>
                  </a:lnTo>
                  <a:lnTo>
                    <a:pt x="750" y="1145"/>
                  </a:lnTo>
                  <a:lnTo>
                    <a:pt x="725" y="1150"/>
                  </a:lnTo>
                  <a:lnTo>
                    <a:pt x="700" y="1153"/>
                  </a:lnTo>
                  <a:lnTo>
                    <a:pt x="674" y="1155"/>
                  </a:lnTo>
                  <a:lnTo>
                    <a:pt x="648" y="1155"/>
                  </a:lnTo>
                  <a:lnTo>
                    <a:pt x="622" y="1155"/>
                  </a:lnTo>
                  <a:lnTo>
                    <a:pt x="596" y="1153"/>
                  </a:lnTo>
                  <a:lnTo>
                    <a:pt x="571" y="1150"/>
                  </a:lnTo>
                  <a:lnTo>
                    <a:pt x="546" y="1145"/>
                  </a:lnTo>
                  <a:lnTo>
                    <a:pt x="521" y="1140"/>
                  </a:lnTo>
                  <a:lnTo>
                    <a:pt x="497" y="1133"/>
                  </a:lnTo>
                  <a:lnTo>
                    <a:pt x="473" y="1125"/>
                  </a:lnTo>
                  <a:lnTo>
                    <a:pt x="450" y="1116"/>
                  </a:lnTo>
                  <a:lnTo>
                    <a:pt x="429" y="1105"/>
                  </a:lnTo>
                  <a:lnTo>
                    <a:pt x="407" y="1094"/>
                  </a:lnTo>
                  <a:lnTo>
                    <a:pt x="385" y="1083"/>
                  </a:lnTo>
                  <a:lnTo>
                    <a:pt x="364" y="1069"/>
                  </a:lnTo>
                  <a:lnTo>
                    <a:pt x="344" y="1055"/>
                  </a:lnTo>
                  <a:lnTo>
                    <a:pt x="326" y="1040"/>
                  </a:lnTo>
                  <a:lnTo>
                    <a:pt x="307" y="1024"/>
                  </a:lnTo>
                  <a:lnTo>
                    <a:pt x="289" y="1007"/>
                  </a:lnTo>
                  <a:lnTo>
                    <a:pt x="273" y="990"/>
                  </a:lnTo>
                  <a:lnTo>
                    <a:pt x="257" y="971"/>
                  </a:lnTo>
                  <a:lnTo>
                    <a:pt x="242" y="952"/>
                  </a:lnTo>
                  <a:lnTo>
                    <a:pt x="228" y="932"/>
                  </a:lnTo>
                  <a:lnTo>
                    <a:pt x="215" y="911"/>
                  </a:lnTo>
                  <a:lnTo>
                    <a:pt x="202" y="890"/>
                  </a:lnTo>
                  <a:lnTo>
                    <a:pt x="191" y="868"/>
                  </a:lnTo>
                  <a:lnTo>
                    <a:pt x="181" y="846"/>
                  </a:lnTo>
                  <a:lnTo>
                    <a:pt x="172" y="823"/>
                  </a:lnTo>
                  <a:lnTo>
                    <a:pt x="164" y="800"/>
                  </a:lnTo>
                  <a:lnTo>
                    <a:pt x="157" y="775"/>
                  </a:lnTo>
                  <a:lnTo>
                    <a:pt x="151" y="751"/>
                  </a:lnTo>
                  <a:lnTo>
                    <a:pt x="147" y="726"/>
                  </a:lnTo>
                  <a:lnTo>
                    <a:pt x="144" y="700"/>
                  </a:lnTo>
                  <a:lnTo>
                    <a:pt x="142" y="675"/>
                  </a:lnTo>
                  <a:lnTo>
                    <a:pt x="141" y="649"/>
                  </a:lnTo>
                  <a:lnTo>
                    <a:pt x="142" y="622"/>
                  </a:lnTo>
                  <a:lnTo>
                    <a:pt x="144" y="597"/>
                  </a:lnTo>
                  <a:lnTo>
                    <a:pt x="147" y="571"/>
                  </a:lnTo>
                  <a:lnTo>
                    <a:pt x="151" y="546"/>
                  </a:lnTo>
                  <a:lnTo>
                    <a:pt x="157" y="522"/>
                  </a:lnTo>
                  <a:lnTo>
                    <a:pt x="164" y="498"/>
                  </a:lnTo>
                  <a:lnTo>
                    <a:pt x="172" y="474"/>
                  </a:lnTo>
                  <a:lnTo>
                    <a:pt x="181" y="452"/>
                  </a:lnTo>
                  <a:lnTo>
                    <a:pt x="191" y="429"/>
                  </a:lnTo>
                  <a:lnTo>
                    <a:pt x="202" y="407"/>
                  </a:lnTo>
                  <a:lnTo>
                    <a:pt x="215" y="386"/>
                  </a:lnTo>
                  <a:lnTo>
                    <a:pt x="228" y="365"/>
                  </a:lnTo>
                  <a:lnTo>
                    <a:pt x="242" y="345"/>
                  </a:lnTo>
                  <a:lnTo>
                    <a:pt x="257" y="326"/>
                  </a:lnTo>
                  <a:lnTo>
                    <a:pt x="273" y="308"/>
                  </a:lnTo>
                  <a:lnTo>
                    <a:pt x="289" y="290"/>
                  </a:lnTo>
                  <a:lnTo>
                    <a:pt x="307" y="274"/>
                  </a:lnTo>
                  <a:lnTo>
                    <a:pt x="326" y="257"/>
                  </a:lnTo>
                  <a:lnTo>
                    <a:pt x="344" y="243"/>
                  </a:lnTo>
                  <a:lnTo>
                    <a:pt x="364" y="228"/>
                  </a:lnTo>
                  <a:lnTo>
                    <a:pt x="385" y="214"/>
                  </a:lnTo>
                  <a:lnTo>
                    <a:pt x="407" y="203"/>
                  </a:lnTo>
                  <a:lnTo>
                    <a:pt x="429" y="192"/>
                  </a:lnTo>
                  <a:lnTo>
                    <a:pt x="450" y="181"/>
                  </a:lnTo>
                  <a:lnTo>
                    <a:pt x="473" y="172"/>
                  </a:lnTo>
                  <a:lnTo>
                    <a:pt x="497" y="165"/>
                  </a:lnTo>
                  <a:lnTo>
                    <a:pt x="521" y="157"/>
                  </a:lnTo>
                  <a:lnTo>
                    <a:pt x="546" y="152"/>
                  </a:lnTo>
                  <a:lnTo>
                    <a:pt x="571" y="147"/>
                  </a:lnTo>
                  <a:lnTo>
                    <a:pt x="596" y="144"/>
                  </a:lnTo>
                  <a:lnTo>
                    <a:pt x="622" y="142"/>
                  </a:lnTo>
                  <a:lnTo>
                    <a:pt x="648" y="142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11"/>
            <p:cNvSpPr>
              <a:spLocks noEditPoints="1"/>
            </p:cNvSpPr>
            <p:nvPr/>
          </p:nvSpPr>
          <p:spPr bwMode="auto">
            <a:xfrm>
              <a:off x="9571038" y="2281238"/>
              <a:ext cx="201613" cy="201612"/>
            </a:xfrm>
            <a:custGeom>
              <a:avLst/>
              <a:gdLst>
                <a:gd name="T0" fmla="*/ 2147483647 w 634"/>
                <a:gd name="T1" fmla="*/ 2147483647 h 635"/>
                <a:gd name="T2" fmla="*/ 2147483647 w 634"/>
                <a:gd name="T3" fmla="*/ 2147483647 h 635"/>
                <a:gd name="T4" fmla="*/ 2147483647 w 634"/>
                <a:gd name="T5" fmla="*/ 2147483647 h 635"/>
                <a:gd name="T6" fmla="*/ 2147483647 w 634"/>
                <a:gd name="T7" fmla="*/ 2147483647 h 635"/>
                <a:gd name="T8" fmla="*/ 2147483647 w 634"/>
                <a:gd name="T9" fmla="*/ 2147483647 h 635"/>
                <a:gd name="T10" fmla="*/ 2147483647 w 634"/>
                <a:gd name="T11" fmla="*/ 2147483647 h 635"/>
                <a:gd name="T12" fmla="*/ 2147483647 w 634"/>
                <a:gd name="T13" fmla="*/ 2147483647 h 635"/>
                <a:gd name="T14" fmla="*/ 2147483647 w 634"/>
                <a:gd name="T15" fmla="*/ 2147483647 h 635"/>
                <a:gd name="T16" fmla="*/ 2147483647 w 634"/>
                <a:gd name="T17" fmla="*/ 2147483647 h 635"/>
                <a:gd name="T18" fmla="*/ 2147483647 w 634"/>
                <a:gd name="T19" fmla="*/ 2147483647 h 635"/>
                <a:gd name="T20" fmla="*/ 2147483647 w 634"/>
                <a:gd name="T21" fmla="*/ 2147483647 h 635"/>
                <a:gd name="T22" fmla="*/ 2147483647 w 634"/>
                <a:gd name="T23" fmla="*/ 2147483647 h 635"/>
                <a:gd name="T24" fmla="*/ 2147483647 w 634"/>
                <a:gd name="T25" fmla="*/ 2147483647 h 635"/>
                <a:gd name="T26" fmla="*/ 2147483647 w 634"/>
                <a:gd name="T27" fmla="*/ 2147483647 h 635"/>
                <a:gd name="T28" fmla="*/ 2147483647 w 634"/>
                <a:gd name="T29" fmla="*/ 2147483647 h 635"/>
                <a:gd name="T30" fmla="*/ 2147483647 w 634"/>
                <a:gd name="T31" fmla="*/ 2147483647 h 635"/>
                <a:gd name="T32" fmla="*/ 2147483647 w 634"/>
                <a:gd name="T33" fmla="*/ 2147483647 h 635"/>
                <a:gd name="T34" fmla="*/ 2147483647 w 634"/>
                <a:gd name="T35" fmla="*/ 2147483647 h 635"/>
                <a:gd name="T36" fmla="*/ 2147483647 w 634"/>
                <a:gd name="T37" fmla="*/ 2147483647 h 635"/>
                <a:gd name="T38" fmla="*/ 2147483647 w 634"/>
                <a:gd name="T39" fmla="*/ 2147483647 h 635"/>
                <a:gd name="T40" fmla="*/ 2147483647 w 634"/>
                <a:gd name="T41" fmla="*/ 2147483647 h 635"/>
                <a:gd name="T42" fmla="*/ 2147483647 w 634"/>
                <a:gd name="T43" fmla="*/ 2147483647 h 635"/>
                <a:gd name="T44" fmla="*/ 2147483647 w 634"/>
                <a:gd name="T45" fmla="*/ 2147483647 h 635"/>
                <a:gd name="T46" fmla="*/ 2147483647 w 634"/>
                <a:gd name="T47" fmla="*/ 2147483647 h 635"/>
                <a:gd name="T48" fmla="*/ 2147483647 w 634"/>
                <a:gd name="T49" fmla="*/ 2147483647 h 635"/>
                <a:gd name="T50" fmla="*/ 2147483647 w 634"/>
                <a:gd name="T51" fmla="*/ 2147483647 h 635"/>
                <a:gd name="T52" fmla="*/ 2147483647 w 634"/>
                <a:gd name="T53" fmla="*/ 2147483647 h 635"/>
                <a:gd name="T54" fmla="*/ 2147483647 w 634"/>
                <a:gd name="T55" fmla="*/ 2147483647 h 635"/>
                <a:gd name="T56" fmla="*/ 2147483647 w 634"/>
                <a:gd name="T57" fmla="*/ 2147483647 h 635"/>
                <a:gd name="T58" fmla="*/ 2147483647 w 634"/>
                <a:gd name="T59" fmla="*/ 2147483647 h 635"/>
                <a:gd name="T60" fmla="*/ 2147483647 w 634"/>
                <a:gd name="T61" fmla="*/ 2147483647 h 635"/>
                <a:gd name="T62" fmla="*/ 2147483647 w 634"/>
                <a:gd name="T63" fmla="*/ 2147483647 h 635"/>
                <a:gd name="T64" fmla="*/ 2147483647 w 634"/>
                <a:gd name="T65" fmla="*/ 2147483647 h 635"/>
                <a:gd name="T66" fmla="*/ 2147483647 w 634"/>
                <a:gd name="T67" fmla="*/ 2147483647 h 635"/>
                <a:gd name="T68" fmla="*/ 2147483647 w 634"/>
                <a:gd name="T69" fmla="*/ 2147483647 h 635"/>
                <a:gd name="T70" fmla="*/ 2147483647 w 634"/>
                <a:gd name="T71" fmla="*/ 2147483647 h 635"/>
                <a:gd name="T72" fmla="*/ 2147483647 w 634"/>
                <a:gd name="T73" fmla="*/ 2147483647 h 635"/>
                <a:gd name="T74" fmla="*/ 2147483647 w 634"/>
                <a:gd name="T75" fmla="*/ 2147483647 h 635"/>
                <a:gd name="T76" fmla="*/ 2147483647 w 634"/>
                <a:gd name="T77" fmla="*/ 2147483647 h 635"/>
                <a:gd name="T78" fmla="*/ 2147483647 w 634"/>
                <a:gd name="T79" fmla="*/ 2147483647 h 635"/>
                <a:gd name="T80" fmla="*/ 2147483647 w 634"/>
                <a:gd name="T81" fmla="*/ 2147483647 h 635"/>
                <a:gd name="T82" fmla="*/ 2147483647 w 634"/>
                <a:gd name="T83" fmla="*/ 2147483647 h 635"/>
                <a:gd name="T84" fmla="*/ 2147483647 w 634"/>
                <a:gd name="T85" fmla="*/ 2147483647 h 635"/>
                <a:gd name="T86" fmla="*/ 2147483647 w 634"/>
                <a:gd name="T87" fmla="*/ 2147483647 h 635"/>
                <a:gd name="T88" fmla="*/ 2147483647 w 634"/>
                <a:gd name="T89" fmla="*/ 2147483647 h 635"/>
                <a:gd name="T90" fmla="*/ 2147483647 w 634"/>
                <a:gd name="T91" fmla="*/ 2147483647 h 635"/>
                <a:gd name="T92" fmla="*/ 2147483647 w 634"/>
                <a:gd name="T93" fmla="*/ 2147483647 h 635"/>
                <a:gd name="T94" fmla="*/ 2147483647 w 634"/>
                <a:gd name="T95" fmla="*/ 2147483647 h 635"/>
                <a:gd name="T96" fmla="*/ 2147483647 w 634"/>
                <a:gd name="T97" fmla="*/ 2147483647 h 635"/>
                <a:gd name="T98" fmla="*/ 2147483647 w 634"/>
                <a:gd name="T99" fmla="*/ 2147483647 h 635"/>
                <a:gd name="T100" fmla="*/ 2147483647 w 634"/>
                <a:gd name="T101" fmla="*/ 2147483647 h 635"/>
                <a:gd name="T102" fmla="*/ 2147483647 w 634"/>
                <a:gd name="T103" fmla="*/ 2147483647 h 635"/>
                <a:gd name="T104" fmla="*/ 2147483647 w 634"/>
                <a:gd name="T105" fmla="*/ 2147483647 h 635"/>
                <a:gd name="T106" fmla="*/ 2147483647 w 634"/>
                <a:gd name="T107" fmla="*/ 2147483647 h 635"/>
                <a:gd name="T108" fmla="*/ 2147483647 w 634"/>
                <a:gd name="T109" fmla="*/ 2147483647 h 635"/>
                <a:gd name="T110" fmla="*/ 2147483647 w 634"/>
                <a:gd name="T111" fmla="*/ 2147483647 h 635"/>
                <a:gd name="T112" fmla="*/ 2147483647 w 634"/>
                <a:gd name="T113" fmla="*/ 2147483647 h 635"/>
                <a:gd name="T114" fmla="*/ 2147483647 w 634"/>
                <a:gd name="T115" fmla="*/ 2147483647 h 635"/>
                <a:gd name="T116" fmla="*/ 2147483647 w 634"/>
                <a:gd name="T117" fmla="*/ 2147483647 h 635"/>
                <a:gd name="T118" fmla="*/ 2147483647 w 634"/>
                <a:gd name="T119" fmla="*/ 2147483647 h 635"/>
                <a:gd name="T120" fmla="*/ 2147483647 w 634"/>
                <a:gd name="T121" fmla="*/ 2147483647 h 635"/>
                <a:gd name="T122" fmla="*/ 2147483647 w 634"/>
                <a:gd name="T123" fmla="*/ 2147483647 h 6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34" h="635">
                  <a:moveTo>
                    <a:pt x="446" y="0"/>
                  </a:moveTo>
                  <a:lnTo>
                    <a:pt x="188" y="0"/>
                  </a:lnTo>
                  <a:lnTo>
                    <a:pt x="169" y="1"/>
                  </a:lnTo>
                  <a:lnTo>
                    <a:pt x="151" y="4"/>
                  </a:lnTo>
                  <a:lnTo>
                    <a:pt x="132" y="9"/>
                  </a:lnTo>
                  <a:lnTo>
                    <a:pt x="115" y="15"/>
                  </a:lnTo>
                  <a:lnTo>
                    <a:pt x="99" y="23"/>
                  </a:lnTo>
                  <a:lnTo>
                    <a:pt x="83" y="32"/>
                  </a:lnTo>
                  <a:lnTo>
                    <a:pt x="69" y="44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2" y="83"/>
                  </a:lnTo>
                  <a:lnTo>
                    <a:pt x="23" y="99"/>
                  </a:lnTo>
                  <a:lnTo>
                    <a:pt x="15" y="116"/>
                  </a:lnTo>
                  <a:lnTo>
                    <a:pt x="8" y="133"/>
                  </a:lnTo>
                  <a:lnTo>
                    <a:pt x="3" y="151"/>
                  </a:lnTo>
                  <a:lnTo>
                    <a:pt x="1" y="170"/>
                  </a:lnTo>
                  <a:lnTo>
                    <a:pt x="0" y="189"/>
                  </a:lnTo>
                  <a:lnTo>
                    <a:pt x="0" y="446"/>
                  </a:lnTo>
                  <a:lnTo>
                    <a:pt x="1" y="466"/>
                  </a:lnTo>
                  <a:lnTo>
                    <a:pt x="3" y="485"/>
                  </a:lnTo>
                  <a:lnTo>
                    <a:pt x="8" y="502"/>
                  </a:lnTo>
                  <a:lnTo>
                    <a:pt x="15" y="520"/>
                  </a:lnTo>
                  <a:lnTo>
                    <a:pt x="23" y="537"/>
                  </a:lnTo>
                  <a:lnTo>
                    <a:pt x="32" y="552"/>
                  </a:lnTo>
                  <a:lnTo>
                    <a:pt x="43" y="567"/>
                  </a:lnTo>
                  <a:lnTo>
                    <a:pt x="55" y="579"/>
                  </a:lnTo>
                  <a:lnTo>
                    <a:pt x="69" y="592"/>
                  </a:lnTo>
                  <a:lnTo>
                    <a:pt x="83" y="603"/>
                  </a:lnTo>
                  <a:lnTo>
                    <a:pt x="99" y="613"/>
                  </a:lnTo>
                  <a:lnTo>
                    <a:pt x="115" y="620"/>
                  </a:lnTo>
                  <a:lnTo>
                    <a:pt x="132" y="627"/>
                  </a:lnTo>
                  <a:lnTo>
                    <a:pt x="151" y="631"/>
                  </a:lnTo>
                  <a:lnTo>
                    <a:pt x="169" y="634"/>
                  </a:lnTo>
                  <a:lnTo>
                    <a:pt x="188" y="635"/>
                  </a:lnTo>
                  <a:lnTo>
                    <a:pt x="446" y="635"/>
                  </a:lnTo>
                  <a:lnTo>
                    <a:pt x="465" y="634"/>
                  </a:lnTo>
                  <a:lnTo>
                    <a:pt x="483" y="631"/>
                  </a:lnTo>
                  <a:lnTo>
                    <a:pt x="502" y="627"/>
                  </a:lnTo>
                  <a:lnTo>
                    <a:pt x="519" y="620"/>
                  </a:lnTo>
                  <a:lnTo>
                    <a:pt x="535" y="613"/>
                  </a:lnTo>
                  <a:lnTo>
                    <a:pt x="551" y="603"/>
                  </a:lnTo>
                  <a:lnTo>
                    <a:pt x="565" y="592"/>
                  </a:lnTo>
                  <a:lnTo>
                    <a:pt x="579" y="579"/>
                  </a:lnTo>
                  <a:lnTo>
                    <a:pt x="591" y="567"/>
                  </a:lnTo>
                  <a:lnTo>
                    <a:pt x="602" y="552"/>
                  </a:lnTo>
                  <a:lnTo>
                    <a:pt x="611" y="537"/>
                  </a:lnTo>
                  <a:lnTo>
                    <a:pt x="619" y="520"/>
                  </a:lnTo>
                  <a:lnTo>
                    <a:pt x="626" y="502"/>
                  </a:lnTo>
                  <a:lnTo>
                    <a:pt x="631" y="485"/>
                  </a:lnTo>
                  <a:lnTo>
                    <a:pt x="633" y="466"/>
                  </a:lnTo>
                  <a:lnTo>
                    <a:pt x="634" y="446"/>
                  </a:lnTo>
                  <a:lnTo>
                    <a:pt x="634" y="189"/>
                  </a:lnTo>
                  <a:lnTo>
                    <a:pt x="633" y="170"/>
                  </a:lnTo>
                  <a:lnTo>
                    <a:pt x="631" y="151"/>
                  </a:lnTo>
                  <a:lnTo>
                    <a:pt x="626" y="133"/>
                  </a:lnTo>
                  <a:lnTo>
                    <a:pt x="619" y="116"/>
                  </a:lnTo>
                  <a:lnTo>
                    <a:pt x="611" y="99"/>
                  </a:lnTo>
                  <a:lnTo>
                    <a:pt x="602" y="83"/>
                  </a:lnTo>
                  <a:lnTo>
                    <a:pt x="591" y="69"/>
                  </a:lnTo>
                  <a:lnTo>
                    <a:pt x="579" y="55"/>
                  </a:lnTo>
                  <a:lnTo>
                    <a:pt x="565" y="44"/>
                  </a:lnTo>
                  <a:lnTo>
                    <a:pt x="551" y="32"/>
                  </a:lnTo>
                  <a:lnTo>
                    <a:pt x="535" y="23"/>
                  </a:lnTo>
                  <a:lnTo>
                    <a:pt x="519" y="15"/>
                  </a:lnTo>
                  <a:lnTo>
                    <a:pt x="502" y="9"/>
                  </a:lnTo>
                  <a:lnTo>
                    <a:pt x="483" y="4"/>
                  </a:lnTo>
                  <a:lnTo>
                    <a:pt x="465" y="1"/>
                  </a:lnTo>
                  <a:lnTo>
                    <a:pt x="446" y="0"/>
                  </a:lnTo>
                  <a:close/>
                  <a:moveTo>
                    <a:pt x="518" y="395"/>
                  </a:moveTo>
                  <a:lnTo>
                    <a:pt x="518" y="398"/>
                  </a:lnTo>
                  <a:lnTo>
                    <a:pt x="516" y="403"/>
                  </a:lnTo>
                  <a:lnTo>
                    <a:pt x="515" y="407"/>
                  </a:lnTo>
                  <a:lnTo>
                    <a:pt x="513" y="411"/>
                  </a:lnTo>
                  <a:lnTo>
                    <a:pt x="511" y="414"/>
                  </a:lnTo>
                  <a:lnTo>
                    <a:pt x="509" y="417"/>
                  </a:lnTo>
                  <a:lnTo>
                    <a:pt x="506" y="419"/>
                  </a:lnTo>
                  <a:lnTo>
                    <a:pt x="502" y="420"/>
                  </a:lnTo>
                  <a:lnTo>
                    <a:pt x="498" y="421"/>
                  </a:lnTo>
                  <a:lnTo>
                    <a:pt x="492" y="420"/>
                  </a:lnTo>
                  <a:lnTo>
                    <a:pt x="486" y="418"/>
                  </a:lnTo>
                  <a:lnTo>
                    <a:pt x="481" y="415"/>
                  </a:lnTo>
                  <a:lnTo>
                    <a:pt x="476" y="411"/>
                  </a:lnTo>
                  <a:lnTo>
                    <a:pt x="471" y="405"/>
                  </a:lnTo>
                  <a:lnTo>
                    <a:pt x="467" y="397"/>
                  </a:lnTo>
                  <a:lnTo>
                    <a:pt x="461" y="388"/>
                  </a:lnTo>
                  <a:lnTo>
                    <a:pt x="457" y="376"/>
                  </a:lnTo>
                  <a:lnTo>
                    <a:pt x="466" y="347"/>
                  </a:lnTo>
                  <a:lnTo>
                    <a:pt x="476" y="311"/>
                  </a:lnTo>
                  <a:lnTo>
                    <a:pt x="487" y="269"/>
                  </a:lnTo>
                  <a:lnTo>
                    <a:pt x="500" y="227"/>
                  </a:lnTo>
                  <a:lnTo>
                    <a:pt x="511" y="186"/>
                  </a:lnTo>
                  <a:lnTo>
                    <a:pt x="521" y="153"/>
                  </a:lnTo>
                  <a:lnTo>
                    <a:pt x="527" y="130"/>
                  </a:lnTo>
                  <a:lnTo>
                    <a:pt x="530" y="122"/>
                  </a:lnTo>
                  <a:lnTo>
                    <a:pt x="425" y="122"/>
                  </a:lnTo>
                  <a:lnTo>
                    <a:pt x="424" y="130"/>
                  </a:lnTo>
                  <a:lnTo>
                    <a:pt x="420" y="150"/>
                  </a:lnTo>
                  <a:lnTo>
                    <a:pt x="414" y="178"/>
                  </a:lnTo>
                  <a:lnTo>
                    <a:pt x="407" y="209"/>
                  </a:lnTo>
                  <a:lnTo>
                    <a:pt x="406" y="207"/>
                  </a:lnTo>
                  <a:lnTo>
                    <a:pt x="406" y="206"/>
                  </a:lnTo>
                  <a:lnTo>
                    <a:pt x="398" y="191"/>
                  </a:lnTo>
                  <a:lnTo>
                    <a:pt x="390" y="177"/>
                  </a:lnTo>
                  <a:lnTo>
                    <a:pt x="379" y="164"/>
                  </a:lnTo>
                  <a:lnTo>
                    <a:pt x="368" y="152"/>
                  </a:lnTo>
                  <a:lnTo>
                    <a:pt x="357" y="144"/>
                  </a:lnTo>
                  <a:lnTo>
                    <a:pt x="347" y="135"/>
                  </a:lnTo>
                  <a:lnTo>
                    <a:pt x="336" y="129"/>
                  </a:lnTo>
                  <a:lnTo>
                    <a:pt x="324" y="124"/>
                  </a:lnTo>
                  <a:lnTo>
                    <a:pt x="312" y="120"/>
                  </a:lnTo>
                  <a:lnTo>
                    <a:pt x="298" y="117"/>
                  </a:lnTo>
                  <a:lnTo>
                    <a:pt x="286" y="116"/>
                  </a:lnTo>
                  <a:lnTo>
                    <a:pt x="271" y="115"/>
                  </a:lnTo>
                  <a:lnTo>
                    <a:pt x="251" y="116"/>
                  </a:lnTo>
                  <a:lnTo>
                    <a:pt x="234" y="119"/>
                  </a:lnTo>
                  <a:lnTo>
                    <a:pt x="216" y="123"/>
                  </a:lnTo>
                  <a:lnTo>
                    <a:pt x="198" y="129"/>
                  </a:lnTo>
                  <a:lnTo>
                    <a:pt x="183" y="137"/>
                  </a:lnTo>
                  <a:lnTo>
                    <a:pt x="167" y="147"/>
                  </a:lnTo>
                  <a:lnTo>
                    <a:pt x="153" y="159"/>
                  </a:lnTo>
                  <a:lnTo>
                    <a:pt x="139" y="173"/>
                  </a:lnTo>
                  <a:lnTo>
                    <a:pt x="127" y="187"/>
                  </a:lnTo>
                  <a:lnTo>
                    <a:pt x="116" y="203"/>
                  </a:lnTo>
                  <a:lnTo>
                    <a:pt x="107" y="220"/>
                  </a:lnTo>
                  <a:lnTo>
                    <a:pt x="99" y="237"/>
                  </a:lnTo>
                  <a:lnTo>
                    <a:pt x="93" y="255"/>
                  </a:lnTo>
                  <a:lnTo>
                    <a:pt x="89" y="275"/>
                  </a:lnTo>
                  <a:lnTo>
                    <a:pt x="86" y="293"/>
                  </a:lnTo>
                  <a:lnTo>
                    <a:pt x="85" y="314"/>
                  </a:lnTo>
                  <a:lnTo>
                    <a:pt x="86" y="336"/>
                  </a:lnTo>
                  <a:lnTo>
                    <a:pt x="89" y="358"/>
                  </a:lnTo>
                  <a:lnTo>
                    <a:pt x="92" y="378"/>
                  </a:lnTo>
                  <a:lnTo>
                    <a:pt x="99" y="396"/>
                  </a:lnTo>
                  <a:lnTo>
                    <a:pt x="106" y="415"/>
                  </a:lnTo>
                  <a:lnTo>
                    <a:pt x="115" y="432"/>
                  </a:lnTo>
                  <a:lnTo>
                    <a:pt x="126" y="447"/>
                  </a:lnTo>
                  <a:lnTo>
                    <a:pt x="138" y="462"/>
                  </a:lnTo>
                  <a:lnTo>
                    <a:pt x="152" y="475"/>
                  </a:lnTo>
                  <a:lnTo>
                    <a:pt x="166" y="488"/>
                  </a:lnTo>
                  <a:lnTo>
                    <a:pt x="182" y="497"/>
                  </a:lnTo>
                  <a:lnTo>
                    <a:pt x="198" y="505"/>
                  </a:lnTo>
                  <a:lnTo>
                    <a:pt x="215" y="512"/>
                  </a:lnTo>
                  <a:lnTo>
                    <a:pt x="234" y="516"/>
                  </a:lnTo>
                  <a:lnTo>
                    <a:pt x="253" y="519"/>
                  </a:lnTo>
                  <a:lnTo>
                    <a:pt x="273" y="519"/>
                  </a:lnTo>
                  <a:lnTo>
                    <a:pt x="286" y="519"/>
                  </a:lnTo>
                  <a:lnTo>
                    <a:pt x="298" y="518"/>
                  </a:lnTo>
                  <a:lnTo>
                    <a:pt x="310" y="516"/>
                  </a:lnTo>
                  <a:lnTo>
                    <a:pt x="322" y="512"/>
                  </a:lnTo>
                  <a:lnTo>
                    <a:pt x="334" y="509"/>
                  </a:lnTo>
                  <a:lnTo>
                    <a:pt x="345" y="503"/>
                  </a:lnTo>
                  <a:lnTo>
                    <a:pt x="356" y="497"/>
                  </a:lnTo>
                  <a:lnTo>
                    <a:pt x="367" y="491"/>
                  </a:lnTo>
                  <a:lnTo>
                    <a:pt x="381" y="481"/>
                  </a:lnTo>
                  <a:lnTo>
                    <a:pt x="394" y="468"/>
                  </a:lnTo>
                  <a:lnTo>
                    <a:pt x="407" y="455"/>
                  </a:lnTo>
                  <a:lnTo>
                    <a:pt x="420" y="438"/>
                  </a:lnTo>
                  <a:lnTo>
                    <a:pt x="425" y="453"/>
                  </a:lnTo>
                  <a:lnTo>
                    <a:pt x="430" y="467"/>
                  </a:lnTo>
                  <a:lnTo>
                    <a:pt x="435" y="477"/>
                  </a:lnTo>
                  <a:lnTo>
                    <a:pt x="442" y="487"/>
                  </a:lnTo>
                  <a:lnTo>
                    <a:pt x="447" y="493"/>
                  </a:lnTo>
                  <a:lnTo>
                    <a:pt x="452" y="499"/>
                  </a:lnTo>
                  <a:lnTo>
                    <a:pt x="459" y="504"/>
                  </a:lnTo>
                  <a:lnTo>
                    <a:pt x="466" y="508"/>
                  </a:lnTo>
                  <a:lnTo>
                    <a:pt x="473" y="512"/>
                  </a:lnTo>
                  <a:lnTo>
                    <a:pt x="480" y="514"/>
                  </a:lnTo>
                  <a:lnTo>
                    <a:pt x="488" y="515"/>
                  </a:lnTo>
                  <a:lnTo>
                    <a:pt x="496" y="516"/>
                  </a:lnTo>
                  <a:lnTo>
                    <a:pt x="504" y="515"/>
                  </a:lnTo>
                  <a:lnTo>
                    <a:pt x="512" y="514"/>
                  </a:lnTo>
                  <a:lnTo>
                    <a:pt x="520" y="511"/>
                  </a:lnTo>
                  <a:lnTo>
                    <a:pt x="527" y="508"/>
                  </a:lnTo>
                  <a:lnTo>
                    <a:pt x="533" y="503"/>
                  </a:lnTo>
                  <a:lnTo>
                    <a:pt x="539" y="498"/>
                  </a:lnTo>
                  <a:lnTo>
                    <a:pt x="545" y="492"/>
                  </a:lnTo>
                  <a:lnTo>
                    <a:pt x="549" y="486"/>
                  </a:lnTo>
                  <a:lnTo>
                    <a:pt x="552" y="479"/>
                  </a:lnTo>
                  <a:lnTo>
                    <a:pt x="555" y="472"/>
                  </a:lnTo>
                  <a:lnTo>
                    <a:pt x="557" y="465"/>
                  </a:lnTo>
                  <a:lnTo>
                    <a:pt x="559" y="458"/>
                  </a:lnTo>
                  <a:lnTo>
                    <a:pt x="561" y="439"/>
                  </a:lnTo>
                  <a:lnTo>
                    <a:pt x="562" y="416"/>
                  </a:lnTo>
                  <a:lnTo>
                    <a:pt x="562" y="395"/>
                  </a:lnTo>
                  <a:lnTo>
                    <a:pt x="518" y="395"/>
                  </a:lnTo>
                  <a:close/>
                  <a:moveTo>
                    <a:pt x="343" y="435"/>
                  </a:moveTo>
                  <a:lnTo>
                    <a:pt x="337" y="443"/>
                  </a:lnTo>
                  <a:lnTo>
                    <a:pt x="330" y="449"/>
                  </a:lnTo>
                  <a:lnTo>
                    <a:pt x="323" y="456"/>
                  </a:lnTo>
                  <a:lnTo>
                    <a:pt x="316" y="461"/>
                  </a:lnTo>
                  <a:lnTo>
                    <a:pt x="308" y="465"/>
                  </a:lnTo>
                  <a:lnTo>
                    <a:pt x="300" y="467"/>
                  </a:lnTo>
                  <a:lnTo>
                    <a:pt x="292" y="469"/>
                  </a:lnTo>
                  <a:lnTo>
                    <a:pt x="283" y="470"/>
                  </a:lnTo>
                  <a:lnTo>
                    <a:pt x="273" y="469"/>
                  </a:lnTo>
                  <a:lnTo>
                    <a:pt x="264" y="467"/>
                  </a:lnTo>
                  <a:lnTo>
                    <a:pt x="256" y="465"/>
                  </a:lnTo>
                  <a:lnTo>
                    <a:pt x="247" y="461"/>
                  </a:lnTo>
                  <a:lnTo>
                    <a:pt x="240" y="456"/>
                  </a:lnTo>
                  <a:lnTo>
                    <a:pt x="233" y="449"/>
                  </a:lnTo>
                  <a:lnTo>
                    <a:pt x="227" y="441"/>
                  </a:lnTo>
                  <a:lnTo>
                    <a:pt x="220" y="433"/>
                  </a:lnTo>
                  <a:lnTo>
                    <a:pt x="215" y="422"/>
                  </a:lnTo>
                  <a:lnTo>
                    <a:pt x="210" y="411"/>
                  </a:lnTo>
                  <a:lnTo>
                    <a:pt x="206" y="397"/>
                  </a:lnTo>
                  <a:lnTo>
                    <a:pt x="203" y="384"/>
                  </a:lnTo>
                  <a:lnTo>
                    <a:pt x="201" y="368"/>
                  </a:lnTo>
                  <a:lnTo>
                    <a:pt x="198" y="352"/>
                  </a:lnTo>
                  <a:lnTo>
                    <a:pt x="197" y="334"/>
                  </a:lnTo>
                  <a:lnTo>
                    <a:pt x="196" y="315"/>
                  </a:lnTo>
                  <a:lnTo>
                    <a:pt x="197" y="299"/>
                  </a:lnTo>
                  <a:lnTo>
                    <a:pt x="198" y="282"/>
                  </a:lnTo>
                  <a:lnTo>
                    <a:pt x="201" y="266"/>
                  </a:lnTo>
                  <a:lnTo>
                    <a:pt x="203" y="253"/>
                  </a:lnTo>
                  <a:lnTo>
                    <a:pt x="207" y="239"/>
                  </a:lnTo>
                  <a:lnTo>
                    <a:pt x="211" y="227"/>
                  </a:lnTo>
                  <a:lnTo>
                    <a:pt x="216" y="215"/>
                  </a:lnTo>
                  <a:lnTo>
                    <a:pt x="222" y="204"/>
                  </a:lnTo>
                  <a:lnTo>
                    <a:pt x="228" y="196"/>
                  </a:lnTo>
                  <a:lnTo>
                    <a:pt x="235" y="188"/>
                  </a:lnTo>
                  <a:lnTo>
                    <a:pt x="241" y="182"/>
                  </a:lnTo>
                  <a:lnTo>
                    <a:pt x="248" y="177"/>
                  </a:lnTo>
                  <a:lnTo>
                    <a:pt x="257" y="173"/>
                  </a:lnTo>
                  <a:lnTo>
                    <a:pt x="265" y="170"/>
                  </a:lnTo>
                  <a:lnTo>
                    <a:pt x="274" y="169"/>
                  </a:lnTo>
                  <a:lnTo>
                    <a:pt x="284" y="168"/>
                  </a:lnTo>
                  <a:lnTo>
                    <a:pt x="292" y="169"/>
                  </a:lnTo>
                  <a:lnTo>
                    <a:pt x="300" y="170"/>
                  </a:lnTo>
                  <a:lnTo>
                    <a:pt x="309" y="172"/>
                  </a:lnTo>
                  <a:lnTo>
                    <a:pt x="316" y="175"/>
                  </a:lnTo>
                  <a:lnTo>
                    <a:pt x="323" y="179"/>
                  </a:lnTo>
                  <a:lnTo>
                    <a:pt x="329" y="185"/>
                  </a:lnTo>
                  <a:lnTo>
                    <a:pt x="336" y="191"/>
                  </a:lnTo>
                  <a:lnTo>
                    <a:pt x="342" y="199"/>
                  </a:lnTo>
                  <a:lnTo>
                    <a:pt x="348" y="208"/>
                  </a:lnTo>
                  <a:lnTo>
                    <a:pt x="354" y="219"/>
                  </a:lnTo>
                  <a:lnTo>
                    <a:pt x="361" y="230"/>
                  </a:lnTo>
                  <a:lnTo>
                    <a:pt x="366" y="243"/>
                  </a:lnTo>
                  <a:lnTo>
                    <a:pt x="371" y="258"/>
                  </a:lnTo>
                  <a:lnTo>
                    <a:pt x="375" y="273"/>
                  </a:lnTo>
                  <a:lnTo>
                    <a:pt x="380" y="289"/>
                  </a:lnTo>
                  <a:lnTo>
                    <a:pt x="384" y="307"/>
                  </a:lnTo>
                  <a:lnTo>
                    <a:pt x="379" y="331"/>
                  </a:lnTo>
                  <a:lnTo>
                    <a:pt x="374" y="352"/>
                  </a:lnTo>
                  <a:lnTo>
                    <a:pt x="369" y="370"/>
                  </a:lnTo>
                  <a:lnTo>
                    <a:pt x="365" y="387"/>
                  </a:lnTo>
                  <a:lnTo>
                    <a:pt x="360" y="402"/>
                  </a:lnTo>
                  <a:lnTo>
                    <a:pt x="354" y="414"/>
                  </a:lnTo>
                  <a:lnTo>
                    <a:pt x="348" y="425"/>
                  </a:lnTo>
                  <a:lnTo>
                    <a:pt x="343" y="435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12"/>
            <p:cNvSpPr>
              <a:spLocks noEditPoints="1"/>
            </p:cNvSpPr>
            <p:nvPr/>
          </p:nvSpPr>
          <p:spPr bwMode="auto">
            <a:xfrm>
              <a:off x="9361488" y="2089150"/>
              <a:ext cx="755650" cy="755650"/>
            </a:xfrm>
            <a:custGeom>
              <a:avLst/>
              <a:gdLst>
                <a:gd name="T0" fmla="*/ 2147483647 w 2380"/>
                <a:gd name="T1" fmla="*/ 2147483647 h 2380"/>
                <a:gd name="T2" fmla="*/ 2147483647 w 2380"/>
                <a:gd name="T3" fmla="*/ 2147483647 h 2380"/>
                <a:gd name="T4" fmla="*/ 2147483647 w 2380"/>
                <a:gd name="T5" fmla="*/ 2147483647 h 2380"/>
                <a:gd name="T6" fmla="*/ 2147483647 w 2380"/>
                <a:gd name="T7" fmla="*/ 2147483647 h 2380"/>
                <a:gd name="T8" fmla="*/ 2147483647 w 2380"/>
                <a:gd name="T9" fmla="*/ 2147483647 h 2380"/>
                <a:gd name="T10" fmla="*/ 2147483647 w 2380"/>
                <a:gd name="T11" fmla="*/ 2147483647 h 2380"/>
                <a:gd name="T12" fmla="*/ 2147483647 w 2380"/>
                <a:gd name="T13" fmla="*/ 2147483647 h 2380"/>
                <a:gd name="T14" fmla="*/ 2147483647 w 2380"/>
                <a:gd name="T15" fmla="*/ 2147483647 h 2380"/>
                <a:gd name="T16" fmla="*/ 2147483647 w 2380"/>
                <a:gd name="T17" fmla="*/ 2147483647 h 2380"/>
                <a:gd name="T18" fmla="*/ 2147483647 w 2380"/>
                <a:gd name="T19" fmla="*/ 2147483647 h 2380"/>
                <a:gd name="T20" fmla="*/ 2147483647 w 2380"/>
                <a:gd name="T21" fmla="*/ 2147483647 h 2380"/>
                <a:gd name="T22" fmla="*/ 2147483647 w 2380"/>
                <a:gd name="T23" fmla="*/ 2147483647 h 2380"/>
                <a:gd name="T24" fmla="*/ 2147483647 w 2380"/>
                <a:gd name="T25" fmla="*/ 2147483647 h 2380"/>
                <a:gd name="T26" fmla="*/ 2147483647 w 2380"/>
                <a:gd name="T27" fmla="*/ 2147483647 h 2380"/>
                <a:gd name="T28" fmla="*/ 2147483647 w 2380"/>
                <a:gd name="T29" fmla="*/ 2147483647 h 2380"/>
                <a:gd name="T30" fmla="*/ 2147483647 w 2380"/>
                <a:gd name="T31" fmla="*/ 2147483647 h 2380"/>
                <a:gd name="T32" fmla="*/ 2147483647 w 2380"/>
                <a:gd name="T33" fmla="*/ 2147483647 h 2380"/>
                <a:gd name="T34" fmla="*/ 2147483647 w 2380"/>
                <a:gd name="T35" fmla="*/ 2147483647 h 2380"/>
                <a:gd name="T36" fmla="*/ 2147483647 w 2380"/>
                <a:gd name="T37" fmla="*/ 2147483647 h 2380"/>
                <a:gd name="T38" fmla="*/ 0 w 2380"/>
                <a:gd name="T39" fmla="*/ 2147483647 h 2380"/>
                <a:gd name="T40" fmla="*/ 2147483647 w 2380"/>
                <a:gd name="T41" fmla="*/ 2147483647 h 2380"/>
                <a:gd name="T42" fmla="*/ 2147483647 w 2380"/>
                <a:gd name="T43" fmla="*/ 2147483647 h 2380"/>
                <a:gd name="T44" fmla="*/ 2147483647 w 2380"/>
                <a:gd name="T45" fmla="*/ 2147483647 h 2380"/>
                <a:gd name="T46" fmla="*/ 2147483647 w 2380"/>
                <a:gd name="T47" fmla="*/ 2147483647 h 2380"/>
                <a:gd name="T48" fmla="*/ 2147483647 w 2380"/>
                <a:gd name="T49" fmla="*/ 2147483647 h 2380"/>
                <a:gd name="T50" fmla="*/ 2147483647 w 2380"/>
                <a:gd name="T51" fmla="*/ 2147483647 h 2380"/>
                <a:gd name="T52" fmla="*/ 2147483647 w 2380"/>
                <a:gd name="T53" fmla="*/ 2147483647 h 2380"/>
                <a:gd name="T54" fmla="*/ 2147483647 w 2380"/>
                <a:gd name="T55" fmla="*/ 2147483647 h 2380"/>
                <a:gd name="T56" fmla="*/ 2147483647 w 2380"/>
                <a:gd name="T57" fmla="*/ 2147483647 h 2380"/>
                <a:gd name="T58" fmla="*/ 2147483647 w 2380"/>
                <a:gd name="T59" fmla="*/ 2147483647 h 2380"/>
                <a:gd name="T60" fmla="*/ 2147483647 w 2380"/>
                <a:gd name="T61" fmla="*/ 2147483647 h 2380"/>
                <a:gd name="T62" fmla="*/ 2147483647 w 2380"/>
                <a:gd name="T63" fmla="*/ 2147483647 h 2380"/>
                <a:gd name="T64" fmla="*/ 2147483647 w 2380"/>
                <a:gd name="T65" fmla="*/ 2147483647 h 2380"/>
                <a:gd name="T66" fmla="*/ 2147483647 w 2380"/>
                <a:gd name="T67" fmla="*/ 2147483647 h 2380"/>
                <a:gd name="T68" fmla="*/ 2147483647 w 2380"/>
                <a:gd name="T69" fmla="*/ 2147483647 h 2380"/>
                <a:gd name="T70" fmla="*/ 2147483647 w 2380"/>
                <a:gd name="T71" fmla="*/ 2147483647 h 2380"/>
                <a:gd name="T72" fmla="*/ 2147483647 w 2380"/>
                <a:gd name="T73" fmla="*/ 2147483647 h 2380"/>
                <a:gd name="T74" fmla="*/ 2147483647 w 2380"/>
                <a:gd name="T75" fmla="*/ 2147483647 h 2380"/>
                <a:gd name="T76" fmla="*/ 2147483647 w 2380"/>
                <a:gd name="T77" fmla="*/ 2147483647 h 2380"/>
                <a:gd name="T78" fmla="*/ 2147483647 w 2380"/>
                <a:gd name="T79" fmla="*/ 2147483647 h 2380"/>
                <a:gd name="T80" fmla="*/ 2147483647 w 2380"/>
                <a:gd name="T81" fmla="*/ 2147483647 h 2380"/>
                <a:gd name="T82" fmla="*/ 2147483647 w 2380"/>
                <a:gd name="T83" fmla="*/ 2147483647 h 2380"/>
                <a:gd name="T84" fmla="*/ 2147483647 w 2380"/>
                <a:gd name="T85" fmla="*/ 2147483647 h 2380"/>
                <a:gd name="T86" fmla="*/ 2147483647 w 2380"/>
                <a:gd name="T87" fmla="*/ 2147483647 h 2380"/>
                <a:gd name="T88" fmla="*/ 2147483647 w 2380"/>
                <a:gd name="T89" fmla="*/ 2147483647 h 2380"/>
                <a:gd name="T90" fmla="*/ 2147483647 w 2380"/>
                <a:gd name="T91" fmla="*/ 2147483647 h 2380"/>
                <a:gd name="T92" fmla="*/ 2147483647 w 2380"/>
                <a:gd name="T93" fmla="*/ 2147483647 h 2380"/>
                <a:gd name="T94" fmla="*/ 2147483647 w 2380"/>
                <a:gd name="T95" fmla="*/ 2147483647 h 2380"/>
                <a:gd name="T96" fmla="*/ 2147483647 w 2380"/>
                <a:gd name="T97" fmla="*/ 2147483647 h 2380"/>
                <a:gd name="T98" fmla="*/ 2147483647 w 2380"/>
                <a:gd name="T99" fmla="*/ 2147483647 h 2380"/>
                <a:gd name="T100" fmla="*/ 2147483647 w 2380"/>
                <a:gd name="T101" fmla="*/ 2147483647 h 2380"/>
                <a:gd name="T102" fmla="*/ 2147483647 w 2380"/>
                <a:gd name="T103" fmla="*/ 2147483647 h 2380"/>
                <a:gd name="T104" fmla="*/ 2147483647 w 2380"/>
                <a:gd name="T105" fmla="*/ 2147483647 h 23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80" h="2380">
                  <a:moveTo>
                    <a:pt x="758" y="0"/>
                  </a:moveTo>
                  <a:lnTo>
                    <a:pt x="1622" y="0"/>
                  </a:lnTo>
                  <a:lnTo>
                    <a:pt x="1662" y="1"/>
                  </a:lnTo>
                  <a:lnTo>
                    <a:pt x="1700" y="3"/>
                  </a:lnTo>
                  <a:lnTo>
                    <a:pt x="1738" y="8"/>
                  </a:lnTo>
                  <a:lnTo>
                    <a:pt x="1775" y="15"/>
                  </a:lnTo>
                  <a:lnTo>
                    <a:pt x="1812" y="24"/>
                  </a:lnTo>
                  <a:lnTo>
                    <a:pt x="1847" y="33"/>
                  </a:lnTo>
                  <a:lnTo>
                    <a:pt x="1882" y="46"/>
                  </a:lnTo>
                  <a:lnTo>
                    <a:pt x="1916" y="59"/>
                  </a:lnTo>
                  <a:lnTo>
                    <a:pt x="1951" y="75"/>
                  </a:lnTo>
                  <a:lnTo>
                    <a:pt x="1983" y="92"/>
                  </a:lnTo>
                  <a:lnTo>
                    <a:pt x="2014" y="109"/>
                  </a:lnTo>
                  <a:lnTo>
                    <a:pt x="2045" y="129"/>
                  </a:lnTo>
                  <a:lnTo>
                    <a:pt x="2075" y="151"/>
                  </a:lnTo>
                  <a:lnTo>
                    <a:pt x="2104" y="173"/>
                  </a:lnTo>
                  <a:lnTo>
                    <a:pt x="2132" y="197"/>
                  </a:lnTo>
                  <a:lnTo>
                    <a:pt x="2158" y="223"/>
                  </a:lnTo>
                  <a:lnTo>
                    <a:pt x="2183" y="249"/>
                  </a:lnTo>
                  <a:lnTo>
                    <a:pt x="2206" y="276"/>
                  </a:lnTo>
                  <a:lnTo>
                    <a:pt x="2229" y="305"/>
                  </a:lnTo>
                  <a:lnTo>
                    <a:pt x="2250" y="334"/>
                  </a:lnTo>
                  <a:lnTo>
                    <a:pt x="2270" y="365"/>
                  </a:lnTo>
                  <a:lnTo>
                    <a:pt x="2289" y="397"/>
                  </a:lnTo>
                  <a:lnTo>
                    <a:pt x="2305" y="429"/>
                  </a:lnTo>
                  <a:lnTo>
                    <a:pt x="2321" y="463"/>
                  </a:lnTo>
                  <a:lnTo>
                    <a:pt x="2334" y="497"/>
                  </a:lnTo>
                  <a:lnTo>
                    <a:pt x="2346" y="532"/>
                  </a:lnTo>
                  <a:lnTo>
                    <a:pt x="2356" y="569"/>
                  </a:lnTo>
                  <a:lnTo>
                    <a:pt x="2364" y="605"/>
                  </a:lnTo>
                  <a:lnTo>
                    <a:pt x="2372" y="643"/>
                  </a:lnTo>
                  <a:lnTo>
                    <a:pt x="2376" y="680"/>
                  </a:lnTo>
                  <a:lnTo>
                    <a:pt x="2379" y="718"/>
                  </a:lnTo>
                  <a:lnTo>
                    <a:pt x="2380" y="757"/>
                  </a:lnTo>
                  <a:lnTo>
                    <a:pt x="2380" y="1623"/>
                  </a:lnTo>
                  <a:lnTo>
                    <a:pt x="2379" y="1661"/>
                  </a:lnTo>
                  <a:lnTo>
                    <a:pt x="2376" y="1700"/>
                  </a:lnTo>
                  <a:lnTo>
                    <a:pt x="2372" y="1737"/>
                  </a:lnTo>
                  <a:lnTo>
                    <a:pt x="2364" y="1775"/>
                  </a:lnTo>
                  <a:lnTo>
                    <a:pt x="2356" y="1811"/>
                  </a:lnTo>
                  <a:lnTo>
                    <a:pt x="2346" y="1848"/>
                  </a:lnTo>
                  <a:lnTo>
                    <a:pt x="2334" y="1883"/>
                  </a:lnTo>
                  <a:lnTo>
                    <a:pt x="2321" y="1917"/>
                  </a:lnTo>
                  <a:lnTo>
                    <a:pt x="2305" y="1951"/>
                  </a:lnTo>
                  <a:lnTo>
                    <a:pt x="2289" y="1983"/>
                  </a:lnTo>
                  <a:lnTo>
                    <a:pt x="2270" y="2015"/>
                  </a:lnTo>
                  <a:lnTo>
                    <a:pt x="2250" y="2045"/>
                  </a:lnTo>
                  <a:lnTo>
                    <a:pt x="2229" y="2075"/>
                  </a:lnTo>
                  <a:lnTo>
                    <a:pt x="2206" y="2104"/>
                  </a:lnTo>
                  <a:lnTo>
                    <a:pt x="2183" y="2131"/>
                  </a:lnTo>
                  <a:lnTo>
                    <a:pt x="2158" y="2157"/>
                  </a:lnTo>
                  <a:lnTo>
                    <a:pt x="2132" y="2182"/>
                  </a:lnTo>
                  <a:lnTo>
                    <a:pt x="2104" y="2206"/>
                  </a:lnTo>
                  <a:lnTo>
                    <a:pt x="2075" y="2229"/>
                  </a:lnTo>
                  <a:lnTo>
                    <a:pt x="2045" y="2250"/>
                  </a:lnTo>
                  <a:lnTo>
                    <a:pt x="2014" y="2270"/>
                  </a:lnTo>
                  <a:lnTo>
                    <a:pt x="1983" y="2288"/>
                  </a:lnTo>
                  <a:lnTo>
                    <a:pt x="1951" y="2305"/>
                  </a:lnTo>
                  <a:lnTo>
                    <a:pt x="1916" y="2321"/>
                  </a:lnTo>
                  <a:lnTo>
                    <a:pt x="1882" y="2334"/>
                  </a:lnTo>
                  <a:lnTo>
                    <a:pt x="1847" y="2346"/>
                  </a:lnTo>
                  <a:lnTo>
                    <a:pt x="1812" y="2356"/>
                  </a:lnTo>
                  <a:lnTo>
                    <a:pt x="1775" y="2364"/>
                  </a:lnTo>
                  <a:lnTo>
                    <a:pt x="1738" y="2372"/>
                  </a:lnTo>
                  <a:lnTo>
                    <a:pt x="1700" y="2377"/>
                  </a:lnTo>
                  <a:lnTo>
                    <a:pt x="1662" y="2379"/>
                  </a:lnTo>
                  <a:lnTo>
                    <a:pt x="1622" y="2380"/>
                  </a:lnTo>
                  <a:lnTo>
                    <a:pt x="758" y="2380"/>
                  </a:lnTo>
                  <a:lnTo>
                    <a:pt x="718" y="2379"/>
                  </a:lnTo>
                  <a:lnTo>
                    <a:pt x="680" y="2377"/>
                  </a:lnTo>
                  <a:lnTo>
                    <a:pt x="642" y="2372"/>
                  </a:lnTo>
                  <a:lnTo>
                    <a:pt x="605" y="2364"/>
                  </a:lnTo>
                  <a:lnTo>
                    <a:pt x="568" y="2356"/>
                  </a:lnTo>
                  <a:lnTo>
                    <a:pt x="533" y="2346"/>
                  </a:lnTo>
                  <a:lnTo>
                    <a:pt x="498" y="2334"/>
                  </a:lnTo>
                  <a:lnTo>
                    <a:pt x="464" y="2321"/>
                  </a:lnTo>
                  <a:lnTo>
                    <a:pt x="429" y="2305"/>
                  </a:lnTo>
                  <a:lnTo>
                    <a:pt x="397" y="2288"/>
                  </a:lnTo>
                  <a:lnTo>
                    <a:pt x="366" y="2270"/>
                  </a:lnTo>
                  <a:lnTo>
                    <a:pt x="335" y="2250"/>
                  </a:lnTo>
                  <a:lnTo>
                    <a:pt x="305" y="2229"/>
                  </a:lnTo>
                  <a:lnTo>
                    <a:pt x="276" y="2206"/>
                  </a:lnTo>
                  <a:lnTo>
                    <a:pt x="248" y="2182"/>
                  </a:lnTo>
                  <a:lnTo>
                    <a:pt x="222" y="2157"/>
                  </a:lnTo>
                  <a:lnTo>
                    <a:pt x="197" y="2131"/>
                  </a:lnTo>
                  <a:lnTo>
                    <a:pt x="174" y="2104"/>
                  </a:lnTo>
                  <a:lnTo>
                    <a:pt x="151" y="2075"/>
                  </a:lnTo>
                  <a:lnTo>
                    <a:pt x="130" y="2045"/>
                  </a:lnTo>
                  <a:lnTo>
                    <a:pt x="110" y="2015"/>
                  </a:lnTo>
                  <a:lnTo>
                    <a:pt x="91" y="1983"/>
                  </a:lnTo>
                  <a:lnTo>
                    <a:pt x="75" y="1951"/>
                  </a:lnTo>
                  <a:lnTo>
                    <a:pt x="59" y="1917"/>
                  </a:lnTo>
                  <a:lnTo>
                    <a:pt x="46" y="1883"/>
                  </a:lnTo>
                  <a:lnTo>
                    <a:pt x="34" y="1848"/>
                  </a:lnTo>
                  <a:lnTo>
                    <a:pt x="24" y="1811"/>
                  </a:lnTo>
                  <a:lnTo>
                    <a:pt x="16" y="1775"/>
                  </a:lnTo>
                  <a:lnTo>
                    <a:pt x="8" y="1737"/>
                  </a:lnTo>
                  <a:lnTo>
                    <a:pt x="4" y="1700"/>
                  </a:lnTo>
                  <a:lnTo>
                    <a:pt x="1" y="1661"/>
                  </a:lnTo>
                  <a:lnTo>
                    <a:pt x="0" y="1623"/>
                  </a:lnTo>
                  <a:lnTo>
                    <a:pt x="0" y="757"/>
                  </a:lnTo>
                  <a:lnTo>
                    <a:pt x="1" y="718"/>
                  </a:lnTo>
                  <a:lnTo>
                    <a:pt x="4" y="680"/>
                  </a:lnTo>
                  <a:lnTo>
                    <a:pt x="8" y="643"/>
                  </a:lnTo>
                  <a:lnTo>
                    <a:pt x="16" y="605"/>
                  </a:lnTo>
                  <a:lnTo>
                    <a:pt x="24" y="569"/>
                  </a:lnTo>
                  <a:lnTo>
                    <a:pt x="34" y="532"/>
                  </a:lnTo>
                  <a:lnTo>
                    <a:pt x="46" y="497"/>
                  </a:lnTo>
                  <a:lnTo>
                    <a:pt x="59" y="463"/>
                  </a:lnTo>
                  <a:lnTo>
                    <a:pt x="75" y="429"/>
                  </a:lnTo>
                  <a:lnTo>
                    <a:pt x="91" y="397"/>
                  </a:lnTo>
                  <a:lnTo>
                    <a:pt x="110" y="365"/>
                  </a:lnTo>
                  <a:lnTo>
                    <a:pt x="130" y="334"/>
                  </a:lnTo>
                  <a:lnTo>
                    <a:pt x="151" y="305"/>
                  </a:lnTo>
                  <a:lnTo>
                    <a:pt x="174" y="276"/>
                  </a:lnTo>
                  <a:lnTo>
                    <a:pt x="197" y="249"/>
                  </a:lnTo>
                  <a:lnTo>
                    <a:pt x="222" y="223"/>
                  </a:lnTo>
                  <a:lnTo>
                    <a:pt x="248" y="197"/>
                  </a:lnTo>
                  <a:lnTo>
                    <a:pt x="276" y="173"/>
                  </a:lnTo>
                  <a:lnTo>
                    <a:pt x="305" y="151"/>
                  </a:lnTo>
                  <a:lnTo>
                    <a:pt x="335" y="129"/>
                  </a:lnTo>
                  <a:lnTo>
                    <a:pt x="366" y="109"/>
                  </a:lnTo>
                  <a:lnTo>
                    <a:pt x="397" y="92"/>
                  </a:lnTo>
                  <a:lnTo>
                    <a:pt x="429" y="75"/>
                  </a:lnTo>
                  <a:lnTo>
                    <a:pt x="464" y="59"/>
                  </a:lnTo>
                  <a:lnTo>
                    <a:pt x="498" y="46"/>
                  </a:lnTo>
                  <a:lnTo>
                    <a:pt x="533" y="33"/>
                  </a:lnTo>
                  <a:lnTo>
                    <a:pt x="568" y="24"/>
                  </a:lnTo>
                  <a:lnTo>
                    <a:pt x="605" y="15"/>
                  </a:lnTo>
                  <a:lnTo>
                    <a:pt x="642" y="8"/>
                  </a:lnTo>
                  <a:lnTo>
                    <a:pt x="680" y="3"/>
                  </a:lnTo>
                  <a:lnTo>
                    <a:pt x="718" y="1"/>
                  </a:lnTo>
                  <a:lnTo>
                    <a:pt x="758" y="0"/>
                  </a:lnTo>
                  <a:close/>
                  <a:moveTo>
                    <a:pt x="758" y="83"/>
                  </a:moveTo>
                  <a:lnTo>
                    <a:pt x="723" y="84"/>
                  </a:lnTo>
                  <a:lnTo>
                    <a:pt x="689" y="86"/>
                  </a:lnTo>
                  <a:lnTo>
                    <a:pt x="655" y="91"/>
                  </a:lnTo>
                  <a:lnTo>
                    <a:pt x="622" y="97"/>
                  </a:lnTo>
                  <a:lnTo>
                    <a:pt x="589" y="104"/>
                  </a:lnTo>
                  <a:lnTo>
                    <a:pt x="557" y="113"/>
                  </a:lnTo>
                  <a:lnTo>
                    <a:pt x="526" y="124"/>
                  </a:lnTo>
                  <a:lnTo>
                    <a:pt x="496" y="136"/>
                  </a:lnTo>
                  <a:lnTo>
                    <a:pt x="466" y="150"/>
                  </a:lnTo>
                  <a:lnTo>
                    <a:pt x="437" y="164"/>
                  </a:lnTo>
                  <a:lnTo>
                    <a:pt x="408" y="181"/>
                  </a:lnTo>
                  <a:lnTo>
                    <a:pt x="381" y="199"/>
                  </a:lnTo>
                  <a:lnTo>
                    <a:pt x="354" y="217"/>
                  </a:lnTo>
                  <a:lnTo>
                    <a:pt x="329" y="237"/>
                  </a:lnTo>
                  <a:lnTo>
                    <a:pt x="305" y="259"/>
                  </a:lnTo>
                  <a:lnTo>
                    <a:pt x="282" y="281"/>
                  </a:lnTo>
                  <a:lnTo>
                    <a:pt x="259" y="305"/>
                  </a:lnTo>
                  <a:lnTo>
                    <a:pt x="238" y="329"/>
                  </a:lnTo>
                  <a:lnTo>
                    <a:pt x="217" y="355"/>
                  </a:lnTo>
                  <a:lnTo>
                    <a:pt x="199" y="381"/>
                  </a:lnTo>
                  <a:lnTo>
                    <a:pt x="181" y="409"/>
                  </a:lnTo>
                  <a:lnTo>
                    <a:pt x="165" y="437"/>
                  </a:lnTo>
                  <a:lnTo>
                    <a:pt x="150" y="466"/>
                  </a:lnTo>
                  <a:lnTo>
                    <a:pt x="136" y="495"/>
                  </a:lnTo>
                  <a:lnTo>
                    <a:pt x="125" y="526"/>
                  </a:lnTo>
                  <a:lnTo>
                    <a:pt x="113" y="557"/>
                  </a:lnTo>
                  <a:lnTo>
                    <a:pt x="105" y="590"/>
                  </a:lnTo>
                  <a:lnTo>
                    <a:pt x="97" y="622"/>
                  </a:lnTo>
                  <a:lnTo>
                    <a:pt x="91" y="655"/>
                  </a:lnTo>
                  <a:lnTo>
                    <a:pt x="87" y="688"/>
                  </a:lnTo>
                  <a:lnTo>
                    <a:pt x="84" y="723"/>
                  </a:lnTo>
                  <a:lnTo>
                    <a:pt x="83" y="757"/>
                  </a:lnTo>
                  <a:lnTo>
                    <a:pt x="83" y="1623"/>
                  </a:lnTo>
                  <a:lnTo>
                    <a:pt x="84" y="1657"/>
                  </a:lnTo>
                  <a:lnTo>
                    <a:pt x="87" y="1692"/>
                  </a:lnTo>
                  <a:lnTo>
                    <a:pt x="91" y="1725"/>
                  </a:lnTo>
                  <a:lnTo>
                    <a:pt x="97" y="1758"/>
                  </a:lnTo>
                  <a:lnTo>
                    <a:pt x="105" y="1790"/>
                  </a:lnTo>
                  <a:lnTo>
                    <a:pt x="113" y="1823"/>
                  </a:lnTo>
                  <a:lnTo>
                    <a:pt x="125" y="1854"/>
                  </a:lnTo>
                  <a:lnTo>
                    <a:pt x="136" y="1884"/>
                  </a:lnTo>
                  <a:lnTo>
                    <a:pt x="150" y="1914"/>
                  </a:lnTo>
                  <a:lnTo>
                    <a:pt x="165" y="1943"/>
                  </a:lnTo>
                  <a:lnTo>
                    <a:pt x="181" y="1971"/>
                  </a:lnTo>
                  <a:lnTo>
                    <a:pt x="199" y="1999"/>
                  </a:lnTo>
                  <a:lnTo>
                    <a:pt x="217" y="2025"/>
                  </a:lnTo>
                  <a:lnTo>
                    <a:pt x="238" y="2051"/>
                  </a:lnTo>
                  <a:lnTo>
                    <a:pt x="259" y="2075"/>
                  </a:lnTo>
                  <a:lnTo>
                    <a:pt x="282" y="2099"/>
                  </a:lnTo>
                  <a:lnTo>
                    <a:pt x="305" y="2121"/>
                  </a:lnTo>
                  <a:lnTo>
                    <a:pt x="329" y="2143"/>
                  </a:lnTo>
                  <a:lnTo>
                    <a:pt x="354" y="2163"/>
                  </a:lnTo>
                  <a:lnTo>
                    <a:pt x="381" y="2181"/>
                  </a:lnTo>
                  <a:lnTo>
                    <a:pt x="408" y="2199"/>
                  </a:lnTo>
                  <a:lnTo>
                    <a:pt x="437" y="2216"/>
                  </a:lnTo>
                  <a:lnTo>
                    <a:pt x="466" y="2230"/>
                  </a:lnTo>
                  <a:lnTo>
                    <a:pt x="496" y="2244"/>
                  </a:lnTo>
                  <a:lnTo>
                    <a:pt x="526" y="2256"/>
                  </a:lnTo>
                  <a:lnTo>
                    <a:pt x="557" y="2267"/>
                  </a:lnTo>
                  <a:lnTo>
                    <a:pt x="589" y="2276"/>
                  </a:lnTo>
                  <a:lnTo>
                    <a:pt x="622" y="2283"/>
                  </a:lnTo>
                  <a:lnTo>
                    <a:pt x="655" y="2289"/>
                  </a:lnTo>
                  <a:lnTo>
                    <a:pt x="689" y="2294"/>
                  </a:lnTo>
                  <a:lnTo>
                    <a:pt x="723" y="2296"/>
                  </a:lnTo>
                  <a:lnTo>
                    <a:pt x="758" y="2297"/>
                  </a:lnTo>
                  <a:lnTo>
                    <a:pt x="1622" y="2297"/>
                  </a:lnTo>
                  <a:lnTo>
                    <a:pt x="1657" y="2296"/>
                  </a:lnTo>
                  <a:lnTo>
                    <a:pt x="1691" y="2294"/>
                  </a:lnTo>
                  <a:lnTo>
                    <a:pt x="1725" y="2289"/>
                  </a:lnTo>
                  <a:lnTo>
                    <a:pt x="1758" y="2283"/>
                  </a:lnTo>
                  <a:lnTo>
                    <a:pt x="1791" y="2276"/>
                  </a:lnTo>
                  <a:lnTo>
                    <a:pt x="1823" y="2267"/>
                  </a:lnTo>
                  <a:lnTo>
                    <a:pt x="1854" y="2256"/>
                  </a:lnTo>
                  <a:lnTo>
                    <a:pt x="1884" y="2244"/>
                  </a:lnTo>
                  <a:lnTo>
                    <a:pt x="1914" y="2230"/>
                  </a:lnTo>
                  <a:lnTo>
                    <a:pt x="1943" y="2216"/>
                  </a:lnTo>
                  <a:lnTo>
                    <a:pt x="1972" y="2199"/>
                  </a:lnTo>
                  <a:lnTo>
                    <a:pt x="1999" y="2181"/>
                  </a:lnTo>
                  <a:lnTo>
                    <a:pt x="2026" y="2163"/>
                  </a:lnTo>
                  <a:lnTo>
                    <a:pt x="2051" y="2143"/>
                  </a:lnTo>
                  <a:lnTo>
                    <a:pt x="2075" y="2121"/>
                  </a:lnTo>
                  <a:lnTo>
                    <a:pt x="2098" y="2099"/>
                  </a:lnTo>
                  <a:lnTo>
                    <a:pt x="2121" y="2075"/>
                  </a:lnTo>
                  <a:lnTo>
                    <a:pt x="2142" y="2051"/>
                  </a:lnTo>
                  <a:lnTo>
                    <a:pt x="2163" y="2025"/>
                  </a:lnTo>
                  <a:lnTo>
                    <a:pt x="2181" y="1999"/>
                  </a:lnTo>
                  <a:lnTo>
                    <a:pt x="2199" y="1971"/>
                  </a:lnTo>
                  <a:lnTo>
                    <a:pt x="2215" y="1943"/>
                  </a:lnTo>
                  <a:lnTo>
                    <a:pt x="2230" y="1914"/>
                  </a:lnTo>
                  <a:lnTo>
                    <a:pt x="2244" y="1884"/>
                  </a:lnTo>
                  <a:lnTo>
                    <a:pt x="2255" y="1854"/>
                  </a:lnTo>
                  <a:lnTo>
                    <a:pt x="2267" y="1823"/>
                  </a:lnTo>
                  <a:lnTo>
                    <a:pt x="2275" y="1790"/>
                  </a:lnTo>
                  <a:lnTo>
                    <a:pt x="2283" y="1758"/>
                  </a:lnTo>
                  <a:lnTo>
                    <a:pt x="2289" y="1725"/>
                  </a:lnTo>
                  <a:lnTo>
                    <a:pt x="2293" y="1692"/>
                  </a:lnTo>
                  <a:lnTo>
                    <a:pt x="2296" y="1657"/>
                  </a:lnTo>
                  <a:lnTo>
                    <a:pt x="2297" y="1623"/>
                  </a:lnTo>
                  <a:lnTo>
                    <a:pt x="2297" y="757"/>
                  </a:lnTo>
                  <a:lnTo>
                    <a:pt x="2296" y="723"/>
                  </a:lnTo>
                  <a:lnTo>
                    <a:pt x="2293" y="688"/>
                  </a:lnTo>
                  <a:lnTo>
                    <a:pt x="2289" y="655"/>
                  </a:lnTo>
                  <a:lnTo>
                    <a:pt x="2283" y="622"/>
                  </a:lnTo>
                  <a:lnTo>
                    <a:pt x="2275" y="590"/>
                  </a:lnTo>
                  <a:lnTo>
                    <a:pt x="2267" y="557"/>
                  </a:lnTo>
                  <a:lnTo>
                    <a:pt x="2255" y="526"/>
                  </a:lnTo>
                  <a:lnTo>
                    <a:pt x="2244" y="495"/>
                  </a:lnTo>
                  <a:lnTo>
                    <a:pt x="2230" y="466"/>
                  </a:lnTo>
                  <a:lnTo>
                    <a:pt x="2215" y="437"/>
                  </a:lnTo>
                  <a:lnTo>
                    <a:pt x="2199" y="409"/>
                  </a:lnTo>
                  <a:lnTo>
                    <a:pt x="2181" y="381"/>
                  </a:lnTo>
                  <a:lnTo>
                    <a:pt x="2163" y="355"/>
                  </a:lnTo>
                  <a:lnTo>
                    <a:pt x="2142" y="329"/>
                  </a:lnTo>
                  <a:lnTo>
                    <a:pt x="2121" y="305"/>
                  </a:lnTo>
                  <a:lnTo>
                    <a:pt x="2098" y="281"/>
                  </a:lnTo>
                  <a:lnTo>
                    <a:pt x="2075" y="259"/>
                  </a:lnTo>
                  <a:lnTo>
                    <a:pt x="2051" y="237"/>
                  </a:lnTo>
                  <a:lnTo>
                    <a:pt x="2026" y="217"/>
                  </a:lnTo>
                  <a:lnTo>
                    <a:pt x="1999" y="199"/>
                  </a:lnTo>
                  <a:lnTo>
                    <a:pt x="1972" y="181"/>
                  </a:lnTo>
                  <a:lnTo>
                    <a:pt x="1943" y="164"/>
                  </a:lnTo>
                  <a:lnTo>
                    <a:pt x="1914" y="150"/>
                  </a:lnTo>
                  <a:lnTo>
                    <a:pt x="1884" y="136"/>
                  </a:lnTo>
                  <a:lnTo>
                    <a:pt x="1854" y="124"/>
                  </a:lnTo>
                  <a:lnTo>
                    <a:pt x="1823" y="113"/>
                  </a:lnTo>
                  <a:lnTo>
                    <a:pt x="1791" y="104"/>
                  </a:lnTo>
                  <a:lnTo>
                    <a:pt x="1758" y="97"/>
                  </a:lnTo>
                  <a:lnTo>
                    <a:pt x="1725" y="91"/>
                  </a:lnTo>
                  <a:lnTo>
                    <a:pt x="1691" y="86"/>
                  </a:lnTo>
                  <a:lnTo>
                    <a:pt x="1657" y="84"/>
                  </a:lnTo>
                  <a:lnTo>
                    <a:pt x="1622" y="83"/>
                  </a:lnTo>
                  <a:lnTo>
                    <a:pt x="758" y="83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4" name="Группа 28690"/>
          <p:cNvGrpSpPr>
            <a:grpSpLocks/>
          </p:cNvGrpSpPr>
          <p:nvPr/>
        </p:nvGrpSpPr>
        <p:grpSpPr bwMode="auto">
          <a:xfrm>
            <a:off x="3712711" y="1841469"/>
            <a:ext cx="599474" cy="515952"/>
            <a:chOff x="9361488" y="957263"/>
            <a:chExt cx="755650" cy="755650"/>
          </a:xfrm>
        </p:grpSpPr>
        <p:sp>
          <p:nvSpPr>
            <p:cNvPr id="22562" name="Freeform 13"/>
            <p:cNvSpPr>
              <a:spLocks noEditPoints="1"/>
            </p:cNvSpPr>
            <p:nvPr/>
          </p:nvSpPr>
          <p:spPr bwMode="auto">
            <a:xfrm>
              <a:off x="9361488" y="957263"/>
              <a:ext cx="755650" cy="755650"/>
            </a:xfrm>
            <a:custGeom>
              <a:avLst/>
              <a:gdLst>
                <a:gd name="T0" fmla="*/ 2147483647 w 2380"/>
                <a:gd name="T1" fmla="*/ 2147483647 h 2381"/>
                <a:gd name="T2" fmla="*/ 2147483647 w 2380"/>
                <a:gd name="T3" fmla="*/ 2147483647 h 2381"/>
                <a:gd name="T4" fmla="*/ 2147483647 w 2380"/>
                <a:gd name="T5" fmla="*/ 2147483647 h 2381"/>
                <a:gd name="T6" fmla="*/ 2147483647 w 2380"/>
                <a:gd name="T7" fmla="*/ 2147483647 h 2381"/>
                <a:gd name="T8" fmla="*/ 2147483647 w 2380"/>
                <a:gd name="T9" fmla="*/ 2147483647 h 2381"/>
                <a:gd name="T10" fmla="*/ 2147483647 w 2380"/>
                <a:gd name="T11" fmla="*/ 2147483647 h 2381"/>
                <a:gd name="T12" fmla="*/ 2147483647 w 2380"/>
                <a:gd name="T13" fmla="*/ 2147483647 h 2381"/>
                <a:gd name="T14" fmla="*/ 2147483647 w 2380"/>
                <a:gd name="T15" fmla="*/ 2147483647 h 2381"/>
                <a:gd name="T16" fmla="*/ 2147483647 w 2380"/>
                <a:gd name="T17" fmla="*/ 2147483647 h 2381"/>
                <a:gd name="T18" fmla="*/ 2147483647 w 2380"/>
                <a:gd name="T19" fmla="*/ 2147483647 h 2381"/>
                <a:gd name="T20" fmla="*/ 2147483647 w 2380"/>
                <a:gd name="T21" fmla="*/ 2147483647 h 2381"/>
                <a:gd name="T22" fmla="*/ 2147483647 w 2380"/>
                <a:gd name="T23" fmla="*/ 2147483647 h 2381"/>
                <a:gd name="T24" fmla="*/ 2147483647 w 2380"/>
                <a:gd name="T25" fmla="*/ 2147483647 h 2381"/>
                <a:gd name="T26" fmla="*/ 2147483647 w 2380"/>
                <a:gd name="T27" fmla="*/ 2147483647 h 2381"/>
                <a:gd name="T28" fmla="*/ 2147483647 w 2380"/>
                <a:gd name="T29" fmla="*/ 2147483647 h 2381"/>
                <a:gd name="T30" fmla="*/ 2147483647 w 2380"/>
                <a:gd name="T31" fmla="*/ 2147483647 h 2381"/>
                <a:gd name="T32" fmla="*/ 2147483647 w 2380"/>
                <a:gd name="T33" fmla="*/ 2147483647 h 2381"/>
                <a:gd name="T34" fmla="*/ 2147483647 w 2380"/>
                <a:gd name="T35" fmla="*/ 2147483647 h 2381"/>
                <a:gd name="T36" fmla="*/ 2147483647 w 2380"/>
                <a:gd name="T37" fmla="*/ 2147483647 h 2381"/>
                <a:gd name="T38" fmla="*/ 0 w 2380"/>
                <a:gd name="T39" fmla="*/ 2147483647 h 2381"/>
                <a:gd name="T40" fmla="*/ 2147483647 w 2380"/>
                <a:gd name="T41" fmla="*/ 2147483647 h 2381"/>
                <a:gd name="T42" fmla="*/ 2147483647 w 2380"/>
                <a:gd name="T43" fmla="*/ 2147483647 h 2381"/>
                <a:gd name="T44" fmla="*/ 2147483647 w 2380"/>
                <a:gd name="T45" fmla="*/ 2147483647 h 2381"/>
                <a:gd name="T46" fmla="*/ 2147483647 w 2380"/>
                <a:gd name="T47" fmla="*/ 2147483647 h 2381"/>
                <a:gd name="T48" fmla="*/ 2147483647 w 2380"/>
                <a:gd name="T49" fmla="*/ 2147483647 h 2381"/>
                <a:gd name="T50" fmla="*/ 2147483647 w 2380"/>
                <a:gd name="T51" fmla="*/ 2147483647 h 2381"/>
                <a:gd name="T52" fmla="*/ 2147483647 w 2380"/>
                <a:gd name="T53" fmla="*/ 2147483647 h 2381"/>
                <a:gd name="T54" fmla="*/ 2147483647 w 2380"/>
                <a:gd name="T55" fmla="*/ 2147483647 h 2381"/>
                <a:gd name="T56" fmla="*/ 2147483647 w 2380"/>
                <a:gd name="T57" fmla="*/ 2147483647 h 2381"/>
                <a:gd name="T58" fmla="*/ 2147483647 w 2380"/>
                <a:gd name="T59" fmla="*/ 2147483647 h 2381"/>
                <a:gd name="T60" fmla="*/ 2147483647 w 2380"/>
                <a:gd name="T61" fmla="*/ 2147483647 h 2381"/>
                <a:gd name="T62" fmla="*/ 2147483647 w 2380"/>
                <a:gd name="T63" fmla="*/ 2147483647 h 2381"/>
                <a:gd name="T64" fmla="*/ 2147483647 w 2380"/>
                <a:gd name="T65" fmla="*/ 2147483647 h 2381"/>
                <a:gd name="T66" fmla="*/ 2147483647 w 2380"/>
                <a:gd name="T67" fmla="*/ 2147483647 h 2381"/>
                <a:gd name="T68" fmla="*/ 2147483647 w 2380"/>
                <a:gd name="T69" fmla="*/ 2147483647 h 2381"/>
                <a:gd name="T70" fmla="*/ 2147483647 w 2380"/>
                <a:gd name="T71" fmla="*/ 2147483647 h 2381"/>
                <a:gd name="T72" fmla="*/ 2147483647 w 2380"/>
                <a:gd name="T73" fmla="*/ 2147483647 h 2381"/>
                <a:gd name="T74" fmla="*/ 2147483647 w 2380"/>
                <a:gd name="T75" fmla="*/ 2147483647 h 2381"/>
                <a:gd name="T76" fmla="*/ 2147483647 w 2380"/>
                <a:gd name="T77" fmla="*/ 2147483647 h 2381"/>
                <a:gd name="T78" fmla="*/ 2147483647 w 2380"/>
                <a:gd name="T79" fmla="*/ 2147483647 h 2381"/>
                <a:gd name="T80" fmla="*/ 2147483647 w 2380"/>
                <a:gd name="T81" fmla="*/ 2147483647 h 2381"/>
                <a:gd name="T82" fmla="*/ 2147483647 w 2380"/>
                <a:gd name="T83" fmla="*/ 2147483647 h 2381"/>
                <a:gd name="T84" fmla="*/ 2147483647 w 2380"/>
                <a:gd name="T85" fmla="*/ 2147483647 h 2381"/>
                <a:gd name="T86" fmla="*/ 2147483647 w 2380"/>
                <a:gd name="T87" fmla="*/ 2147483647 h 2381"/>
                <a:gd name="T88" fmla="*/ 2147483647 w 2380"/>
                <a:gd name="T89" fmla="*/ 2147483647 h 2381"/>
                <a:gd name="T90" fmla="*/ 2147483647 w 2380"/>
                <a:gd name="T91" fmla="*/ 2147483647 h 2381"/>
                <a:gd name="T92" fmla="*/ 2147483647 w 2380"/>
                <a:gd name="T93" fmla="*/ 2147483647 h 2381"/>
                <a:gd name="T94" fmla="*/ 2147483647 w 2380"/>
                <a:gd name="T95" fmla="*/ 2147483647 h 2381"/>
                <a:gd name="T96" fmla="*/ 2147483647 w 2380"/>
                <a:gd name="T97" fmla="*/ 2147483647 h 2381"/>
                <a:gd name="T98" fmla="*/ 2147483647 w 2380"/>
                <a:gd name="T99" fmla="*/ 2147483647 h 2381"/>
                <a:gd name="T100" fmla="*/ 2147483647 w 2380"/>
                <a:gd name="T101" fmla="*/ 2147483647 h 2381"/>
                <a:gd name="T102" fmla="*/ 2147483647 w 2380"/>
                <a:gd name="T103" fmla="*/ 2147483647 h 2381"/>
                <a:gd name="T104" fmla="*/ 2147483647 w 2380"/>
                <a:gd name="T105" fmla="*/ 2147483647 h 23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80" h="2381">
                  <a:moveTo>
                    <a:pt x="758" y="0"/>
                  </a:moveTo>
                  <a:lnTo>
                    <a:pt x="1622" y="0"/>
                  </a:lnTo>
                  <a:lnTo>
                    <a:pt x="1662" y="1"/>
                  </a:lnTo>
                  <a:lnTo>
                    <a:pt x="1700" y="4"/>
                  </a:lnTo>
                  <a:lnTo>
                    <a:pt x="1738" y="8"/>
                  </a:lnTo>
                  <a:lnTo>
                    <a:pt x="1775" y="16"/>
                  </a:lnTo>
                  <a:lnTo>
                    <a:pt x="1812" y="24"/>
                  </a:lnTo>
                  <a:lnTo>
                    <a:pt x="1847" y="34"/>
                  </a:lnTo>
                  <a:lnTo>
                    <a:pt x="1882" y="46"/>
                  </a:lnTo>
                  <a:lnTo>
                    <a:pt x="1916" y="59"/>
                  </a:lnTo>
                  <a:lnTo>
                    <a:pt x="1951" y="75"/>
                  </a:lnTo>
                  <a:lnTo>
                    <a:pt x="1983" y="91"/>
                  </a:lnTo>
                  <a:lnTo>
                    <a:pt x="2014" y="110"/>
                  </a:lnTo>
                  <a:lnTo>
                    <a:pt x="2045" y="130"/>
                  </a:lnTo>
                  <a:lnTo>
                    <a:pt x="2075" y="151"/>
                  </a:lnTo>
                  <a:lnTo>
                    <a:pt x="2104" y="174"/>
                  </a:lnTo>
                  <a:lnTo>
                    <a:pt x="2132" y="198"/>
                  </a:lnTo>
                  <a:lnTo>
                    <a:pt x="2158" y="222"/>
                  </a:lnTo>
                  <a:lnTo>
                    <a:pt x="2183" y="248"/>
                  </a:lnTo>
                  <a:lnTo>
                    <a:pt x="2206" y="277"/>
                  </a:lnTo>
                  <a:lnTo>
                    <a:pt x="2229" y="305"/>
                  </a:lnTo>
                  <a:lnTo>
                    <a:pt x="2250" y="335"/>
                  </a:lnTo>
                  <a:lnTo>
                    <a:pt x="2270" y="365"/>
                  </a:lnTo>
                  <a:lnTo>
                    <a:pt x="2289" y="397"/>
                  </a:lnTo>
                  <a:lnTo>
                    <a:pt x="2305" y="429"/>
                  </a:lnTo>
                  <a:lnTo>
                    <a:pt x="2321" y="464"/>
                  </a:lnTo>
                  <a:lnTo>
                    <a:pt x="2334" y="498"/>
                  </a:lnTo>
                  <a:lnTo>
                    <a:pt x="2346" y="533"/>
                  </a:lnTo>
                  <a:lnTo>
                    <a:pt x="2356" y="569"/>
                  </a:lnTo>
                  <a:lnTo>
                    <a:pt x="2364" y="605"/>
                  </a:lnTo>
                  <a:lnTo>
                    <a:pt x="2372" y="643"/>
                  </a:lnTo>
                  <a:lnTo>
                    <a:pt x="2376" y="680"/>
                  </a:lnTo>
                  <a:lnTo>
                    <a:pt x="2379" y="718"/>
                  </a:lnTo>
                  <a:lnTo>
                    <a:pt x="2380" y="758"/>
                  </a:lnTo>
                  <a:lnTo>
                    <a:pt x="2380" y="1623"/>
                  </a:lnTo>
                  <a:lnTo>
                    <a:pt x="2379" y="1661"/>
                  </a:lnTo>
                  <a:lnTo>
                    <a:pt x="2376" y="1700"/>
                  </a:lnTo>
                  <a:lnTo>
                    <a:pt x="2372" y="1738"/>
                  </a:lnTo>
                  <a:lnTo>
                    <a:pt x="2364" y="1775"/>
                  </a:lnTo>
                  <a:lnTo>
                    <a:pt x="2356" y="1812"/>
                  </a:lnTo>
                  <a:lnTo>
                    <a:pt x="2346" y="1848"/>
                  </a:lnTo>
                  <a:lnTo>
                    <a:pt x="2334" y="1883"/>
                  </a:lnTo>
                  <a:lnTo>
                    <a:pt x="2321" y="1917"/>
                  </a:lnTo>
                  <a:lnTo>
                    <a:pt x="2305" y="1950"/>
                  </a:lnTo>
                  <a:lnTo>
                    <a:pt x="2289" y="1984"/>
                  </a:lnTo>
                  <a:lnTo>
                    <a:pt x="2270" y="2015"/>
                  </a:lnTo>
                  <a:lnTo>
                    <a:pt x="2250" y="2046"/>
                  </a:lnTo>
                  <a:lnTo>
                    <a:pt x="2229" y="2075"/>
                  </a:lnTo>
                  <a:lnTo>
                    <a:pt x="2206" y="2104"/>
                  </a:lnTo>
                  <a:lnTo>
                    <a:pt x="2183" y="2131"/>
                  </a:lnTo>
                  <a:lnTo>
                    <a:pt x="2158" y="2158"/>
                  </a:lnTo>
                  <a:lnTo>
                    <a:pt x="2132" y="2183"/>
                  </a:lnTo>
                  <a:lnTo>
                    <a:pt x="2104" y="2207"/>
                  </a:lnTo>
                  <a:lnTo>
                    <a:pt x="2075" y="2230"/>
                  </a:lnTo>
                  <a:lnTo>
                    <a:pt x="2045" y="2251"/>
                  </a:lnTo>
                  <a:lnTo>
                    <a:pt x="2014" y="2271"/>
                  </a:lnTo>
                  <a:lnTo>
                    <a:pt x="1983" y="2288"/>
                  </a:lnTo>
                  <a:lnTo>
                    <a:pt x="1951" y="2306"/>
                  </a:lnTo>
                  <a:lnTo>
                    <a:pt x="1916" y="2321"/>
                  </a:lnTo>
                  <a:lnTo>
                    <a:pt x="1882" y="2334"/>
                  </a:lnTo>
                  <a:lnTo>
                    <a:pt x="1847" y="2347"/>
                  </a:lnTo>
                  <a:lnTo>
                    <a:pt x="1812" y="2357"/>
                  </a:lnTo>
                  <a:lnTo>
                    <a:pt x="1775" y="2365"/>
                  </a:lnTo>
                  <a:lnTo>
                    <a:pt x="1738" y="2372"/>
                  </a:lnTo>
                  <a:lnTo>
                    <a:pt x="1700" y="2377"/>
                  </a:lnTo>
                  <a:lnTo>
                    <a:pt x="1662" y="2380"/>
                  </a:lnTo>
                  <a:lnTo>
                    <a:pt x="1622" y="2381"/>
                  </a:lnTo>
                  <a:lnTo>
                    <a:pt x="758" y="2381"/>
                  </a:lnTo>
                  <a:lnTo>
                    <a:pt x="718" y="2380"/>
                  </a:lnTo>
                  <a:lnTo>
                    <a:pt x="680" y="2377"/>
                  </a:lnTo>
                  <a:lnTo>
                    <a:pt x="642" y="2372"/>
                  </a:lnTo>
                  <a:lnTo>
                    <a:pt x="605" y="2365"/>
                  </a:lnTo>
                  <a:lnTo>
                    <a:pt x="568" y="2357"/>
                  </a:lnTo>
                  <a:lnTo>
                    <a:pt x="533" y="2347"/>
                  </a:lnTo>
                  <a:lnTo>
                    <a:pt x="498" y="2334"/>
                  </a:lnTo>
                  <a:lnTo>
                    <a:pt x="464" y="2321"/>
                  </a:lnTo>
                  <a:lnTo>
                    <a:pt x="429" y="2306"/>
                  </a:lnTo>
                  <a:lnTo>
                    <a:pt x="397" y="2288"/>
                  </a:lnTo>
                  <a:lnTo>
                    <a:pt x="366" y="2271"/>
                  </a:lnTo>
                  <a:lnTo>
                    <a:pt x="335" y="2251"/>
                  </a:lnTo>
                  <a:lnTo>
                    <a:pt x="305" y="2230"/>
                  </a:lnTo>
                  <a:lnTo>
                    <a:pt x="276" y="2207"/>
                  </a:lnTo>
                  <a:lnTo>
                    <a:pt x="248" y="2183"/>
                  </a:lnTo>
                  <a:lnTo>
                    <a:pt x="222" y="2158"/>
                  </a:lnTo>
                  <a:lnTo>
                    <a:pt x="197" y="2131"/>
                  </a:lnTo>
                  <a:lnTo>
                    <a:pt x="174" y="2104"/>
                  </a:lnTo>
                  <a:lnTo>
                    <a:pt x="151" y="2075"/>
                  </a:lnTo>
                  <a:lnTo>
                    <a:pt x="130" y="2046"/>
                  </a:lnTo>
                  <a:lnTo>
                    <a:pt x="110" y="2015"/>
                  </a:lnTo>
                  <a:lnTo>
                    <a:pt x="91" y="1984"/>
                  </a:lnTo>
                  <a:lnTo>
                    <a:pt x="75" y="1950"/>
                  </a:lnTo>
                  <a:lnTo>
                    <a:pt x="59" y="1917"/>
                  </a:lnTo>
                  <a:lnTo>
                    <a:pt x="46" y="1883"/>
                  </a:lnTo>
                  <a:lnTo>
                    <a:pt x="34" y="1848"/>
                  </a:lnTo>
                  <a:lnTo>
                    <a:pt x="24" y="1812"/>
                  </a:lnTo>
                  <a:lnTo>
                    <a:pt x="16" y="1775"/>
                  </a:lnTo>
                  <a:lnTo>
                    <a:pt x="8" y="1738"/>
                  </a:lnTo>
                  <a:lnTo>
                    <a:pt x="4" y="1700"/>
                  </a:lnTo>
                  <a:lnTo>
                    <a:pt x="1" y="1661"/>
                  </a:lnTo>
                  <a:lnTo>
                    <a:pt x="0" y="1623"/>
                  </a:lnTo>
                  <a:lnTo>
                    <a:pt x="0" y="758"/>
                  </a:lnTo>
                  <a:lnTo>
                    <a:pt x="1" y="718"/>
                  </a:lnTo>
                  <a:lnTo>
                    <a:pt x="4" y="680"/>
                  </a:lnTo>
                  <a:lnTo>
                    <a:pt x="8" y="643"/>
                  </a:lnTo>
                  <a:lnTo>
                    <a:pt x="16" y="605"/>
                  </a:lnTo>
                  <a:lnTo>
                    <a:pt x="24" y="569"/>
                  </a:lnTo>
                  <a:lnTo>
                    <a:pt x="34" y="533"/>
                  </a:lnTo>
                  <a:lnTo>
                    <a:pt x="46" y="498"/>
                  </a:lnTo>
                  <a:lnTo>
                    <a:pt x="59" y="464"/>
                  </a:lnTo>
                  <a:lnTo>
                    <a:pt x="75" y="429"/>
                  </a:lnTo>
                  <a:lnTo>
                    <a:pt x="91" y="397"/>
                  </a:lnTo>
                  <a:lnTo>
                    <a:pt x="110" y="365"/>
                  </a:lnTo>
                  <a:lnTo>
                    <a:pt x="130" y="335"/>
                  </a:lnTo>
                  <a:lnTo>
                    <a:pt x="151" y="305"/>
                  </a:lnTo>
                  <a:lnTo>
                    <a:pt x="174" y="277"/>
                  </a:lnTo>
                  <a:lnTo>
                    <a:pt x="197" y="248"/>
                  </a:lnTo>
                  <a:lnTo>
                    <a:pt x="222" y="222"/>
                  </a:lnTo>
                  <a:lnTo>
                    <a:pt x="248" y="198"/>
                  </a:lnTo>
                  <a:lnTo>
                    <a:pt x="276" y="174"/>
                  </a:lnTo>
                  <a:lnTo>
                    <a:pt x="305" y="151"/>
                  </a:lnTo>
                  <a:lnTo>
                    <a:pt x="335" y="130"/>
                  </a:lnTo>
                  <a:lnTo>
                    <a:pt x="366" y="110"/>
                  </a:lnTo>
                  <a:lnTo>
                    <a:pt x="397" y="91"/>
                  </a:lnTo>
                  <a:lnTo>
                    <a:pt x="429" y="75"/>
                  </a:lnTo>
                  <a:lnTo>
                    <a:pt x="464" y="59"/>
                  </a:lnTo>
                  <a:lnTo>
                    <a:pt x="498" y="46"/>
                  </a:lnTo>
                  <a:lnTo>
                    <a:pt x="533" y="34"/>
                  </a:lnTo>
                  <a:lnTo>
                    <a:pt x="568" y="24"/>
                  </a:lnTo>
                  <a:lnTo>
                    <a:pt x="605" y="16"/>
                  </a:lnTo>
                  <a:lnTo>
                    <a:pt x="642" y="8"/>
                  </a:lnTo>
                  <a:lnTo>
                    <a:pt x="680" y="4"/>
                  </a:lnTo>
                  <a:lnTo>
                    <a:pt x="718" y="1"/>
                  </a:lnTo>
                  <a:lnTo>
                    <a:pt x="758" y="0"/>
                  </a:lnTo>
                  <a:close/>
                  <a:moveTo>
                    <a:pt x="758" y="83"/>
                  </a:moveTo>
                  <a:lnTo>
                    <a:pt x="723" y="84"/>
                  </a:lnTo>
                  <a:lnTo>
                    <a:pt x="689" y="87"/>
                  </a:lnTo>
                  <a:lnTo>
                    <a:pt x="655" y="91"/>
                  </a:lnTo>
                  <a:lnTo>
                    <a:pt x="622" y="97"/>
                  </a:lnTo>
                  <a:lnTo>
                    <a:pt x="589" y="105"/>
                  </a:lnTo>
                  <a:lnTo>
                    <a:pt x="557" y="113"/>
                  </a:lnTo>
                  <a:lnTo>
                    <a:pt x="526" y="125"/>
                  </a:lnTo>
                  <a:lnTo>
                    <a:pt x="496" y="136"/>
                  </a:lnTo>
                  <a:lnTo>
                    <a:pt x="466" y="150"/>
                  </a:lnTo>
                  <a:lnTo>
                    <a:pt x="437" y="165"/>
                  </a:lnTo>
                  <a:lnTo>
                    <a:pt x="408" y="181"/>
                  </a:lnTo>
                  <a:lnTo>
                    <a:pt x="381" y="199"/>
                  </a:lnTo>
                  <a:lnTo>
                    <a:pt x="354" y="217"/>
                  </a:lnTo>
                  <a:lnTo>
                    <a:pt x="329" y="238"/>
                  </a:lnTo>
                  <a:lnTo>
                    <a:pt x="305" y="259"/>
                  </a:lnTo>
                  <a:lnTo>
                    <a:pt x="282" y="282"/>
                  </a:lnTo>
                  <a:lnTo>
                    <a:pt x="259" y="305"/>
                  </a:lnTo>
                  <a:lnTo>
                    <a:pt x="238" y="330"/>
                  </a:lnTo>
                  <a:lnTo>
                    <a:pt x="217" y="355"/>
                  </a:lnTo>
                  <a:lnTo>
                    <a:pt x="199" y="382"/>
                  </a:lnTo>
                  <a:lnTo>
                    <a:pt x="181" y="409"/>
                  </a:lnTo>
                  <a:lnTo>
                    <a:pt x="165" y="437"/>
                  </a:lnTo>
                  <a:lnTo>
                    <a:pt x="150" y="466"/>
                  </a:lnTo>
                  <a:lnTo>
                    <a:pt x="136" y="496"/>
                  </a:lnTo>
                  <a:lnTo>
                    <a:pt x="125" y="526"/>
                  </a:lnTo>
                  <a:lnTo>
                    <a:pt x="113" y="557"/>
                  </a:lnTo>
                  <a:lnTo>
                    <a:pt x="105" y="590"/>
                  </a:lnTo>
                  <a:lnTo>
                    <a:pt x="97" y="622"/>
                  </a:lnTo>
                  <a:lnTo>
                    <a:pt x="91" y="655"/>
                  </a:lnTo>
                  <a:lnTo>
                    <a:pt x="87" y="689"/>
                  </a:lnTo>
                  <a:lnTo>
                    <a:pt x="84" y="723"/>
                  </a:lnTo>
                  <a:lnTo>
                    <a:pt x="83" y="758"/>
                  </a:lnTo>
                  <a:lnTo>
                    <a:pt x="83" y="1623"/>
                  </a:lnTo>
                  <a:lnTo>
                    <a:pt x="84" y="1657"/>
                  </a:lnTo>
                  <a:lnTo>
                    <a:pt x="87" y="1692"/>
                  </a:lnTo>
                  <a:lnTo>
                    <a:pt x="91" y="1725"/>
                  </a:lnTo>
                  <a:lnTo>
                    <a:pt x="97" y="1758"/>
                  </a:lnTo>
                  <a:lnTo>
                    <a:pt x="105" y="1791"/>
                  </a:lnTo>
                  <a:lnTo>
                    <a:pt x="113" y="1823"/>
                  </a:lnTo>
                  <a:lnTo>
                    <a:pt x="125" y="1854"/>
                  </a:lnTo>
                  <a:lnTo>
                    <a:pt x="136" y="1885"/>
                  </a:lnTo>
                  <a:lnTo>
                    <a:pt x="150" y="1915"/>
                  </a:lnTo>
                  <a:lnTo>
                    <a:pt x="165" y="1944"/>
                  </a:lnTo>
                  <a:lnTo>
                    <a:pt x="181" y="1972"/>
                  </a:lnTo>
                  <a:lnTo>
                    <a:pt x="199" y="1999"/>
                  </a:lnTo>
                  <a:lnTo>
                    <a:pt x="217" y="2025"/>
                  </a:lnTo>
                  <a:lnTo>
                    <a:pt x="238" y="2051"/>
                  </a:lnTo>
                  <a:lnTo>
                    <a:pt x="259" y="2076"/>
                  </a:lnTo>
                  <a:lnTo>
                    <a:pt x="282" y="2099"/>
                  </a:lnTo>
                  <a:lnTo>
                    <a:pt x="305" y="2122"/>
                  </a:lnTo>
                  <a:lnTo>
                    <a:pt x="329" y="2143"/>
                  </a:lnTo>
                  <a:lnTo>
                    <a:pt x="354" y="2163"/>
                  </a:lnTo>
                  <a:lnTo>
                    <a:pt x="381" y="2181"/>
                  </a:lnTo>
                  <a:lnTo>
                    <a:pt x="408" y="2199"/>
                  </a:lnTo>
                  <a:lnTo>
                    <a:pt x="437" y="2216"/>
                  </a:lnTo>
                  <a:lnTo>
                    <a:pt x="466" y="2230"/>
                  </a:lnTo>
                  <a:lnTo>
                    <a:pt x="496" y="2244"/>
                  </a:lnTo>
                  <a:lnTo>
                    <a:pt x="526" y="2256"/>
                  </a:lnTo>
                  <a:lnTo>
                    <a:pt x="557" y="2267"/>
                  </a:lnTo>
                  <a:lnTo>
                    <a:pt x="589" y="2276"/>
                  </a:lnTo>
                  <a:lnTo>
                    <a:pt x="622" y="2283"/>
                  </a:lnTo>
                  <a:lnTo>
                    <a:pt x="655" y="2289"/>
                  </a:lnTo>
                  <a:lnTo>
                    <a:pt x="689" y="2294"/>
                  </a:lnTo>
                  <a:lnTo>
                    <a:pt x="723" y="2297"/>
                  </a:lnTo>
                  <a:lnTo>
                    <a:pt x="758" y="2298"/>
                  </a:lnTo>
                  <a:lnTo>
                    <a:pt x="1622" y="2298"/>
                  </a:lnTo>
                  <a:lnTo>
                    <a:pt x="1657" y="2297"/>
                  </a:lnTo>
                  <a:lnTo>
                    <a:pt x="1691" y="2294"/>
                  </a:lnTo>
                  <a:lnTo>
                    <a:pt x="1725" y="2289"/>
                  </a:lnTo>
                  <a:lnTo>
                    <a:pt x="1758" y="2283"/>
                  </a:lnTo>
                  <a:lnTo>
                    <a:pt x="1791" y="2276"/>
                  </a:lnTo>
                  <a:lnTo>
                    <a:pt x="1823" y="2267"/>
                  </a:lnTo>
                  <a:lnTo>
                    <a:pt x="1854" y="2256"/>
                  </a:lnTo>
                  <a:lnTo>
                    <a:pt x="1884" y="2244"/>
                  </a:lnTo>
                  <a:lnTo>
                    <a:pt x="1914" y="2230"/>
                  </a:lnTo>
                  <a:lnTo>
                    <a:pt x="1943" y="2216"/>
                  </a:lnTo>
                  <a:lnTo>
                    <a:pt x="1972" y="2199"/>
                  </a:lnTo>
                  <a:lnTo>
                    <a:pt x="1999" y="2181"/>
                  </a:lnTo>
                  <a:lnTo>
                    <a:pt x="2026" y="2163"/>
                  </a:lnTo>
                  <a:lnTo>
                    <a:pt x="2051" y="2143"/>
                  </a:lnTo>
                  <a:lnTo>
                    <a:pt x="2075" y="2122"/>
                  </a:lnTo>
                  <a:lnTo>
                    <a:pt x="2098" y="2099"/>
                  </a:lnTo>
                  <a:lnTo>
                    <a:pt x="2121" y="2076"/>
                  </a:lnTo>
                  <a:lnTo>
                    <a:pt x="2142" y="2051"/>
                  </a:lnTo>
                  <a:lnTo>
                    <a:pt x="2163" y="2025"/>
                  </a:lnTo>
                  <a:lnTo>
                    <a:pt x="2181" y="1999"/>
                  </a:lnTo>
                  <a:lnTo>
                    <a:pt x="2199" y="1972"/>
                  </a:lnTo>
                  <a:lnTo>
                    <a:pt x="2215" y="1944"/>
                  </a:lnTo>
                  <a:lnTo>
                    <a:pt x="2230" y="1915"/>
                  </a:lnTo>
                  <a:lnTo>
                    <a:pt x="2244" y="1885"/>
                  </a:lnTo>
                  <a:lnTo>
                    <a:pt x="2255" y="1854"/>
                  </a:lnTo>
                  <a:lnTo>
                    <a:pt x="2267" y="1823"/>
                  </a:lnTo>
                  <a:lnTo>
                    <a:pt x="2275" y="1791"/>
                  </a:lnTo>
                  <a:lnTo>
                    <a:pt x="2283" y="1758"/>
                  </a:lnTo>
                  <a:lnTo>
                    <a:pt x="2289" y="1725"/>
                  </a:lnTo>
                  <a:lnTo>
                    <a:pt x="2293" y="1692"/>
                  </a:lnTo>
                  <a:lnTo>
                    <a:pt x="2296" y="1657"/>
                  </a:lnTo>
                  <a:lnTo>
                    <a:pt x="2297" y="1623"/>
                  </a:lnTo>
                  <a:lnTo>
                    <a:pt x="2297" y="758"/>
                  </a:lnTo>
                  <a:lnTo>
                    <a:pt x="2296" y="723"/>
                  </a:lnTo>
                  <a:lnTo>
                    <a:pt x="2293" y="689"/>
                  </a:lnTo>
                  <a:lnTo>
                    <a:pt x="2289" y="655"/>
                  </a:lnTo>
                  <a:lnTo>
                    <a:pt x="2283" y="622"/>
                  </a:lnTo>
                  <a:lnTo>
                    <a:pt x="2275" y="590"/>
                  </a:lnTo>
                  <a:lnTo>
                    <a:pt x="2267" y="557"/>
                  </a:lnTo>
                  <a:lnTo>
                    <a:pt x="2255" y="526"/>
                  </a:lnTo>
                  <a:lnTo>
                    <a:pt x="2244" y="496"/>
                  </a:lnTo>
                  <a:lnTo>
                    <a:pt x="2230" y="466"/>
                  </a:lnTo>
                  <a:lnTo>
                    <a:pt x="2215" y="437"/>
                  </a:lnTo>
                  <a:lnTo>
                    <a:pt x="2199" y="409"/>
                  </a:lnTo>
                  <a:lnTo>
                    <a:pt x="2181" y="382"/>
                  </a:lnTo>
                  <a:lnTo>
                    <a:pt x="2163" y="355"/>
                  </a:lnTo>
                  <a:lnTo>
                    <a:pt x="2142" y="330"/>
                  </a:lnTo>
                  <a:lnTo>
                    <a:pt x="2121" y="305"/>
                  </a:lnTo>
                  <a:lnTo>
                    <a:pt x="2098" y="282"/>
                  </a:lnTo>
                  <a:lnTo>
                    <a:pt x="2075" y="259"/>
                  </a:lnTo>
                  <a:lnTo>
                    <a:pt x="2051" y="238"/>
                  </a:lnTo>
                  <a:lnTo>
                    <a:pt x="2026" y="217"/>
                  </a:lnTo>
                  <a:lnTo>
                    <a:pt x="1999" y="199"/>
                  </a:lnTo>
                  <a:lnTo>
                    <a:pt x="1972" y="181"/>
                  </a:lnTo>
                  <a:lnTo>
                    <a:pt x="1943" y="165"/>
                  </a:lnTo>
                  <a:lnTo>
                    <a:pt x="1914" y="150"/>
                  </a:lnTo>
                  <a:lnTo>
                    <a:pt x="1884" y="136"/>
                  </a:lnTo>
                  <a:lnTo>
                    <a:pt x="1854" y="125"/>
                  </a:lnTo>
                  <a:lnTo>
                    <a:pt x="1823" y="113"/>
                  </a:lnTo>
                  <a:lnTo>
                    <a:pt x="1791" y="105"/>
                  </a:lnTo>
                  <a:lnTo>
                    <a:pt x="1758" y="97"/>
                  </a:lnTo>
                  <a:lnTo>
                    <a:pt x="1725" y="91"/>
                  </a:lnTo>
                  <a:lnTo>
                    <a:pt x="1691" y="87"/>
                  </a:lnTo>
                  <a:lnTo>
                    <a:pt x="1657" y="84"/>
                  </a:lnTo>
                  <a:lnTo>
                    <a:pt x="1622" y="83"/>
                  </a:lnTo>
                  <a:lnTo>
                    <a:pt x="758" y="83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14"/>
            <p:cNvSpPr>
              <a:spLocks noEditPoints="1"/>
            </p:cNvSpPr>
            <p:nvPr/>
          </p:nvSpPr>
          <p:spPr bwMode="auto">
            <a:xfrm>
              <a:off x="9504363" y="1044575"/>
              <a:ext cx="469900" cy="568325"/>
            </a:xfrm>
            <a:custGeom>
              <a:avLst/>
              <a:gdLst>
                <a:gd name="T0" fmla="*/ 2147483647 w 1483"/>
                <a:gd name="T1" fmla="*/ 2147483647 h 1791"/>
                <a:gd name="T2" fmla="*/ 2147483647 w 1483"/>
                <a:gd name="T3" fmla="*/ 2147483647 h 1791"/>
                <a:gd name="T4" fmla="*/ 2147483647 w 1483"/>
                <a:gd name="T5" fmla="*/ 2147483647 h 1791"/>
                <a:gd name="T6" fmla="*/ 2147483647 w 1483"/>
                <a:gd name="T7" fmla="*/ 2147483647 h 1791"/>
                <a:gd name="T8" fmla="*/ 2147483647 w 1483"/>
                <a:gd name="T9" fmla="*/ 2147483647 h 1791"/>
                <a:gd name="T10" fmla="*/ 2147483647 w 1483"/>
                <a:gd name="T11" fmla="*/ 2147483647 h 1791"/>
                <a:gd name="T12" fmla="*/ 2147483647 w 1483"/>
                <a:gd name="T13" fmla="*/ 2147483647 h 1791"/>
                <a:gd name="T14" fmla="*/ 2147483647 w 1483"/>
                <a:gd name="T15" fmla="*/ 2147483647 h 1791"/>
                <a:gd name="T16" fmla="*/ 2147483647 w 1483"/>
                <a:gd name="T17" fmla="*/ 2147483647 h 1791"/>
                <a:gd name="T18" fmla="*/ 2147483647 w 1483"/>
                <a:gd name="T19" fmla="*/ 2147483647 h 1791"/>
                <a:gd name="T20" fmla="*/ 2147483647 w 1483"/>
                <a:gd name="T21" fmla="*/ 2147483647 h 1791"/>
                <a:gd name="T22" fmla="*/ 2147483647 w 1483"/>
                <a:gd name="T23" fmla="*/ 2147483647 h 1791"/>
                <a:gd name="T24" fmla="*/ 2147483647 w 1483"/>
                <a:gd name="T25" fmla="*/ 2147483647 h 1791"/>
                <a:gd name="T26" fmla="*/ 2147483647 w 1483"/>
                <a:gd name="T27" fmla="*/ 2147483647 h 1791"/>
                <a:gd name="T28" fmla="*/ 2147483647 w 1483"/>
                <a:gd name="T29" fmla="*/ 2147483647 h 1791"/>
                <a:gd name="T30" fmla="*/ 2147483647 w 1483"/>
                <a:gd name="T31" fmla="*/ 2147483647 h 1791"/>
                <a:gd name="T32" fmla="*/ 2147483647 w 1483"/>
                <a:gd name="T33" fmla="*/ 2147483647 h 1791"/>
                <a:gd name="T34" fmla="*/ 2147483647 w 1483"/>
                <a:gd name="T35" fmla="*/ 2147483647 h 1791"/>
                <a:gd name="T36" fmla="*/ 2147483647 w 1483"/>
                <a:gd name="T37" fmla="*/ 2147483647 h 1791"/>
                <a:gd name="T38" fmla="*/ 2147483647 w 1483"/>
                <a:gd name="T39" fmla="*/ 2147483647 h 1791"/>
                <a:gd name="T40" fmla="*/ 2147483647 w 1483"/>
                <a:gd name="T41" fmla="*/ 2147483647 h 1791"/>
                <a:gd name="T42" fmla="*/ 2147483647 w 1483"/>
                <a:gd name="T43" fmla="*/ 2147483647 h 1791"/>
                <a:gd name="T44" fmla="*/ 2147483647 w 1483"/>
                <a:gd name="T45" fmla="*/ 2147483647 h 1791"/>
                <a:gd name="T46" fmla="*/ 2147483647 w 1483"/>
                <a:gd name="T47" fmla="*/ 2147483647 h 1791"/>
                <a:gd name="T48" fmla="*/ 2147483647 w 1483"/>
                <a:gd name="T49" fmla="*/ 2147483647 h 1791"/>
                <a:gd name="T50" fmla="*/ 2147483647 w 1483"/>
                <a:gd name="T51" fmla="*/ 2147483647 h 1791"/>
                <a:gd name="T52" fmla="*/ 2147483647 w 1483"/>
                <a:gd name="T53" fmla="*/ 2147483647 h 1791"/>
                <a:gd name="T54" fmla="*/ 2147483647 w 1483"/>
                <a:gd name="T55" fmla="*/ 2147483647 h 1791"/>
                <a:gd name="T56" fmla="*/ 2147483647 w 1483"/>
                <a:gd name="T57" fmla="*/ 2147483647 h 1791"/>
                <a:gd name="T58" fmla="*/ 2147483647 w 1483"/>
                <a:gd name="T59" fmla="*/ 2147483647 h 1791"/>
                <a:gd name="T60" fmla="*/ 2147483647 w 1483"/>
                <a:gd name="T61" fmla="*/ 2147483647 h 1791"/>
                <a:gd name="T62" fmla="*/ 2147483647 w 1483"/>
                <a:gd name="T63" fmla="*/ 2147483647 h 1791"/>
                <a:gd name="T64" fmla="*/ 2147483647 w 1483"/>
                <a:gd name="T65" fmla="*/ 2147483647 h 1791"/>
                <a:gd name="T66" fmla="*/ 2147483647 w 1483"/>
                <a:gd name="T67" fmla="*/ 2147483647 h 1791"/>
                <a:gd name="T68" fmla="*/ 2147483647 w 1483"/>
                <a:gd name="T69" fmla="*/ 2147483647 h 1791"/>
                <a:gd name="T70" fmla="*/ 2147483647 w 1483"/>
                <a:gd name="T71" fmla="*/ 2147483647 h 1791"/>
                <a:gd name="T72" fmla="*/ 2147483647 w 1483"/>
                <a:gd name="T73" fmla="*/ 2147483647 h 1791"/>
                <a:gd name="T74" fmla="*/ 2147483647 w 1483"/>
                <a:gd name="T75" fmla="*/ 2147483647 h 1791"/>
                <a:gd name="T76" fmla="*/ 2147483647 w 1483"/>
                <a:gd name="T77" fmla="*/ 2147483647 h 1791"/>
                <a:gd name="T78" fmla="*/ 0 w 1483"/>
                <a:gd name="T79" fmla="*/ 2147483647 h 1791"/>
                <a:gd name="T80" fmla="*/ 2147483647 w 1483"/>
                <a:gd name="T81" fmla="*/ 2147483647 h 1791"/>
                <a:gd name="T82" fmla="*/ 2147483647 w 1483"/>
                <a:gd name="T83" fmla="*/ 2147483647 h 1791"/>
                <a:gd name="T84" fmla="*/ 2147483647 w 1483"/>
                <a:gd name="T85" fmla="*/ 2147483647 h 1791"/>
                <a:gd name="T86" fmla="*/ 2147483647 w 1483"/>
                <a:gd name="T87" fmla="*/ 2147483647 h 1791"/>
                <a:gd name="T88" fmla="*/ 2147483647 w 1483"/>
                <a:gd name="T89" fmla="*/ 2147483647 h 1791"/>
                <a:gd name="T90" fmla="*/ 2147483647 w 1483"/>
                <a:gd name="T91" fmla="*/ 2147483647 h 1791"/>
                <a:gd name="T92" fmla="*/ 2147483647 w 1483"/>
                <a:gd name="T93" fmla="*/ 2147483647 h 1791"/>
                <a:gd name="T94" fmla="*/ 2147483647 w 1483"/>
                <a:gd name="T95" fmla="*/ 2147483647 h 1791"/>
                <a:gd name="T96" fmla="*/ 2147483647 w 1483"/>
                <a:gd name="T97" fmla="*/ 2147483647 h 1791"/>
                <a:gd name="T98" fmla="*/ 2147483647 w 1483"/>
                <a:gd name="T99" fmla="*/ 2147483647 h 1791"/>
                <a:gd name="T100" fmla="*/ 2147483647 w 1483"/>
                <a:gd name="T101" fmla="*/ 2147483647 h 17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3" h="1791">
                  <a:moveTo>
                    <a:pt x="181" y="0"/>
                  </a:moveTo>
                  <a:lnTo>
                    <a:pt x="944" y="0"/>
                  </a:lnTo>
                  <a:lnTo>
                    <a:pt x="957" y="0"/>
                  </a:lnTo>
                  <a:lnTo>
                    <a:pt x="972" y="3"/>
                  </a:lnTo>
                  <a:lnTo>
                    <a:pt x="986" y="7"/>
                  </a:lnTo>
                  <a:lnTo>
                    <a:pt x="1001" y="11"/>
                  </a:lnTo>
                  <a:lnTo>
                    <a:pt x="1016" y="17"/>
                  </a:lnTo>
                  <a:lnTo>
                    <a:pt x="1033" y="24"/>
                  </a:lnTo>
                  <a:lnTo>
                    <a:pt x="1050" y="33"/>
                  </a:lnTo>
                  <a:lnTo>
                    <a:pt x="1066" y="42"/>
                  </a:lnTo>
                  <a:lnTo>
                    <a:pt x="1083" y="51"/>
                  </a:lnTo>
                  <a:lnTo>
                    <a:pt x="1101" y="63"/>
                  </a:lnTo>
                  <a:lnTo>
                    <a:pt x="1117" y="74"/>
                  </a:lnTo>
                  <a:lnTo>
                    <a:pt x="1135" y="87"/>
                  </a:lnTo>
                  <a:lnTo>
                    <a:pt x="1170" y="114"/>
                  </a:lnTo>
                  <a:lnTo>
                    <a:pt x="1205" y="143"/>
                  </a:lnTo>
                  <a:lnTo>
                    <a:pt x="1232" y="166"/>
                  </a:lnTo>
                  <a:lnTo>
                    <a:pt x="1258" y="191"/>
                  </a:lnTo>
                  <a:lnTo>
                    <a:pt x="1284" y="216"/>
                  </a:lnTo>
                  <a:lnTo>
                    <a:pt x="1308" y="241"/>
                  </a:lnTo>
                  <a:lnTo>
                    <a:pt x="1332" y="267"/>
                  </a:lnTo>
                  <a:lnTo>
                    <a:pt x="1355" y="292"/>
                  </a:lnTo>
                  <a:lnTo>
                    <a:pt x="1377" y="317"/>
                  </a:lnTo>
                  <a:lnTo>
                    <a:pt x="1397" y="340"/>
                  </a:lnTo>
                  <a:lnTo>
                    <a:pt x="1416" y="363"/>
                  </a:lnTo>
                  <a:lnTo>
                    <a:pt x="1432" y="385"/>
                  </a:lnTo>
                  <a:lnTo>
                    <a:pt x="1447" y="405"/>
                  </a:lnTo>
                  <a:lnTo>
                    <a:pt x="1459" y="423"/>
                  </a:lnTo>
                  <a:lnTo>
                    <a:pt x="1470" y="439"/>
                  </a:lnTo>
                  <a:lnTo>
                    <a:pt x="1477" y="453"/>
                  </a:lnTo>
                  <a:lnTo>
                    <a:pt x="1482" y="463"/>
                  </a:lnTo>
                  <a:lnTo>
                    <a:pt x="1483" y="470"/>
                  </a:lnTo>
                  <a:lnTo>
                    <a:pt x="1483" y="1610"/>
                  </a:lnTo>
                  <a:lnTo>
                    <a:pt x="1482" y="1629"/>
                  </a:lnTo>
                  <a:lnTo>
                    <a:pt x="1479" y="1646"/>
                  </a:lnTo>
                  <a:lnTo>
                    <a:pt x="1475" y="1664"/>
                  </a:lnTo>
                  <a:lnTo>
                    <a:pt x="1469" y="1681"/>
                  </a:lnTo>
                  <a:lnTo>
                    <a:pt x="1461" y="1696"/>
                  </a:lnTo>
                  <a:lnTo>
                    <a:pt x="1452" y="1712"/>
                  </a:lnTo>
                  <a:lnTo>
                    <a:pt x="1441" y="1725"/>
                  </a:lnTo>
                  <a:lnTo>
                    <a:pt x="1430" y="1738"/>
                  </a:lnTo>
                  <a:lnTo>
                    <a:pt x="1417" y="1750"/>
                  </a:lnTo>
                  <a:lnTo>
                    <a:pt x="1403" y="1761"/>
                  </a:lnTo>
                  <a:lnTo>
                    <a:pt x="1388" y="1769"/>
                  </a:lnTo>
                  <a:lnTo>
                    <a:pt x="1372" y="1777"/>
                  </a:lnTo>
                  <a:lnTo>
                    <a:pt x="1355" y="1784"/>
                  </a:lnTo>
                  <a:lnTo>
                    <a:pt x="1339" y="1788"/>
                  </a:lnTo>
                  <a:lnTo>
                    <a:pt x="1320" y="1791"/>
                  </a:lnTo>
                  <a:lnTo>
                    <a:pt x="1302" y="1791"/>
                  </a:lnTo>
                  <a:lnTo>
                    <a:pt x="1232" y="1791"/>
                  </a:lnTo>
                  <a:lnTo>
                    <a:pt x="1162" y="1791"/>
                  </a:lnTo>
                  <a:lnTo>
                    <a:pt x="1092" y="1791"/>
                  </a:lnTo>
                  <a:lnTo>
                    <a:pt x="1022" y="1791"/>
                  </a:lnTo>
                  <a:lnTo>
                    <a:pt x="952" y="1791"/>
                  </a:lnTo>
                  <a:lnTo>
                    <a:pt x="881" y="1791"/>
                  </a:lnTo>
                  <a:lnTo>
                    <a:pt x="812" y="1791"/>
                  </a:lnTo>
                  <a:lnTo>
                    <a:pt x="742" y="1791"/>
                  </a:lnTo>
                  <a:lnTo>
                    <a:pt x="671" y="1791"/>
                  </a:lnTo>
                  <a:lnTo>
                    <a:pt x="602" y="1791"/>
                  </a:lnTo>
                  <a:lnTo>
                    <a:pt x="531" y="1791"/>
                  </a:lnTo>
                  <a:lnTo>
                    <a:pt x="461" y="1791"/>
                  </a:lnTo>
                  <a:lnTo>
                    <a:pt x="392" y="1791"/>
                  </a:lnTo>
                  <a:lnTo>
                    <a:pt x="321" y="1791"/>
                  </a:lnTo>
                  <a:lnTo>
                    <a:pt x="251" y="1791"/>
                  </a:lnTo>
                  <a:lnTo>
                    <a:pt x="181" y="1791"/>
                  </a:lnTo>
                  <a:lnTo>
                    <a:pt x="163" y="1791"/>
                  </a:lnTo>
                  <a:lnTo>
                    <a:pt x="144" y="1788"/>
                  </a:lnTo>
                  <a:lnTo>
                    <a:pt x="128" y="1784"/>
                  </a:lnTo>
                  <a:lnTo>
                    <a:pt x="111" y="1777"/>
                  </a:lnTo>
                  <a:lnTo>
                    <a:pt x="95" y="1769"/>
                  </a:lnTo>
                  <a:lnTo>
                    <a:pt x="80" y="1761"/>
                  </a:lnTo>
                  <a:lnTo>
                    <a:pt x="66" y="1750"/>
                  </a:lnTo>
                  <a:lnTo>
                    <a:pt x="53" y="1738"/>
                  </a:lnTo>
                  <a:lnTo>
                    <a:pt x="42" y="1725"/>
                  </a:lnTo>
                  <a:lnTo>
                    <a:pt x="31" y="1712"/>
                  </a:lnTo>
                  <a:lnTo>
                    <a:pt x="22" y="1696"/>
                  </a:lnTo>
                  <a:lnTo>
                    <a:pt x="15" y="1681"/>
                  </a:lnTo>
                  <a:lnTo>
                    <a:pt x="8" y="1664"/>
                  </a:lnTo>
                  <a:lnTo>
                    <a:pt x="4" y="1646"/>
                  </a:lnTo>
                  <a:lnTo>
                    <a:pt x="1" y="1629"/>
                  </a:lnTo>
                  <a:lnTo>
                    <a:pt x="0" y="1610"/>
                  </a:lnTo>
                  <a:lnTo>
                    <a:pt x="0" y="1442"/>
                  </a:lnTo>
                  <a:lnTo>
                    <a:pt x="96" y="1442"/>
                  </a:lnTo>
                  <a:lnTo>
                    <a:pt x="96" y="1610"/>
                  </a:lnTo>
                  <a:lnTo>
                    <a:pt x="97" y="1619"/>
                  </a:lnTo>
                  <a:lnTo>
                    <a:pt x="98" y="1628"/>
                  </a:lnTo>
                  <a:lnTo>
                    <a:pt x="100" y="1636"/>
                  </a:lnTo>
                  <a:lnTo>
                    <a:pt x="103" y="1643"/>
                  </a:lnTo>
                  <a:lnTo>
                    <a:pt x="106" y="1650"/>
                  </a:lnTo>
                  <a:lnTo>
                    <a:pt x="110" y="1658"/>
                  </a:lnTo>
                  <a:lnTo>
                    <a:pt x="115" y="1664"/>
                  </a:lnTo>
                  <a:lnTo>
                    <a:pt x="121" y="1670"/>
                  </a:lnTo>
                  <a:lnTo>
                    <a:pt x="127" y="1675"/>
                  </a:lnTo>
                  <a:lnTo>
                    <a:pt x="134" y="1681"/>
                  </a:lnTo>
                  <a:lnTo>
                    <a:pt x="140" y="1685"/>
                  </a:lnTo>
                  <a:lnTo>
                    <a:pt x="149" y="1689"/>
                  </a:lnTo>
                  <a:lnTo>
                    <a:pt x="156" y="1692"/>
                  </a:lnTo>
                  <a:lnTo>
                    <a:pt x="164" y="1694"/>
                  </a:lnTo>
                  <a:lnTo>
                    <a:pt x="173" y="1695"/>
                  </a:lnTo>
                  <a:lnTo>
                    <a:pt x="181" y="1695"/>
                  </a:lnTo>
                  <a:lnTo>
                    <a:pt x="251" y="1695"/>
                  </a:lnTo>
                  <a:lnTo>
                    <a:pt x="321" y="1695"/>
                  </a:lnTo>
                  <a:lnTo>
                    <a:pt x="392" y="1695"/>
                  </a:lnTo>
                  <a:lnTo>
                    <a:pt x="461" y="1695"/>
                  </a:lnTo>
                  <a:lnTo>
                    <a:pt x="531" y="1695"/>
                  </a:lnTo>
                  <a:lnTo>
                    <a:pt x="602" y="1695"/>
                  </a:lnTo>
                  <a:lnTo>
                    <a:pt x="671" y="1695"/>
                  </a:lnTo>
                  <a:lnTo>
                    <a:pt x="742" y="1695"/>
                  </a:lnTo>
                  <a:lnTo>
                    <a:pt x="812" y="1695"/>
                  </a:lnTo>
                  <a:lnTo>
                    <a:pt x="881" y="1695"/>
                  </a:lnTo>
                  <a:lnTo>
                    <a:pt x="952" y="1695"/>
                  </a:lnTo>
                  <a:lnTo>
                    <a:pt x="1022" y="1695"/>
                  </a:lnTo>
                  <a:lnTo>
                    <a:pt x="1092" y="1695"/>
                  </a:lnTo>
                  <a:lnTo>
                    <a:pt x="1162" y="1695"/>
                  </a:lnTo>
                  <a:lnTo>
                    <a:pt x="1232" y="1695"/>
                  </a:lnTo>
                  <a:lnTo>
                    <a:pt x="1302" y="1695"/>
                  </a:lnTo>
                  <a:lnTo>
                    <a:pt x="1311" y="1695"/>
                  </a:lnTo>
                  <a:lnTo>
                    <a:pt x="1319" y="1694"/>
                  </a:lnTo>
                  <a:lnTo>
                    <a:pt x="1327" y="1692"/>
                  </a:lnTo>
                  <a:lnTo>
                    <a:pt x="1335" y="1689"/>
                  </a:lnTo>
                  <a:lnTo>
                    <a:pt x="1343" y="1685"/>
                  </a:lnTo>
                  <a:lnTo>
                    <a:pt x="1350" y="1681"/>
                  </a:lnTo>
                  <a:lnTo>
                    <a:pt x="1356" y="1676"/>
                  </a:lnTo>
                  <a:lnTo>
                    <a:pt x="1363" y="1670"/>
                  </a:lnTo>
                  <a:lnTo>
                    <a:pt x="1368" y="1664"/>
                  </a:lnTo>
                  <a:lnTo>
                    <a:pt x="1373" y="1658"/>
                  </a:lnTo>
                  <a:lnTo>
                    <a:pt x="1377" y="1650"/>
                  </a:lnTo>
                  <a:lnTo>
                    <a:pt x="1380" y="1643"/>
                  </a:lnTo>
                  <a:lnTo>
                    <a:pt x="1383" y="1636"/>
                  </a:lnTo>
                  <a:lnTo>
                    <a:pt x="1385" y="1628"/>
                  </a:lnTo>
                  <a:lnTo>
                    <a:pt x="1386" y="1619"/>
                  </a:lnTo>
                  <a:lnTo>
                    <a:pt x="1387" y="1610"/>
                  </a:lnTo>
                  <a:lnTo>
                    <a:pt x="1387" y="518"/>
                  </a:lnTo>
                  <a:lnTo>
                    <a:pt x="1011" y="518"/>
                  </a:lnTo>
                  <a:lnTo>
                    <a:pt x="963" y="518"/>
                  </a:lnTo>
                  <a:lnTo>
                    <a:pt x="963" y="470"/>
                  </a:lnTo>
                  <a:lnTo>
                    <a:pt x="963" y="99"/>
                  </a:lnTo>
                  <a:lnTo>
                    <a:pt x="953" y="97"/>
                  </a:lnTo>
                  <a:lnTo>
                    <a:pt x="944" y="96"/>
                  </a:lnTo>
                  <a:lnTo>
                    <a:pt x="181" y="96"/>
                  </a:lnTo>
                  <a:lnTo>
                    <a:pt x="173" y="96"/>
                  </a:lnTo>
                  <a:lnTo>
                    <a:pt x="164" y="98"/>
                  </a:lnTo>
                  <a:lnTo>
                    <a:pt x="156" y="100"/>
                  </a:lnTo>
                  <a:lnTo>
                    <a:pt x="149" y="102"/>
                  </a:lnTo>
                  <a:lnTo>
                    <a:pt x="140" y="106"/>
                  </a:lnTo>
                  <a:lnTo>
                    <a:pt x="134" y="111"/>
                  </a:lnTo>
                  <a:lnTo>
                    <a:pt x="127" y="116"/>
                  </a:lnTo>
                  <a:lnTo>
                    <a:pt x="121" y="121"/>
                  </a:lnTo>
                  <a:lnTo>
                    <a:pt x="115" y="127"/>
                  </a:lnTo>
                  <a:lnTo>
                    <a:pt x="110" y="134"/>
                  </a:lnTo>
                  <a:lnTo>
                    <a:pt x="106" y="141"/>
                  </a:lnTo>
                  <a:lnTo>
                    <a:pt x="103" y="148"/>
                  </a:lnTo>
                  <a:lnTo>
                    <a:pt x="100" y="156"/>
                  </a:lnTo>
                  <a:lnTo>
                    <a:pt x="98" y="165"/>
                  </a:lnTo>
                  <a:lnTo>
                    <a:pt x="97" y="173"/>
                  </a:lnTo>
                  <a:lnTo>
                    <a:pt x="96" y="181"/>
                  </a:lnTo>
                  <a:lnTo>
                    <a:pt x="96" y="876"/>
                  </a:lnTo>
                  <a:lnTo>
                    <a:pt x="0" y="876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4" y="145"/>
                  </a:lnTo>
                  <a:lnTo>
                    <a:pt x="8" y="127"/>
                  </a:lnTo>
                  <a:lnTo>
                    <a:pt x="15" y="111"/>
                  </a:lnTo>
                  <a:lnTo>
                    <a:pt x="22" y="95"/>
                  </a:lnTo>
                  <a:lnTo>
                    <a:pt x="31" y="80"/>
                  </a:lnTo>
                  <a:lnTo>
                    <a:pt x="42" y="66"/>
                  </a:lnTo>
                  <a:lnTo>
                    <a:pt x="53" y="53"/>
                  </a:lnTo>
                  <a:lnTo>
                    <a:pt x="66" y="42"/>
                  </a:lnTo>
                  <a:lnTo>
                    <a:pt x="80" y="32"/>
                  </a:lnTo>
                  <a:lnTo>
                    <a:pt x="95" y="22"/>
                  </a:lnTo>
                  <a:lnTo>
                    <a:pt x="111" y="14"/>
                  </a:lnTo>
                  <a:lnTo>
                    <a:pt x="128" y="9"/>
                  </a:lnTo>
                  <a:lnTo>
                    <a:pt x="144" y="4"/>
                  </a:lnTo>
                  <a:lnTo>
                    <a:pt x="163" y="1"/>
                  </a:lnTo>
                  <a:lnTo>
                    <a:pt x="181" y="0"/>
                  </a:lnTo>
                  <a:close/>
                  <a:moveTo>
                    <a:pt x="536" y="1440"/>
                  </a:moveTo>
                  <a:lnTo>
                    <a:pt x="1246" y="1440"/>
                  </a:lnTo>
                  <a:lnTo>
                    <a:pt x="1246" y="1536"/>
                  </a:lnTo>
                  <a:lnTo>
                    <a:pt x="536" y="1536"/>
                  </a:lnTo>
                  <a:lnTo>
                    <a:pt x="536" y="1440"/>
                  </a:lnTo>
                  <a:close/>
                  <a:moveTo>
                    <a:pt x="536" y="1221"/>
                  </a:moveTo>
                  <a:lnTo>
                    <a:pt x="1246" y="1221"/>
                  </a:lnTo>
                  <a:lnTo>
                    <a:pt x="1246" y="1317"/>
                  </a:lnTo>
                  <a:lnTo>
                    <a:pt x="536" y="1317"/>
                  </a:lnTo>
                  <a:lnTo>
                    <a:pt x="536" y="1221"/>
                  </a:lnTo>
                  <a:close/>
                  <a:moveTo>
                    <a:pt x="536" y="1001"/>
                  </a:moveTo>
                  <a:lnTo>
                    <a:pt x="1246" y="1001"/>
                  </a:lnTo>
                  <a:lnTo>
                    <a:pt x="1246" y="1096"/>
                  </a:lnTo>
                  <a:lnTo>
                    <a:pt x="536" y="1096"/>
                  </a:lnTo>
                  <a:lnTo>
                    <a:pt x="536" y="1001"/>
                  </a:lnTo>
                  <a:close/>
                  <a:moveTo>
                    <a:pt x="536" y="781"/>
                  </a:moveTo>
                  <a:lnTo>
                    <a:pt x="1246" y="781"/>
                  </a:lnTo>
                  <a:lnTo>
                    <a:pt x="1246" y="877"/>
                  </a:lnTo>
                  <a:lnTo>
                    <a:pt x="536" y="877"/>
                  </a:lnTo>
                  <a:lnTo>
                    <a:pt x="536" y="781"/>
                  </a:lnTo>
                  <a:close/>
                  <a:moveTo>
                    <a:pt x="265" y="423"/>
                  </a:moveTo>
                  <a:lnTo>
                    <a:pt x="832" y="423"/>
                  </a:lnTo>
                  <a:lnTo>
                    <a:pt x="832" y="519"/>
                  </a:lnTo>
                  <a:lnTo>
                    <a:pt x="265" y="519"/>
                  </a:lnTo>
                  <a:lnTo>
                    <a:pt x="265" y="423"/>
                  </a:lnTo>
                  <a:close/>
                  <a:moveTo>
                    <a:pt x="265" y="229"/>
                  </a:moveTo>
                  <a:lnTo>
                    <a:pt x="832" y="229"/>
                  </a:lnTo>
                  <a:lnTo>
                    <a:pt x="832" y="326"/>
                  </a:lnTo>
                  <a:lnTo>
                    <a:pt x="265" y="326"/>
                  </a:lnTo>
                  <a:lnTo>
                    <a:pt x="265" y="229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15"/>
            <p:cNvSpPr>
              <a:spLocks/>
            </p:cNvSpPr>
            <p:nvPr/>
          </p:nvSpPr>
          <p:spPr bwMode="auto">
            <a:xfrm>
              <a:off x="9504363" y="1335088"/>
              <a:ext cx="127000" cy="153987"/>
            </a:xfrm>
            <a:custGeom>
              <a:avLst/>
              <a:gdLst>
                <a:gd name="T0" fmla="*/ 2147483647 w 402"/>
                <a:gd name="T1" fmla="*/ 2147483647 h 489"/>
                <a:gd name="T2" fmla="*/ 2147483647 w 402"/>
                <a:gd name="T3" fmla="*/ 0 h 489"/>
                <a:gd name="T4" fmla="*/ 2147483647 w 402"/>
                <a:gd name="T5" fmla="*/ 2147483647 h 489"/>
                <a:gd name="T6" fmla="*/ 0 w 402"/>
                <a:gd name="T7" fmla="*/ 2147483647 h 489"/>
                <a:gd name="T8" fmla="*/ 0 w 402"/>
                <a:gd name="T9" fmla="*/ 2147483647 h 489"/>
                <a:gd name="T10" fmla="*/ 2147483647 w 402"/>
                <a:gd name="T11" fmla="*/ 2147483647 h 489"/>
                <a:gd name="T12" fmla="*/ 2147483647 w 402"/>
                <a:gd name="T13" fmla="*/ 2147483647 h 489"/>
                <a:gd name="T14" fmla="*/ 2147483647 w 402"/>
                <a:gd name="T15" fmla="*/ 2147483647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2" h="489">
                  <a:moveTo>
                    <a:pt x="402" y="245"/>
                  </a:moveTo>
                  <a:lnTo>
                    <a:pt x="134" y="0"/>
                  </a:lnTo>
                  <a:lnTo>
                    <a:pt x="134" y="123"/>
                  </a:lnTo>
                  <a:lnTo>
                    <a:pt x="0" y="123"/>
                  </a:lnTo>
                  <a:lnTo>
                    <a:pt x="0" y="366"/>
                  </a:lnTo>
                  <a:lnTo>
                    <a:pt x="134" y="366"/>
                  </a:lnTo>
                  <a:lnTo>
                    <a:pt x="134" y="489"/>
                  </a:lnTo>
                  <a:lnTo>
                    <a:pt x="402" y="245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5" name="Группа 28692"/>
          <p:cNvGrpSpPr>
            <a:grpSpLocks/>
          </p:cNvGrpSpPr>
          <p:nvPr/>
        </p:nvGrpSpPr>
        <p:grpSpPr bwMode="auto">
          <a:xfrm>
            <a:off x="3712031" y="3271946"/>
            <a:ext cx="588975" cy="541082"/>
            <a:chOff x="9361488" y="3219450"/>
            <a:chExt cx="755650" cy="757237"/>
          </a:xfrm>
        </p:grpSpPr>
        <p:sp>
          <p:nvSpPr>
            <p:cNvPr id="22559" name="Freeform 16"/>
            <p:cNvSpPr>
              <a:spLocks noEditPoints="1"/>
            </p:cNvSpPr>
            <p:nvPr/>
          </p:nvSpPr>
          <p:spPr bwMode="auto">
            <a:xfrm>
              <a:off x="9361488" y="3219450"/>
              <a:ext cx="755650" cy="757237"/>
            </a:xfrm>
            <a:custGeom>
              <a:avLst/>
              <a:gdLst>
                <a:gd name="T0" fmla="*/ 2147483647 w 2380"/>
                <a:gd name="T1" fmla="*/ 2147483647 h 2381"/>
                <a:gd name="T2" fmla="*/ 2147483647 w 2380"/>
                <a:gd name="T3" fmla="*/ 2147483647 h 2381"/>
                <a:gd name="T4" fmla="*/ 2147483647 w 2380"/>
                <a:gd name="T5" fmla="*/ 2147483647 h 2381"/>
                <a:gd name="T6" fmla="*/ 2147483647 w 2380"/>
                <a:gd name="T7" fmla="*/ 2147483647 h 2381"/>
                <a:gd name="T8" fmla="*/ 2147483647 w 2380"/>
                <a:gd name="T9" fmla="*/ 2147483647 h 2381"/>
                <a:gd name="T10" fmla="*/ 2147483647 w 2380"/>
                <a:gd name="T11" fmla="*/ 2147483647 h 2381"/>
                <a:gd name="T12" fmla="*/ 2147483647 w 2380"/>
                <a:gd name="T13" fmla="*/ 2147483647 h 2381"/>
                <a:gd name="T14" fmla="*/ 2147483647 w 2380"/>
                <a:gd name="T15" fmla="*/ 2147483647 h 2381"/>
                <a:gd name="T16" fmla="*/ 2147483647 w 2380"/>
                <a:gd name="T17" fmla="*/ 2147483647 h 2381"/>
                <a:gd name="T18" fmla="*/ 2147483647 w 2380"/>
                <a:gd name="T19" fmla="*/ 2147483647 h 2381"/>
                <a:gd name="T20" fmla="*/ 2147483647 w 2380"/>
                <a:gd name="T21" fmla="*/ 2147483647 h 2381"/>
                <a:gd name="T22" fmla="*/ 2147483647 w 2380"/>
                <a:gd name="T23" fmla="*/ 2147483647 h 2381"/>
                <a:gd name="T24" fmla="*/ 2147483647 w 2380"/>
                <a:gd name="T25" fmla="*/ 2147483647 h 2381"/>
                <a:gd name="T26" fmla="*/ 2147483647 w 2380"/>
                <a:gd name="T27" fmla="*/ 2147483647 h 2381"/>
                <a:gd name="T28" fmla="*/ 2147483647 w 2380"/>
                <a:gd name="T29" fmla="*/ 2147483647 h 2381"/>
                <a:gd name="T30" fmla="*/ 2147483647 w 2380"/>
                <a:gd name="T31" fmla="*/ 2147483647 h 2381"/>
                <a:gd name="T32" fmla="*/ 2147483647 w 2380"/>
                <a:gd name="T33" fmla="*/ 2147483647 h 2381"/>
                <a:gd name="T34" fmla="*/ 2147483647 w 2380"/>
                <a:gd name="T35" fmla="*/ 2147483647 h 2381"/>
                <a:gd name="T36" fmla="*/ 2147483647 w 2380"/>
                <a:gd name="T37" fmla="*/ 2147483647 h 2381"/>
                <a:gd name="T38" fmla="*/ 0 w 2380"/>
                <a:gd name="T39" fmla="*/ 2147483647 h 2381"/>
                <a:gd name="T40" fmla="*/ 2147483647 w 2380"/>
                <a:gd name="T41" fmla="*/ 2147483647 h 2381"/>
                <a:gd name="T42" fmla="*/ 2147483647 w 2380"/>
                <a:gd name="T43" fmla="*/ 2147483647 h 2381"/>
                <a:gd name="T44" fmla="*/ 2147483647 w 2380"/>
                <a:gd name="T45" fmla="*/ 2147483647 h 2381"/>
                <a:gd name="T46" fmla="*/ 2147483647 w 2380"/>
                <a:gd name="T47" fmla="*/ 2147483647 h 2381"/>
                <a:gd name="T48" fmla="*/ 2147483647 w 2380"/>
                <a:gd name="T49" fmla="*/ 2147483647 h 2381"/>
                <a:gd name="T50" fmla="*/ 2147483647 w 2380"/>
                <a:gd name="T51" fmla="*/ 2147483647 h 2381"/>
                <a:gd name="T52" fmla="*/ 2147483647 w 2380"/>
                <a:gd name="T53" fmla="*/ 2147483647 h 2381"/>
                <a:gd name="T54" fmla="*/ 2147483647 w 2380"/>
                <a:gd name="T55" fmla="*/ 2147483647 h 2381"/>
                <a:gd name="T56" fmla="*/ 2147483647 w 2380"/>
                <a:gd name="T57" fmla="*/ 2147483647 h 2381"/>
                <a:gd name="T58" fmla="*/ 2147483647 w 2380"/>
                <a:gd name="T59" fmla="*/ 2147483647 h 2381"/>
                <a:gd name="T60" fmla="*/ 2147483647 w 2380"/>
                <a:gd name="T61" fmla="*/ 2147483647 h 2381"/>
                <a:gd name="T62" fmla="*/ 2147483647 w 2380"/>
                <a:gd name="T63" fmla="*/ 2147483647 h 2381"/>
                <a:gd name="T64" fmla="*/ 2147483647 w 2380"/>
                <a:gd name="T65" fmla="*/ 2147483647 h 2381"/>
                <a:gd name="T66" fmla="*/ 2147483647 w 2380"/>
                <a:gd name="T67" fmla="*/ 2147483647 h 2381"/>
                <a:gd name="T68" fmla="*/ 2147483647 w 2380"/>
                <a:gd name="T69" fmla="*/ 2147483647 h 2381"/>
                <a:gd name="T70" fmla="*/ 2147483647 w 2380"/>
                <a:gd name="T71" fmla="*/ 2147483647 h 2381"/>
                <a:gd name="T72" fmla="*/ 2147483647 w 2380"/>
                <a:gd name="T73" fmla="*/ 2147483647 h 2381"/>
                <a:gd name="T74" fmla="*/ 2147483647 w 2380"/>
                <a:gd name="T75" fmla="*/ 2147483647 h 2381"/>
                <a:gd name="T76" fmla="*/ 2147483647 w 2380"/>
                <a:gd name="T77" fmla="*/ 2147483647 h 2381"/>
                <a:gd name="T78" fmla="*/ 2147483647 w 2380"/>
                <a:gd name="T79" fmla="*/ 2147483647 h 2381"/>
                <a:gd name="T80" fmla="*/ 2147483647 w 2380"/>
                <a:gd name="T81" fmla="*/ 2147483647 h 2381"/>
                <a:gd name="T82" fmla="*/ 2147483647 w 2380"/>
                <a:gd name="T83" fmla="*/ 2147483647 h 2381"/>
                <a:gd name="T84" fmla="*/ 2147483647 w 2380"/>
                <a:gd name="T85" fmla="*/ 2147483647 h 2381"/>
                <a:gd name="T86" fmla="*/ 2147483647 w 2380"/>
                <a:gd name="T87" fmla="*/ 2147483647 h 2381"/>
                <a:gd name="T88" fmla="*/ 2147483647 w 2380"/>
                <a:gd name="T89" fmla="*/ 2147483647 h 2381"/>
                <a:gd name="T90" fmla="*/ 2147483647 w 2380"/>
                <a:gd name="T91" fmla="*/ 2147483647 h 2381"/>
                <a:gd name="T92" fmla="*/ 2147483647 w 2380"/>
                <a:gd name="T93" fmla="*/ 2147483647 h 2381"/>
                <a:gd name="T94" fmla="*/ 2147483647 w 2380"/>
                <a:gd name="T95" fmla="*/ 2147483647 h 2381"/>
                <a:gd name="T96" fmla="*/ 2147483647 w 2380"/>
                <a:gd name="T97" fmla="*/ 2147483647 h 2381"/>
                <a:gd name="T98" fmla="*/ 2147483647 w 2380"/>
                <a:gd name="T99" fmla="*/ 2147483647 h 2381"/>
                <a:gd name="T100" fmla="*/ 2147483647 w 2380"/>
                <a:gd name="T101" fmla="*/ 2147483647 h 2381"/>
                <a:gd name="T102" fmla="*/ 2147483647 w 2380"/>
                <a:gd name="T103" fmla="*/ 2147483647 h 2381"/>
                <a:gd name="T104" fmla="*/ 2147483647 w 2380"/>
                <a:gd name="T105" fmla="*/ 2147483647 h 23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80" h="2381">
                  <a:moveTo>
                    <a:pt x="758" y="0"/>
                  </a:moveTo>
                  <a:lnTo>
                    <a:pt x="1622" y="0"/>
                  </a:lnTo>
                  <a:lnTo>
                    <a:pt x="1662" y="1"/>
                  </a:lnTo>
                  <a:lnTo>
                    <a:pt x="1700" y="4"/>
                  </a:lnTo>
                  <a:lnTo>
                    <a:pt x="1738" y="9"/>
                  </a:lnTo>
                  <a:lnTo>
                    <a:pt x="1775" y="16"/>
                  </a:lnTo>
                  <a:lnTo>
                    <a:pt x="1812" y="24"/>
                  </a:lnTo>
                  <a:lnTo>
                    <a:pt x="1847" y="34"/>
                  </a:lnTo>
                  <a:lnTo>
                    <a:pt x="1882" y="47"/>
                  </a:lnTo>
                  <a:lnTo>
                    <a:pt x="1916" y="60"/>
                  </a:lnTo>
                  <a:lnTo>
                    <a:pt x="1951" y="75"/>
                  </a:lnTo>
                  <a:lnTo>
                    <a:pt x="1983" y="92"/>
                  </a:lnTo>
                  <a:lnTo>
                    <a:pt x="2014" y="110"/>
                  </a:lnTo>
                  <a:lnTo>
                    <a:pt x="2045" y="130"/>
                  </a:lnTo>
                  <a:lnTo>
                    <a:pt x="2075" y="151"/>
                  </a:lnTo>
                  <a:lnTo>
                    <a:pt x="2104" y="174"/>
                  </a:lnTo>
                  <a:lnTo>
                    <a:pt x="2132" y="198"/>
                  </a:lnTo>
                  <a:lnTo>
                    <a:pt x="2158" y="223"/>
                  </a:lnTo>
                  <a:lnTo>
                    <a:pt x="2183" y="249"/>
                  </a:lnTo>
                  <a:lnTo>
                    <a:pt x="2206" y="277"/>
                  </a:lnTo>
                  <a:lnTo>
                    <a:pt x="2229" y="305"/>
                  </a:lnTo>
                  <a:lnTo>
                    <a:pt x="2250" y="335"/>
                  </a:lnTo>
                  <a:lnTo>
                    <a:pt x="2270" y="366"/>
                  </a:lnTo>
                  <a:lnTo>
                    <a:pt x="2289" y="397"/>
                  </a:lnTo>
                  <a:lnTo>
                    <a:pt x="2305" y="430"/>
                  </a:lnTo>
                  <a:lnTo>
                    <a:pt x="2321" y="464"/>
                  </a:lnTo>
                  <a:lnTo>
                    <a:pt x="2334" y="498"/>
                  </a:lnTo>
                  <a:lnTo>
                    <a:pt x="2346" y="533"/>
                  </a:lnTo>
                  <a:lnTo>
                    <a:pt x="2356" y="569"/>
                  </a:lnTo>
                  <a:lnTo>
                    <a:pt x="2364" y="605"/>
                  </a:lnTo>
                  <a:lnTo>
                    <a:pt x="2372" y="643"/>
                  </a:lnTo>
                  <a:lnTo>
                    <a:pt x="2376" y="681"/>
                  </a:lnTo>
                  <a:lnTo>
                    <a:pt x="2379" y="718"/>
                  </a:lnTo>
                  <a:lnTo>
                    <a:pt x="2380" y="758"/>
                  </a:lnTo>
                  <a:lnTo>
                    <a:pt x="2380" y="1623"/>
                  </a:lnTo>
                  <a:lnTo>
                    <a:pt x="2379" y="1663"/>
                  </a:lnTo>
                  <a:lnTo>
                    <a:pt x="2376" y="1700"/>
                  </a:lnTo>
                  <a:lnTo>
                    <a:pt x="2372" y="1738"/>
                  </a:lnTo>
                  <a:lnTo>
                    <a:pt x="2364" y="1776"/>
                  </a:lnTo>
                  <a:lnTo>
                    <a:pt x="2356" y="1812"/>
                  </a:lnTo>
                  <a:lnTo>
                    <a:pt x="2346" y="1848"/>
                  </a:lnTo>
                  <a:lnTo>
                    <a:pt x="2334" y="1883"/>
                  </a:lnTo>
                  <a:lnTo>
                    <a:pt x="2321" y="1917"/>
                  </a:lnTo>
                  <a:lnTo>
                    <a:pt x="2305" y="1951"/>
                  </a:lnTo>
                  <a:lnTo>
                    <a:pt x="2289" y="1984"/>
                  </a:lnTo>
                  <a:lnTo>
                    <a:pt x="2270" y="2015"/>
                  </a:lnTo>
                  <a:lnTo>
                    <a:pt x="2250" y="2046"/>
                  </a:lnTo>
                  <a:lnTo>
                    <a:pt x="2229" y="2076"/>
                  </a:lnTo>
                  <a:lnTo>
                    <a:pt x="2206" y="2104"/>
                  </a:lnTo>
                  <a:lnTo>
                    <a:pt x="2183" y="2132"/>
                  </a:lnTo>
                  <a:lnTo>
                    <a:pt x="2158" y="2158"/>
                  </a:lnTo>
                  <a:lnTo>
                    <a:pt x="2132" y="2183"/>
                  </a:lnTo>
                  <a:lnTo>
                    <a:pt x="2104" y="2207"/>
                  </a:lnTo>
                  <a:lnTo>
                    <a:pt x="2075" y="2230"/>
                  </a:lnTo>
                  <a:lnTo>
                    <a:pt x="2045" y="2251"/>
                  </a:lnTo>
                  <a:lnTo>
                    <a:pt x="2014" y="2271"/>
                  </a:lnTo>
                  <a:lnTo>
                    <a:pt x="1983" y="2289"/>
                  </a:lnTo>
                  <a:lnTo>
                    <a:pt x="1951" y="2306"/>
                  </a:lnTo>
                  <a:lnTo>
                    <a:pt x="1916" y="2321"/>
                  </a:lnTo>
                  <a:lnTo>
                    <a:pt x="1882" y="2334"/>
                  </a:lnTo>
                  <a:lnTo>
                    <a:pt x="1847" y="2347"/>
                  </a:lnTo>
                  <a:lnTo>
                    <a:pt x="1812" y="2357"/>
                  </a:lnTo>
                  <a:lnTo>
                    <a:pt x="1775" y="2365"/>
                  </a:lnTo>
                  <a:lnTo>
                    <a:pt x="1738" y="2372"/>
                  </a:lnTo>
                  <a:lnTo>
                    <a:pt x="1700" y="2377"/>
                  </a:lnTo>
                  <a:lnTo>
                    <a:pt x="1662" y="2380"/>
                  </a:lnTo>
                  <a:lnTo>
                    <a:pt x="1622" y="2381"/>
                  </a:lnTo>
                  <a:lnTo>
                    <a:pt x="758" y="2381"/>
                  </a:lnTo>
                  <a:lnTo>
                    <a:pt x="718" y="2380"/>
                  </a:lnTo>
                  <a:lnTo>
                    <a:pt x="680" y="2377"/>
                  </a:lnTo>
                  <a:lnTo>
                    <a:pt x="642" y="2372"/>
                  </a:lnTo>
                  <a:lnTo>
                    <a:pt x="605" y="2365"/>
                  </a:lnTo>
                  <a:lnTo>
                    <a:pt x="568" y="2357"/>
                  </a:lnTo>
                  <a:lnTo>
                    <a:pt x="533" y="2347"/>
                  </a:lnTo>
                  <a:lnTo>
                    <a:pt x="498" y="2334"/>
                  </a:lnTo>
                  <a:lnTo>
                    <a:pt x="464" y="2321"/>
                  </a:lnTo>
                  <a:lnTo>
                    <a:pt x="429" y="2306"/>
                  </a:lnTo>
                  <a:lnTo>
                    <a:pt x="397" y="2289"/>
                  </a:lnTo>
                  <a:lnTo>
                    <a:pt x="366" y="2271"/>
                  </a:lnTo>
                  <a:lnTo>
                    <a:pt x="335" y="2251"/>
                  </a:lnTo>
                  <a:lnTo>
                    <a:pt x="305" y="2230"/>
                  </a:lnTo>
                  <a:lnTo>
                    <a:pt x="276" y="2207"/>
                  </a:lnTo>
                  <a:lnTo>
                    <a:pt x="248" y="2183"/>
                  </a:lnTo>
                  <a:lnTo>
                    <a:pt x="222" y="2158"/>
                  </a:lnTo>
                  <a:lnTo>
                    <a:pt x="197" y="2132"/>
                  </a:lnTo>
                  <a:lnTo>
                    <a:pt x="174" y="2104"/>
                  </a:lnTo>
                  <a:lnTo>
                    <a:pt x="151" y="2076"/>
                  </a:lnTo>
                  <a:lnTo>
                    <a:pt x="130" y="2046"/>
                  </a:lnTo>
                  <a:lnTo>
                    <a:pt x="110" y="2015"/>
                  </a:lnTo>
                  <a:lnTo>
                    <a:pt x="91" y="1984"/>
                  </a:lnTo>
                  <a:lnTo>
                    <a:pt x="75" y="1951"/>
                  </a:lnTo>
                  <a:lnTo>
                    <a:pt x="59" y="1917"/>
                  </a:lnTo>
                  <a:lnTo>
                    <a:pt x="46" y="1883"/>
                  </a:lnTo>
                  <a:lnTo>
                    <a:pt x="34" y="1848"/>
                  </a:lnTo>
                  <a:lnTo>
                    <a:pt x="24" y="1812"/>
                  </a:lnTo>
                  <a:lnTo>
                    <a:pt x="16" y="1776"/>
                  </a:lnTo>
                  <a:lnTo>
                    <a:pt x="8" y="1738"/>
                  </a:lnTo>
                  <a:lnTo>
                    <a:pt x="4" y="1700"/>
                  </a:lnTo>
                  <a:lnTo>
                    <a:pt x="1" y="1663"/>
                  </a:lnTo>
                  <a:lnTo>
                    <a:pt x="0" y="1623"/>
                  </a:lnTo>
                  <a:lnTo>
                    <a:pt x="0" y="758"/>
                  </a:lnTo>
                  <a:lnTo>
                    <a:pt x="1" y="718"/>
                  </a:lnTo>
                  <a:lnTo>
                    <a:pt x="4" y="681"/>
                  </a:lnTo>
                  <a:lnTo>
                    <a:pt x="8" y="643"/>
                  </a:lnTo>
                  <a:lnTo>
                    <a:pt x="16" y="605"/>
                  </a:lnTo>
                  <a:lnTo>
                    <a:pt x="24" y="569"/>
                  </a:lnTo>
                  <a:lnTo>
                    <a:pt x="34" y="533"/>
                  </a:lnTo>
                  <a:lnTo>
                    <a:pt x="46" y="498"/>
                  </a:lnTo>
                  <a:lnTo>
                    <a:pt x="59" y="464"/>
                  </a:lnTo>
                  <a:lnTo>
                    <a:pt x="75" y="430"/>
                  </a:lnTo>
                  <a:lnTo>
                    <a:pt x="91" y="397"/>
                  </a:lnTo>
                  <a:lnTo>
                    <a:pt x="110" y="366"/>
                  </a:lnTo>
                  <a:lnTo>
                    <a:pt x="130" y="335"/>
                  </a:lnTo>
                  <a:lnTo>
                    <a:pt x="151" y="305"/>
                  </a:lnTo>
                  <a:lnTo>
                    <a:pt x="174" y="277"/>
                  </a:lnTo>
                  <a:lnTo>
                    <a:pt x="197" y="249"/>
                  </a:lnTo>
                  <a:lnTo>
                    <a:pt x="222" y="223"/>
                  </a:lnTo>
                  <a:lnTo>
                    <a:pt x="248" y="198"/>
                  </a:lnTo>
                  <a:lnTo>
                    <a:pt x="276" y="174"/>
                  </a:lnTo>
                  <a:lnTo>
                    <a:pt x="305" y="151"/>
                  </a:lnTo>
                  <a:lnTo>
                    <a:pt x="335" y="130"/>
                  </a:lnTo>
                  <a:lnTo>
                    <a:pt x="366" y="110"/>
                  </a:lnTo>
                  <a:lnTo>
                    <a:pt x="397" y="92"/>
                  </a:lnTo>
                  <a:lnTo>
                    <a:pt x="429" y="75"/>
                  </a:lnTo>
                  <a:lnTo>
                    <a:pt x="464" y="60"/>
                  </a:lnTo>
                  <a:lnTo>
                    <a:pt x="498" y="47"/>
                  </a:lnTo>
                  <a:lnTo>
                    <a:pt x="533" y="34"/>
                  </a:lnTo>
                  <a:lnTo>
                    <a:pt x="568" y="24"/>
                  </a:lnTo>
                  <a:lnTo>
                    <a:pt x="605" y="16"/>
                  </a:lnTo>
                  <a:lnTo>
                    <a:pt x="642" y="9"/>
                  </a:lnTo>
                  <a:lnTo>
                    <a:pt x="680" y="4"/>
                  </a:lnTo>
                  <a:lnTo>
                    <a:pt x="718" y="1"/>
                  </a:lnTo>
                  <a:lnTo>
                    <a:pt x="758" y="0"/>
                  </a:lnTo>
                  <a:close/>
                  <a:moveTo>
                    <a:pt x="758" y="83"/>
                  </a:moveTo>
                  <a:lnTo>
                    <a:pt x="723" y="84"/>
                  </a:lnTo>
                  <a:lnTo>
                    <a:pt x="689" y="87"/>
                  </a:lnTo>
                  <a:lnTo>
                    <a:pt x="655" y="92"/>
                  </a:lnTo>
                  <a:lnTo>
                    <a:pt x="622" y="98"/>
                  </a:lnTo>
                  <a:lnTo>
                    <a:pt x="589" y="105"/>
                  </a:lnTo>
                  <a:lnTo>
                    <a:pt x="557" y="114"/>
                  </a:lnTo>
                  <a:lnTo>
                    <a:pt x="526" y="125"/>
                  </a:lnTo>
                  <a:lnTo>
                    <a:pt x="496" y="136"/>
                  </a:lnTo>
                  <a:lnTo>
                    <a:pt x="466" y="151"/>
                  </a:lnTo>
                  <a:lnTo>
                    <a:pt x="437" y="165"/>
                  </a:lnTo>
                  <a:lnTo>
                    <a:pt x="408" y="182"/>
                  </a:lnTo>
                  <a:lnTo>
                    <a:pt x="381" y="199"/>
                  </a:lnTo>
                  <a:lnTo>
                    <a:pt x="354" y="218"/>
                  </a:lnTo>
                  <a:lnTo>
                    <a:pt x="329" y="238"/>
                  </a:lnTo>
                  <a:lnTo>
                    <a:pt x="305" y="259"/>
                  </a:lnTo>
                  <a:lnTo>
                    <a:pt x="282" y="282"/>
                  </a:lnTo>
                  <a:lnTo>
                    <a:pt x="259" y="305"/>
                  </a:lnTo>
                  <a:lnTo>
                    <a:pt x="238" y="330"/>
                  </a:lnTo>
                  <a:lnTo>
                    <a:pt x="217" y="355"/>
                  </a:lnTo>
                  <a:lnTo>
                    <a:pt x="199" y="382"/>
                  </a:lnTo>
                  <a:lnTo>
                    <a:pt x="181" y="409"/>
                  </a:lnTo>
                  <a:lnTo>
                    <a:pt x="165" y="437"/>
                  </a:lnTo>
                  <a:lnTo>
                    <a:pt x="150" y="466"/>
                  </a:lnTo>
                  <a:lnTo>
                    <a:pt x="136" y="496"/>
                  </a:lnTo>
                  <a:lnTo>
                    <a:pt x="125" y="526"/>
                  </a:lnTo>
                  <a:lnTo>
                    <a:pt x="113" y="557"/>
                  </a:lnTo>
                  <a:lnTo>
                    <a:pt x="105" y="590"/>
                  </a:lnTo>
                  <a:lnTo>
                    <a:pt x="97" y="623"/>
                  </a:lnTo>
                  <a:lnTo>
                    <a:pt x="91" y="655"/>
                  </a:lnTo>
                  <a:lnTo>
                    <a:pt x="87" y="689"/>
                  </a:lnTo>
                  <a:lnTo>
                    <a:pt x="84" y="724"/>
                  </a:lnTo>
                  <a:lnTo>
                    <a:pt x="83" y="758"/>
                  </a:lnTo>
                  <a:lnTo>
                    <a:pt x="83" y="1623"/>
                  </a:lnTo>
                  <a:lnTo>
                    <a:pt x="84" y="1657"/>
                  </a:lnTo>
                  <a:lnTo>
                    <a:pt x="87" y="1692"/>
                  </a:lnTo>
                  <a:lnTo>
                    <a:pt x="91" y="1726"/>
                  </a:lnTo>
                  <a:lnTo>
                    <a:pt x="97" y="1758"/>
                  </a:lnTo>
                  <a:lnTo>
                    <a:pt x="105" y="1791"/>
                  </a:lnTo>
                  <a:lnTo>
                    <a:pt x="113" y="1824"/>
                  </a:lnTo>
                  <a:lnTo>
                    <a:pt x="125" y="1855"/>
                  </a:lnTo>
                  <a:lnTo>
                    <a:pt x="136" y="1885"/>
                  </a:lnTo>
                  <a:lnTo>
                    <a:pt x="150" y="1915"/>
                  </a:lnTo>
                  <a:lnTo>
                    <a:pt x="165" y="1944"/>
                  </a:lnTo>
                  <a:lnTo>
                    <a:pt x="181" y="1972"/>
                  </a:lnTo>
                  <a:lnTo>
                    <a:pt x="199" y="1999"/>
                  </a:lnTo>
                  <a:lnTo>
                    <a:pt x="217" y="2026"/>
                  </a:lnTo>
                  <a:lnTo>
                    <a:pt x="238" y="2051"/>
                  </a:lnTo>
                  <a:lnTo>
                    <a:pt x="259" y="2076"/>
                  </a:lnTo>
                  <a:lnTo>
                    <a:pt x="282" y="2099"/>
                  </a:lnTo>
                  <a:lnTo>
                    <a:pt x="305" y="2122"/>
                  </a:lnTo>
                  <a:lnTo>
                    <a:pt x="329" y="2143"/>
                  </a:lnTo>
                  <a:lnTo>
                    <a:pt x="354" y="2163"/>
                  </a:lnTo>
                  <a:lnTo>
                    <a:pt x="381" y="2182"/>
                  </a:lnTo>
                  <a:lnTo>
                    <a:pt x="408" y="2199"/>
                  </a:lnTo>
                  <a:lnTo>
                    <a:pt x="437" y="2216"/>
                  </a:lnTo>
                  <a:lnTo>
                    <a:pt x="466" y="2231"/>
                  </a:lnTo>
                  <a:lnTo>
                    <a:pt x="496" y="2245"/>
                  </a:lnTo>
                  <a:lnTo>
                    <a:pt x="526" y="2256"/>
                  </a:lnTo>
                  <a:lnTo>
                    <a:pt x="557" y="2267"/>
                  </a:lnTo>
                  <a:lnTo>
                    <a:pt x="589" y="2276"/>
                  </a:lnTo>
                  <a:lnTo>
                    <a:pt x="622" y="2283"/>
                  </a:lnTo>
                  <a:lnTo>
                    <a:pt x="655" y="2289"/>
                  </a:lnTo>
                  <a:lnTo>
                    <a:pt x="689" y="2294"/>
                  </a:lnTo>
                  <a:lnTo>
                    <a:pt x="723" y="2297"/>
                  </a:lnTo>
                  <a:lnTo>
                    <a:pt x="758" y="2298"/>
                  </a:lnTo>
                  <a:lnTo>
                    <a:pt x="1622" y="2298"/>
                  </a:lnTo>
                  <a:lnTo>
                    <a:pt x="1657" y="2297"/>
                  </a:lnTo>
                  <a:lnTo>
                    <a:pt x="1691" y="2294"/>
                  </a:lnTo>
                  <a:lnTo>
                    <a:pt x="1725" y="2289"/>
                  </a:lnTo>
                  <a:lnTo>
                    <a:pt x="1758" y="2283"/>
                  </a:lnTo>
                  <a:lnTo>
                    <a:pt x="1791" y="2276"/>
                  </a:lnTo>
                  <a:lnTo>
                    <a:pt x="1823" y="2267"/>
                  </a:lnTo>
                  <a:lnTo>
                    <a:pt x="1854" y="2256"/>
                  </a:lnTo>
                  <a:lnTo>
                    <a:pt x="1884" y="2245"/>
                  </a:lnTo>
                  <a:lnTo>
                    <a:pt x="1914" y="2231"/>
                  </a:lnTo>
                  <a:lnTo>
                    <a:pt x="1943" y="2216"/>
                  </a:lnTo>
                  <a:lnTo>
                    <a:pt x="1972" y="2199"/>
                  </a:lnTo>
                  <a:lnTo>
                    <a:pt x="1999" y="2182"/>
                  </a:lnTo>
                  <a:lnTo>
                    <a:pt x="2026" y="2163"/>
                  </a:lnTo>
                  <a:lnTo>
                    <a:pt x="2051" y="2143"/>
                  </a:lnTo>
                  <a:lnTo>
                    <a:pt x="2075" y="2122"/>
                  </a:lnTo>
                  <a:lnTo>
                    <a:pt x="2098" y="2099"/>
                  </a:lnTo>
                  <a:lnTo>
                    <a:pt x="2121" y="2076"/>
                  </a:lnTo>
                  <a:lnTo>
                    <a:pt x="2142" y="2051"/>
                  </a:lnTo>
                  <a:lnTo>
                    <a:pt x="2163" y="2026"/>
                  </a:lnTo>
                  <a:lnTo>
                    <a:pt x="2181" y="1999"/>
                  </a:lnTo>
                  <a:lnTo>
                    <a:pt x="2199" y="1972"/>
                  </a:lnTo>
                  <a:lnTo>
                    <a:pt x="2215" y="1944"/>
                  </a:lnTo>
                  <a:lnTo>
                    <a:pt x="2230" y="1915"/>
                  </a:lnTo>
                  <a:lnTo>
                    <a:pt x="2244" y="1885"/>
                  </a:lnTo>
                  <a:lnTo>
                    <a:pt x="2255" y="1855"/>
                  </a:lnTo>
                  <a:lnTo>
                    <a:pt x="2267" y="1824"/>
                  </a:lnTo>
                  <a:lnTo>
                    <a:pt x="2275" y="1791"/>
                  </a:lnTo>
                  <a:lnTo>
                    <a:pt x="2283" y="1758"/>
                  </a:lnTo>
                  <a:lnTo>
                    <a:pt x="2289" y="1726"/>
                  </a:lnTo>
                  <a:lnTo>
                    <a:pt x="2293" y="1692"/>
                  </a:lnTo>
                  <a:lnTo>
                    <a:pt x="2296" y="1657"/>
                  </a:lnTo>
                  <a:lnTo>
                    <a:pt x="2297" y="1623"/>
                  </a:lnTo>
                  <a:lnTo>
                    <a:pt x="2297" y="758"/>
                  </a:lnTo>
                  <a:lnTo>
                    <a:pt x="2296" y="724"/>
                  </a:lnTo>
                  <a:lnTo>
                    <a:pt x="2293" y="689"/>
                  </a:lnTo>
                  <a:lnTo>
                    <a:pt x="2289" y="655"/>
                  </a:lnTo>
                  <a:lnTo>
                    <a:pt x="2283" y="623"/>
                  </a:lnTo>
                  <a:lnTo>
                    <a:pt x="2275" y="590"/>
                  </a:lnTo>
                  <a:lnTo>
                    <a:pt x="2267" y="557"/>
                  </a:lnTo>
                  <a:lnTo>
                    <a:pt x="2255" y="526"/>
                  </a:lnTo>
                  <a:lnTo>
                    <a:pt x="2244" y="496"/>
                  </a:lnTo>
                  <a:lnTo>
                    <a:pt x="2230" y="466"/>
                  </a:lnTo>
                  <a:lnTo>
                    <a:pt x="2215" y="437"/>
                  </a:lnTo>
                  <a:lnTo>
                    <a:pt x="2199" y="409"/>
                  </a:lnTo>
                  <a:lnTo>
                    <a:pt x="2181" y="382"/>
                  </a:lnTo>
                  <a:lnTo>
                    <a:pt x="2163" y="355"/>
                  </a:lnTo>
                  <a:lnTo>
                    <a:pt x="2142" y="330"/>
                  </a:lnTo>
                  <a:lnTo>
                    <a:pt x="2121" y="305"/>
                  </a:lnTo>
                  <a:lnTo>
                    <a:pt x="2098" y="282"/>
                  </a:lnTo>
                  <a:lnTo>
                    <a:pt x="2075" y="259"/>
                  </a:lnTo>
                  <a:lnTo>
                    <a:pt x="2051" y="238"/>
                  </a:lnTo>
                  <a:lnTo>
                    <a:pt x="2026" y="218"/>
                  </a:lnTo>
                  <a:lnTo>
                    <a:pt x="1999" y="199"/>
                  </a:lnTo>
                  <a:lnTo>
                    <a:pt x="1972" y="182"/>
                  </a:lnTo>
                  <a:lnTo>
                    <a:pt x="1943" y="165"/>
                  </a:lnTo>
                  <a:lnTo>
                    <a:pt x="1914" y="151"/>
                  </a:lnTo>
                  <a:lnTo>
                    <a:pt x="1884" y="136"/>
                  </a:lnTo>
                  <a:lnTo>
                    <a:pt x="1854" y="125"/>
                  </a:lnTo>
                  <a:lnTo>
                    <a:pt x="1823" y="114"/>
                  </a:lnTo>
                  <a:lnTo>
                    <a:pt x="1791" y="105"/>
                  </a:lnTo>
                  <a:lnTo>
                    <a:pt x="1758" y="98"/>
                  </a:lnTo>
                  <a:lnTo>
                    <a:pt x="1725" y="92"/>
                  </a:lnTo>
                  <a:lnTo>
                    <a:pt x="1691" y="87"/>
                  </a:lnTo>
                  <a:lnTo>
                    <a:pt x="1657" y="84"/>
                  </a:lnTo>
                  <a:lnTo>
                    <a:pt x="1622" y="83"/>
                  </a:lnTo>
                  <a:lnTo>
                    <a:pt x="758" y="83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17"/>
            <p:cNvSpPr>
              <a:spLocks noEditPoints="1"/>
            </p:cNvSpPr>
            <p:nvPr/>
          </p:nvSpPr>
          <p:spPr bwMode="auto">
            <a:xfrm>
              <a:off x="9734551" y="3328988"/>
              <a:ext cx="325438" cy="536575"/>
            </a:xfrm>
            <a:custGeom>
              <a:avLst/>
              <a:gdLst>
                <a:gd name="T0" fmla="*/ 2147483647 w 1026"/>
                <a:gd name="T1" fmla="*/ 2147483647 h 1689"/>
                <a:gd name="T2" fmla="*/ 2147483647 w 1026"/>
                <a:gd name="T3" fmla="*/ 2147483647 h 1689"/>
                <a:gd name="T4" fmla="*/ 2147483647 w 1026"/>
                <a:gd name="T5" fmla="*/ 2147483647 h 1689"/>
                <a:gd name="T6" fmla="*/ 2147483647 w 1026"/>
                <a:gd name="T7" fmla="*/ 2147483647 h 1689"/>
                <a:gd name="T8" fmla="*/ 2147483647 w 1026"/>
                <a:gd name="T9" fmla="*/ 2147483647 h 1689"/>
                <a:gd name="T10" fmla="*/ 2147483647 w 1026"/>
                <a:gd name="T11" fmla="*/ 2147483647 h 1689"/>
                <a:gd name="T12" fmla="*/ 2147483647 w 1026"/>
                <a:gd name="T13" fmla="*/ 2147483647 h 1689"/>
                <a:gd name="T14" fmla="*/ 2147483647 w 1026"/>
                <a:gd name="T15" fmla="*/ 2147483647 h 1689"/>
                <a:gd name="T16" fmla="*/ 2147483647 w 1026"/>
                <a:gd name="T17" fmla="*/ 2147483647 h 1689"/>
                <a:gd name="T18" fmla="*/ 2147483647 w 1026"/>
                <a:gd name="T19" fmla="*/ 2147483647 h 1689"/>
                <a:gd name="T20" fmla="*/ 2147483647 w 1026"/>
                <a:gd name="T21" fmla="*/ 2147483647 h 1689"/>
                <a:gd name="T22" fmla="*/ 2147483647 w 1026"/>
                <a:gd name="T23" fmla="*/ 2147483647 h 1689"/>
                <a:gd name="T24" fmla="*/ 2147483647 w 1026"/>
                <a:gd name="T25" fmla="*/ 2147483647 h 1689"/>
                <a:gd name="T26" fmla="*/ 2147483647 w 1026"/>
                <a:gd name="T27" fmla="*/ 2147483647 h 1689"/>
                <a:gd name="T28" fmla="*/ 2147483647 w 1026"/>
                <a:gd name="T29" fmla="*/ 2147483647 h 1689"/>
                <a:gd name="T30" fmla="*/ 2147483647 w 1026"/>
                <a:gd name="T31" fmla="*/ 2147483647 h 1689"/>
                <a:gd name="T32" fmla="*/ 2147483647 w 1026"/>
                <a:gd name="T33" fmla="*/ 2147483647 h 1689"/>
                <a:gd name="T34" fmla="*/ 2147483647 w 1026"/>
                <a:gd name="T35" fmla="*/ 2147483647 h 1689"/>
                <a:gd name="T36" fmla="*/ 2147483647 w 1026"/>
                <a:gd name="T37" fmla="*/ 2147483647 h 1689"/>
                <a:gd name="T38" fmla="*/ 0 w 1026"/>
                <a:gd name="T39" fmla="*/ 2147483647 h 1689"/>
                <a:gd name="T40" fmla="*/ 2147483647 w 1026"/>
                <a:gd name="T41" fmla="*/ 2147483647 h 1689"/>
                <a:gd name="T42" fmla="*/ 2147483647 w 1026"/>
                <a:gd name="T43" fmla="*/ 2147483647 h 1689"/>
                <a:gd name="T44" fmla="*/ 2147483647 w 1026"/>
                <a:gd name="T45" fmla="*/ 2147483647 h 1689"/>
                <a:gd name="T46" fmla="*/ 2147483647 w 1026"/>
                <a:gd name="T47" fmla="*/ 2147483647 h 1689"/>
                <a:gd name="T48" fmla="*/ 2147483647 w 1026"/>
                <a:gd name="T49" fmla="*/ 2147483647 h 1689"/>
                <a:gd name="T50" fmla="*/ 2147483647 w 1026"/>
                <a:gd name="T51" fmla="*/ 2147483647 h 1689"/>
                <a:gd name="T52" fmla="*/ 2147483647 w 1026"/>
                <a:gd name="T53" fmla="*/ 2147483647 h 1689"/>
                <a:gd name="T54" fmla="*/ 2147483647 w 1026"/>
                <a:gd name="T55" fmla="*/ 2147483647 h 1689"/>
                <a:gd name="T56" fmla="*/ 2147483647 w 1026"/>
                <a:gd name="T57" fmla="*/ 2147483647 h 1689"/>
                <a:gd name="T58" fmla="*/ 2147483647 w 1026"/>
                <a:gd name="T59" fmla="*/ 2147483647 h 1689"/>
                <a:gd name="T60" fmla="*/ 2147483647 w 1026"/>
                <a:gd name="T61" fmla="*/ 2147483647 h 1689"/>
                <a:gd name="T62" fmla="*/ 2147483647 w 1026"/>
                <a:gd name="T63" fmla="*/ 2147483647 h 1689"/>
                <a:gd name="T64" fmla="*/ 2147483647 w 1026"/>
                <a:gd name="T65" fmla="*/ 2147483647 h 1689"/>
                <a:gd name="T66" fmla="*/ 2147483647 w 1026"/>
                <a:gd name="T67" fmla="*/ 2147483647 h 1689"/>
                <a:gd name="T68" fmla="*/ 2147483647 w 1026"/>
                <a:gd name="T69" fmla="*/ 0 h 1689"/>
                <a:gd name="T70" fmla="*/ 2147483647 w 1026"/>
                <a:gd name="T71" fmla="*/ 2147483647 h 1689"/>
                <a:gd name="T72" fmla="*/ 2147483647 w 1026"/>
                <a:gd name="T73" fmla="*/ 2147483647 h 1689"/>
                <a:gd name="T74" fmla="*/ 2147483647 w 1026"/>
                <a:gd name="T75" fmla="*/ 2147483647 h 1689"/>
                <a:gd name="T76" fmla="*/ 2147483647 w 1026"/>
                <a:gd name="T77" fmla="*/ 2147483647 h 1689"/>
                <a:gd name="T78" fmla="*/ 2147483647 w 1026"/>
                <a:gd name="T79" fmla="*/ 2147483647 h 1689"/>
                <a:gd name="T80" fmla="*/ 2147483647 w 1026"/>
                <a:gd name="T81" fmla="*/ 2147483647 h 1689"/>
                <a:gd name="T82" fmla="*/ 2147483647 w 1026"/>
                <a:gd name="T83" fmla="*/ 2147483647 h 1689"/>
                <a:gd name="T84" fmla="*/ 2147483647 w 1026"/>
                <a:gd name="T85" fmla="*/ 2147483647 h 1689"/>
                <a:gd name="T86" fmla="*/ 2147483647 w 1026"/>
                <a:gd name="T87" fmla="*/ 2147483647 h 1689"/>
                <a:gd name="T88" fmla="*/ 2147483647 w 1026"/>
                <a:gd name="T89" fmla="*/ 2147483647 h 1689"/>
                <a:gd name="T90" fmla="*/ 2147483647 w 1026"/>
                <a:gd name="T91" fmla="*/ 2147483647 h 1689"/>
                <a:gd name="T92" fmla="*/ 2147483647 w 1026"/>
                <a:gd name="T93" fmla="*/ 2147483647 h 1689"/>
                <a:gd name="T94" fmla="*/ 2147483647 w 1026"/>
                <a:gd name="T95" fmla="*/ 2147483647 h 1689"/>
                <a:gd name="T96" fmla="*/ 2147483647 w 1026"/>
                <a:gd name="T97" fmla="*/ 2147483647 h 1689"/>
                <a:gd name="T98" fmla="*/ 2147483647 w 1026"/>
                <a:gd name="T99" fmla="*/ 2147483647 h 1689"/>
                <a:gd name="T100" fmla="*/ 2147483647 w 1026"/>
                <a:gd name="T101" fmla="*/ 2147483647 h 1689"/>
                <a:gd name="T102" fmla="*/ 2147483647 w 1026"/>
                <a:gd name="T103" fmla="*/ 2147483647 h 1689"/>
                <a:gd name="T104" fmla="*/ 2147483647 w 1026"/>
                <a:gd name="T105" fmla="*/ 2147483647 h 1689"/>
                <a:gd name="T106" fmla="*/ 2147483647 w 1026"/>
                <a:gd name="T107" fmla="*/ 2147483647 h 1689"/>
                <a:gd name="T108" fmla="*/ 2147483647 w 1026"/>
                <a:gd name="T109" fmla="*/ 2147483647 h 1689"/>
                <a:gd name="T110" fmla="*/ 2147483647 w 1026"/>
                <a:gd name="T111" fmla="*/ 2147483647 h 1689"/>
                <a:gd name="T112" fmla="*/ 2147483647 w 1026"/>
                <a:gd name="T113" fmla="*/ 2147483647 h 1689"/>
                <a:gd name="T114" fmla="*/ 2147483647 w 1026"/>
                <a:gd name="T115" fmla="*/ 2147483647 h 1689"/>
                <a:gd name="T116" fmla="*/ 2147483647 w 1026"/>
                <a:gd name="T117" fmla="*/ 2147483647 h 1689"/>
                <a:gd name="T118" fmla="*/ 2147483647 w 1026"/>
                <a:gd name="T119" fmla="*/ 2147483647 h 1689"/>
                <a:gd name="T120" fmla="*/ 2147483647 w 1026"/>
                <a:gd name="T121" fmla="*/ 2147483647 h 16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26" h="1689">
                  <a:moveTo>
                    <a:pt x="19" y="0"/>
                  </a:moveTo>
                  <a:lnTo>
                    <a:pt x="54" y="1"/>
                  </a:lnTo>
                  <a:lnTo>
                    <a:pt x="90" y="3"/>
                  </a:lnTo>
                  <a:lnTo>
                    <a:pt x="125" y="7"/>
                  </a:lnTo>
                  <a:lnTo>
                    <a:pt x="159" y="13"/>
                  </a:lnTo>
                  <a:lnTo>
                    <a:pt x="194" y="19"/>
                  </a:lnTo>
                  <a:lnTo>
                    <a:pt x="227" y="26"/>
                  </a:lnTo>
                  <a:lnTo>
                    <a:pt x="260" y="36"/>
                  </a:lnTo>
                  <a:lnTo>
                    <a:pt x="292" y="46"/>
                  </a:lnTo>
                  <a:lnTo>
                    <a:pt x="325" y="57"/>
                  </a:lnTo>
                  <a:lnTo>
                    <a:pt x="356" y="70"/>
                  </a:lnTo>
                  <a:lnTo>
                    <a:pt x="387" y="84"/>
                  </a:lnTo>
                  <a:lnTo>
                    <a:pt x="417" y="100"/>
                  </a:lnTo>
                  <a:lnTo>
                    <a:pt x="446" y="116"/>
                  </a:lnTo>
                  <a:lnTo>
                    <a:pt x="475" y="133"/>
                  </a:lnTo>
                  <a:lnTo>
                    <a:pt x="503" y="152"/>
                  </a:lnTo>
                  <a:lnTo>
                    <a:pt x="530" y="172"/>
                  </a:lnTo>
                  <a:lnTo>
                    <a:pt x="556" y="193"/>
                  </a:lnTo>
                  <a:lnTo>
                    <a:pt x="581" y="213"/>
                  </a:lnTo>
                  <a:lnTo>
                    <a:pt x="606" y="236"/>
                  </a:lnTo>
                  <a:lnTo>
                    <a:pt x="630" y="260"/>
                  </a:lnTo>
                  <a:lnTo>
                    <a:pt x="653" y="284"/>
                  </a:lnTo>
                  <a:lnTo>
                    <a:pt x="675" y="310"/>
                  </a:lnTo>
                  <a:lnTo>
                    <a:pt x="696" y="336"/>
                  </a:lnTo>
                  <a:lnTo>
                    <a:pt x="714" y="363"/>
                  </a:lnTo>
                  <a:lnTo>
                    <a:pt x="733" y="390"/>
                  </a:lnTo>
                  <a:lnTo>
                    <a:pt x="751" y="419"/>
                  </a:lnTo>
                  <a:lnTo>
                    <a:pt x="767" y="448"/>
                  </a:lnTo>
                  <a:lnTo>
                    <a:pt x="783" y="478"/>
                  </a:lnTo>
                  <a:lnTo>
                    <a:pt x="798" y="509"/>
                  </a:lnTo>
                  <a:lnTo>
                    <a:pt x="810" y="540"/>
                  </a:lnTo>
                  <a:lnTo>
                    <a:pt x="821" y="572"/>
                  </a:lnTo>
                  <a:lnTo>
                    <a:pt x="832" y="604"/>
                  </a:lnTo>
                  <a:lnTo>
                    <a:pt x="809" y="610"/>
                  </a:lnTo>
                  <a:lnTo>
                    <a:pt x="787" y="619"/>
                  </a:lnTo>
                  <a:lnTo>
                    <a:pt x="766" y="629"/>
                  </a:lnTo>
                  <a:lnTo>
                    <a:pt x="747" y="641"/>
                  </a:lnTo>
                  <a:lnTo>
                    <a:pt x="728" y="654"/>
                  </a:lnTo>
                  <a:lnTo>
                    <a:pt x="710" y="669"/>
                  </a:lnTo>
                  <a:lnTo>
                    <a:pt x="694" y="685"/>
                  </a:lnTo>
                  <a:lnTo>
                    <a:pt x="678" y="703"/>
                  </a:lnTo>
                  <a:lnTo>
                    <a:pt x="665" y="722"/>
                  </a:lnTo>
                  <a:lnTo>
                    <a:pt x="652" y="741"/>
                  </a:lnTo>
                  <a:lnTo>
                    <a:pt x="642" y="762"/>
                  </a:lnTo>
                  <a:lnTo>
                    <a:pt x="633" y="784"/>
                  </a:lnTo>
                  <a:lnTo>
                    <a:pt x="626" y="806"/>
                  </a:lnTo>
                  <a:lnTo>
                    <a:pt x="621" y="830"/>
                  </a:lnTo>
                  <a:lnTo>
                    <a:pt x="619" y="841"/>
                  </a:lnTo>
                  <a:lnTo>
                    <a:pt x="618" y="854"/>
                  </a:lnTo>
                  <a:lnTo>
                    <a:pt x="617" y="866"/>
                  </a:lnTo>
                  <a:lnTo>
                    <a:pt x="617" y="879"/>
                  </a:lnTo>
                  <a:lnTo>
                    <a:pt x="618" y="902"/>
                  </a:lnTo>
                  <a:lnTo>
                    <a:pt x="621" y="924"/>
                  </a:lnTo>
                  <a:lnTo>
                    <a:pt x="625" y="946"/>
                  </a:lnTo>
                  <a:lnTo>
                    <a:pt x="631" y="968"/>
                  </a:lnTo>
                  <a:lnTo>
                    <a:pt x="640" y="989"/>
                  </a:lnTo>
                  <a:lnTo>
                    <a:pt x="649" y="1009"/>
                  </a:lnTo>
                  <a:lnTo>
                    <a:pt x="660" y="1028"/>
                  </a:lnTo>
                  <a:lnTo>
                    <a:pt x="672" y="1046"/>
                  </a:lnTo>
                  <a:lnTo>
                    <a:pt x="686" y="1063"/>
                  </a:lnTo>
                  <a:lnTo>
                    <a:pt x="701" y="1079"/>
                  </a:lnTo>
                  <a:lnTo>
                    <a:pt x="717" y="1094"/>
                  </a:lnTo>
                  <a:lnTo>
                    <a:pt x="734" y="1107"/>
                  </a:lnTo>
                  <a:lnTo>
                    <a:pt x="753" y="1119"/>
                  </a:lnTo>
                  <a:lnTo>
                    <a:pt x="772" y="1130"/>
                  </a:lnTo>
                  <a:lnTo>
                    <a:pt x="792" y="1140"/>
                  </a:lnTo>
                  <a:lnTo>
                    <a:pt x="813" y="1147"/>
                  </a:lnTo>
                  <a:lnTo>
                    <a:pt x="802" y="1174"/>
                  </a:lnTo>
                  <a:lnTo>
                    <a:pt x="790" y="1201"/>
                  </a:lnTo>
                  <a:lnTo>
                    <a:pt x="778" y="1227"/>
                  </a:lnTo>
                  <a:lnTo>
                    <a:pt x="764" y="1253"/>
                  </a:lnTo>
                  <a:lnTo>
                    <a:pt x="750" y="1278"/>
                  </a:lnTo>
                  <a:lnTo>
                    <a:pt x="734" y="1303"/>
                  </a:lnTo>
                  <a:lnTo>
                    <a:pt x="719" y="1327"/>
                  </a:lnTo>
                  <a:lnTo>
                    <a:pt x="701" y="1350"/>
                  </a:lnTo>
                  <a:lnTo>
                    <a:pt x="683" y="1373"/>
                  </a:lnTo>
                  <a:lnTo>
                    <a:pt x="666" y="1395"/>
                  </a:lnTo>
                  <a:lnTo>
                    <a:pt x="646" y="1417"/>
                  </a:lnTo>
                  <a:lnTo>
                    <a:pt x="626" y="1438"/>
                  </a:lnTo>
                  <a:lnTo>
                    <a:pt x="605" y="1458"/>
                  </a:lnTo>
                  <a:lnTo>
                    <a:pt x="585" y="1478"/>
                  </a:lnTo>
                  <a:lnTo>
                    <a:pt x="563" y="1496"/>
                  </a:lnTo>
                  <a:lnTo>
                    <a:pt x="540" y="1515"/>
                  </a:lnTo>
                  <a:lnTo>
                    <a:pt x="517" y="1532"/>
                  </a:lnTo>
                  <a:lnTo>
                    <a:pt x="493" y="1548"/>
                  </a:lnTo>
                  <a:lnTo>
                    <a:pt x="469" y="1564"/>
                  </a:lnTo>
                  <a:lnTo>
                    <a:pt x="444" y="1579"/>
                  </a:lnTo>
                  <a:lnTo>
                    <a:pt x="418" y="1593"/>
                  </a:lnTo>
                  <a:lnTo>
                    <a:pt x="392" y="1607"/>
                  </a:lnTo>
                  <a:lnTo>
                    <a:pt x="366" y="1619"/>
                  </a:lnTo>
                  <a:lnTo>
                    <a:pt x="339" y="1630"/>
                  </a:lnTo>
                  <a:lnTo>
                    <a:pt x="312" y="1641"/>
                  </a:lnTo>
                  <a:lnTo>
                    <a:pt x="284" y="1651"/>
                  </a:lnTo>
                  <a:lnTo>
                    <a:pt x="256" y="1660"/>
                  </a:lnTo>
                  <a:lnTo>
                    <a:pt x="227" y="1668"/>
                  </a:lnTo>
                  <a:lnTo>
                    <a:pt x="198" y="1674"/>
                  </a:lnTo>
                  <a:lnTo>
                    <a:pt x="169" y="1680"/>
                  </a:lnTo>
                  <a:lnTo>
                    <a:pt x="139" y="1684"/>
                  </a:lnTo>
                  <a:lnTo>
                    <a:pt x="109" y="1689"/>
                  </a:lnTo>
                  <a:lnTo>
                    <a:pt x="0" y="1508"/>
                  </a:lnTo>
                  <a:lnTo>
                    <a:pt x="162" y="1322"/>
                  </a:lnTo>
                  <a:lnTo>
                    <a:pt x="180" y="1315"/>
                  </a:lnTo>
                  <a:lnTo>
                    <a:pt x="199" y="1308"/>
                  </a:lnTo>
                  <a:lnTo>
                    <a:pt x="218" y="1301"/>
                  </a:lnTo>
                  <a:lnTo>
                    <a:pt x="235" y="1293"/>
                  </a:lnTo>
                  <a:lnTo>
                    <a:pt x="253" y="1284"/>
                  </a:lnTo>
                  <a:lnTo>
                    <a:pt x="270" y="1274"/>
                  </a:lnTo>
                  <a:lnTo>
                    <a:pt x="286" y="1263"/>
                  </a:lnTo>
                  <a:lnTo>
                    <a:pt x="303" y="1253"/>
                  </a:lnTo>
                  <a:lnTo>
                    <a:pt x="318" y="1242"/>
                  </a:lnTo>
                  <a:lnTo>
                    <a:pt x="334" y="1229"/>
                  </a:lnTo>
                  <a:lnTo>
                    <a:pt x="349" y="1217"/>
                  </a:lnTo>
                  <a:lnTo>
                    <a:pt x="363" y="1203"/>
                  </a:lnTo>
                  <a:lnTo>
                    <a:pt x="378" y="1190"/>
                  </a:lnTo>
                  <a:lnTo>
                    <a:pt x="390" y="1175"/>
                  </a:lnTo>
                  <a:lnTo>
                    <a:pt x="404" y="1160"/>
                  </a:lnTo>
                  <a:lnTo>
                    <a:pt x="415" y="1145"/>
                  </a:lnTo>
                  <a:lnTo>
                    <a:pt x="427" y="1129"/>
                  </a:lnTo>
                  <a:lnTo>
                    <a:pt x="438" y="1114"/>
                  </a:lnTo>
                  <a:lnTo>
                    <a:pt x="448" y="1097"/>
                  </a:lnTo>
                  <a:lnTo>
                    <a:pt x="458" y="1079"/>
                  </a:lnTo>
                  <a:lnTo>
                    <a:pt x="467" y="1062"/>
                  </a:lnTo>
                  <a:lnTo>
                    <a:pt x="475" y="1044"/>
                  </a:lnTo>
                  <a:lnTo>
                    <a:pt x="483" y="1025"/>
                  </a:lnTo>
                  <a:lnTo>
                    <a:pt x="490" y="1007"/>
                  </a:lnTo>
                  <a:lnTo>
                    <a:pt x="496" y="988"/>
                  </a:lnTo>
                  <a:lnTo>
                    <a:pt x="501" y="969"/>
                  </a:lnTo>
                  <a:lnTo>
                    <a:pt x="506" y="949"/>
                  </a:lnTo>
                  <a:lnTo>
                    <a:pt x="510" y="930"/>
                  </a:lnTo>
                  <a:lnTo>
                    <a:pt x="513" y="909"/>
                  </a:lnTo>
                  <a:lnTo>
                    <a:pt x="515" y="888"/>
                  </a:lnTo>
                  <a:lnTo>
                    <a:pt x="516" y="868"/>
                  </a:lnTo>
                  <a:lnTo>
                    <a:pt x="517" y="847"/>
                  </a:lnTo>
                  <a:lnTo>
                    <a:pt x="516" y="822"/>
                  </a:lnTo>
                  <a:lnTo>
                    <a:pt x="514" y="797"/>
                  </a:lnTo>
                  <a:lnTo>
                    <a:pt x="511" y="772"/>
                  </a:lnTo>
                  <a:lnTo>
                    <a:pt x="507" y="748"/>
                  </a:lnTo>
                  <a:lnTo>
                    <a:pt x="501" y="724"/>
                  </a:lnTo>
                  <a:lnTo>
                    <a:pt x="494" y="701"/>
                  </a:lnTo>
                  <a:lnTo>
                    <a:pt x="487" y="678"/>
                  </a:lnTo>
                  <a:lnTo>
                    <a:pt x="477" y="655"/>
                  </a:lnTo>
                  <a:lnTo>
                    <a:pt x="468" y="633"/>
                  </a:lnTo>
                  <a:lnTo>
                    <a:pt x="457" y="613"/>
                  </a:lnTo>
                  <a:lnTo>
                    <a:pt x="445" y="592"/>
                  </a:lnTo>
                  <a:lnTo>
                    <a:pt x="433" y="572"/>
                  </a:lnTo>
                  <a:lnTo>
                    <a:pt x="419" y="552"/>
                  </a:lnTo>
                  <a:lnTo>
                    <a:pt x="405" y="534"/>
                  </a:lnTo>
                  <a:lnTo>
                    <a:pt x="389" y="516"/>
                  </a:lnTo>
                  <a:lnTo>
                    <a:pt x="373" y="499"/>
                  </a:lnTo>
                  <a:lnTo>
                    <a:pt x="356" y="483"/>
                  </a:lnTo>
                  <a:lnTo>
                    <a:pt x="337" y="467"/>
                  </a:lnTo>
                  <a:lnTo>
                    <a:pt x="320" y="452"/>
                  </a:lnTo>
                  <a:lnTo>
                    <a:pt x="300" y="439"/>
                  </a:lnTo>
                  <a:lnTo>
                    <a:pt x="280" y="425"/>
                  </a:lnTo>
                  <a:lnTo>
                    <a:pt x="259" y="414"/>
                  </a:lnTo>
                  <a:lnTo>
                    <a:pt x="238" y="403"/>
                  </a:lnTo>
                  <a:lnTo>
                    <a:pt x="217" y="392"/>
                  </a:lnTo>
                  <a:lnTo>
                    <a:pt x="194" y="384"/>
                  </a:lnTo>
                  <a:lnTo>
                    <a:pt x="171" y="376"/>
                  </a:lnTo>
                  <a:lnTo>
                    <a:pt x="148" y="369"/>
                  </a:lnTo>
                  <a:lnTo>
                    <a:pt x="124" y="363"/>
                  </a:lnTo>
                  <a:lnTo>
                    <a:pt x="100" y="359"/>
                  </a:lnTo>
                  <a:lnTo>
                    <a:pt x="75" y="355"/>
                  </a:lnTo>
                  <a:lnTo>
                    <a:pt x="51" y="353"/>
                  </a:lnTo>
                  <a:lnTo>
                    <a:pt x="25" y="352"/>
                  </a:lnTo>
                  <a:lnTo>
                    <a:pt x="115" y="253"/>
                  </a:lnTo>
                  <a:lnTo>
                    <a:pt x="121" y="247"/>
                  </a:lnTo>
                  <a:lnTo>
                    <a:pt x="126" y="238"/>
                  </a:lnTo>
                  <a:lnTo>
                    <a:pt x="129" y="230"/>
                  </a:lnTo>
                  <a:lnTo>
                    <a:pt x="131" y="221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8" y="193"/>
                  </a:lnTo>
                  <a:lnTo>
                    <a:pt x="124" y="183"/>
                  </a:lnTo>
                  <a:lnTo>
                    <a:pt x="16" y="0"/>
                  </a:lnTo>
                  <a:lnTo>
                    <a:pt x="19" y="0"/>
                  </a:lnTo>
                  <a:close/>
                  <a:moveTo>
                    <a:pt x="98" y="713"/>
                  </a:moveTo>
                  <a:lnTo>
                    <a:pt x="340" y="713"/>
                  </a:lnTo>
                  <a:lnTo>
                    <a:pt x="347" y="713"/>
                  </a:lnTo>
                  <a:lnTo>
                    <a:pt x="353" y="714"/>
                  </a:lnTo>
                  <a:lnTo>
                    <a:pt x="359" y="717"/>
                  </a:lnTo>
                  <a:lnTo>
                    <a:pt x="364" y="719"/>
                  </a:lnTo>
                  <a:lnTo>
                    <a:pt x="369" y="721"/>
                  </a:lnTo>
                  <a:lnTo>
                    <a:pt x="375" y="724"/>
                  </a:lnTo>
                  <a:lnTo>
                    <a:pt x="380" y="728"/>
                  </a:lnTo>
                  <a:lnTo>
                    <a:pt x="384" y="731"/>
                  </a:lnTo>
                  <a:lnTo>
                    <a:pt x="388" y="736"/>
                  </a:lnTo>
                  <a:lnTo>
                    <a:pt x="391" y="740"/>
                  </a:lnTo>
                  <a:lnTo>
                    <a:pt x="394" y="746"/>
                  </a:lnTo>
                  <a:lnTo>
                    <a:pt x="397" y="751"/>
                  </a:lnTo>
                  <a:lnTo>
                    <a:pt x="400" y="757"/>
                  </a:lnTo>
                  <a:lnTo>
                    <a:pt x="401" y="762"/>
                  </a:lnTo>
                  <a:lnTo>
                    <a:pt x="402" y="769"/>
                  </a:lnTo>
                  <a:lnTo>
                    <a:pt x="402" y="775"/>
                  </a:lnTo>
                  <a:lnTo>
                    <a:pt x="402" y="969"/>
                  </a:lnTo>
                  <a:lnTo>
                    <a:pt x="402" y="974"/>
                  </a:lnTo>
                  <a:lnTo>
                    <a:pt x="401" y="981"/>
                  </a:lnTo>
                  <a:lnTo>
                    <a:pt x="400" y="986"/>
                  </a:lnTo>
                  <a:lnTo>
                    <a:pt x="397" y="991"/>
                  </a:lnTo>
                  <a:lnTo>
                    <a:pt x="392" y="1001"/>
                  </a:lnTo>
                  <a:lnTo>
                    <a:pt x="386" y="1010"/>
                  </a:lnTo>
                  <a:lnTo>
                    <a:pt x="365" y="1031"/>
                  </a:lnTo>
                  <a:lnTo>
                    <a:pt x="338" y="1054"/>
                  </a:lnTo>
                  <a:lnTo>
                    <a:pt x="308" y="1079"/>
                  </a:lnTo>
                  <a:lnTo>
                    <a:pt x="277" y="1105"/>
                  </a:lnTo>
                  <a:lnTo>
                    <a:pt x="244" y="1130"/>
                  </a:lnTo>
                  <a:lnTo>
                    <a:pt x="211" y="1155"/>
                  </a:lnTo>
                  <a:lnTo>
                    <a:pt x="182" y="1178"/>
                  </a:lnTo>
                  <a:lnTo>
                    <a:pt x="156" y="1199"/>
                  </a:lnTo>
                  <a:lnTo>
                    <a:pt x="208" y="1031"/>
                  </a:lnTo>
                  <a:lnTo>
                    <a:pt x="98" y="1031"/>
                  </a:lnTo>
                  <a:lnTo>
                    <a:pt x="92" y="1029"/>
                  </a:lnTo>
                  <a:lnTo>
                    <a:pt x="86" y="1028"/>
                  </a:lnTo>
                  <a:lnTo>
                    <a:pt x="79" y="1027"/>
                  </a:lnTo>
                  <a:lnTo>
                    <a:pt x="74" y="1025"/>
                  </a:lnTo>
                  <a:lnTo>
                    <a:pt x="69" y="1022"/>
                  </a:lnTo>
                  <a:lnTo>
                    <a:pt x="64" y="1019"/>
                  </a:lnTo>
                  <a:lnTo>
                    <a:pt x="59" y="1016"/>
                  </a:lnTo>
                  <a:lnTo>
                    <a:pt x="54" y="1012"/>
                  </a:lnTo>
                  <a:lnTo>
                    <a:pt x="50" y="1008"/>
                  </a:lnTo>
                  <a:lnTo>
                    <a:pt x="47" y="1003"/>
                  </a:lnTo>
                  <a:lnTo>
                    <a:pt x="44" y="998"/>
                  </a:lnTo>
                  <a:lnTo>
                    <a:pt x="42" y="993"/>
                  </a:lnTo>
                  <a:lnTo>
                    <a:pt x="40" y="987"/>
                  </a:lnTo>
                  <a:lnTo>
                    <a:pt x="38" y="982"/>
                  </a:lnTo>
                  <a:lnTo>
                    <a:pt x="37" y="975"/>
                  </a:lnTo>
                  <a:lnTo>
                    <a:pt x="37" y="969"/>
                  </a:lnTo>
                  <a:lnTo>
                    <a:pt x="37" y="775"/>
                  </a:lnTo>
                  <a:lnTo>
                    <a:pt x="37" y="769"/>
                  </a:lnTo>
                  <a:lnTo>
                    <a:pt x="38" y="762"/>
                  </a:lnTo>
                  <a:lnTo>
                    <a:pt x="40" y="757"/>
                  </a:lnTo>
                  <a:lnTo>
                    <a:pt x="42" y="751"/>
                  </a:lnTo>
                  <a:lnTo>
                    <a:pt x="44" y="746"/>
                  </a:lnTo>
                  <a:lnTo>
                    <a:pt x="47" y="740"/>
                  </a:lnTo>
                  <a:lnTo>
                    <a:pt x="50" y="736"/>
                  </a:lnTo>
                  <a:lnTo>
                    <a:pt x="54" y="731"/>
                  </a:lnTo>
                  <a:lnTo>
                    <a:pt x="59" y="728"/>
                  </a:lnTo>
                  <a:lnTo>
                    <a:pt x="64" y="724"/>
                  </a:lnTo>
                  <a:lnTo>
                    <a:pt x="69" y="721"/>
                  </a:lnTo>
                  <a:lnTo>
                    <a:pt x="74" y="719"/>
                  </a:lnTo>
                  <a:lnTo>
                    <a:pt x="79" y="717"/>
                  </a:lnTo>
                  <a:lnTo>
                    <a:pt x="86" y="714"/>
                  </a:lnTo>
                  <a:lnTo>
                    <a:pt x="92" y="713"/>
                  </a:lnTo>
                  <a:lnTo>
                    <a:pt x="98" y="713"/>
                  </a:lnTo>
                  <a:close/>
                  <a:moveTo>
                    <a:pt x="873" y="1031"/>
                  </a:moveTo>
                  <a:lnTo>
                    <a:pt x="1003" y="914"/>
                  </a:lnTo>
                  <a:lnTo>
                    <a:pt x="1011" y="906"/>
                  </a:lnTo>
                  <a:lnTo>
                    <a:pt x="1016" y="896"/>
                  </a:lnTo>
                  <a:lnTo>
                    <a:pt x="1020" y="888"/>
                  </a:lnTo>
                  <a:lnTo>
                    <a:pt x="1023" y="879"/>
                  </a:lnTo>
                  <a:lnTo>
                    <a:pt x="1025" y="870"/>
                  </a:lnTo>
                  <a:lnTo>
                    <a:pt x="1026" y="861"/>
                  </a:lnTo>
                  <a:lnTo>
                    <a:pt x="1026" y="853"/>
                  </a:lnTo>
                  <a:lnTo>
                    <a:pt x="1026" y="844"/>
                  </a:lnTo>
                  <a:lnTo>
                    <a:pt x="1024" y="836"/>
                  </a:lnTo>
                  <a:lnTo>
                    <a:pt x="1022" y="828"/>
                  </a:lnTo>
                  <a:lnTo>
                    <a:pt x="1020" y="821"/>
                  </a:lnTo>
                  <a:lnTo>
                    <a:pt x="1016" y="812"/>
                  </a:lnTo>
                  <a:lnTo>
                    <a:pt x="1012" y="806"/>
                  </a:lnTo>
                  <a:lnTo>
                    <a:pt x="1008" y="799"/>
                  </a:lnTo>
                  <a:lnTo>
                    <a:pt x="1002" y="792"/>
                  </a:lnTo>
                  <a:lnTo>
                    <a:pt x="996" y="787"/>
                  </a:lnTo>
                  <a:lnTo>
                    <a:pt x="990" y="782"/>
                  </a:lnTo>
                  <a:lnTo>
                    <a:pt x="984" y="778"/>
                  </a:lnTo>
                  <a:lnTo>
                    <a:pt x="976" y="774"/>
                  </a:lnTo>
                  <a:lnTo>
                    <a:pt x="969" y="771"/>
                  </a:lnTo>
                  <a:lnTo>
                    <a:pt x="961" y="767"/>
                  </a:lnTo>
                  <a:lnTo>
                    <a:pt x="953" y="766"/>
                  </a:lnTo>
                  <a:lnTo>
                    <a:pt x="945" y="765"/>
                  </a:lnTo>
                  <a:lnTo>
                    <a:pt x="937" y="764"/>
                  </a:lnTo>
                  <a:lnTo>
                    <a:pt x="929" y="765"/>
                  </a:lnTo>
                  <a:lnTo>
                    <a:pt x="920" y="766"/>
                  </a:lnTo>
                  <a:lnTo>
                    <a:pt x="912" y="769"/>
                  </a:lnTo>
                  <a:lnTo>
                    <a:pt x="904" y="773"/>
                  </a:lnTo>
                  <a:lnTo>
                    <a:pt x="895" y="777"/>
                  </a:lnTo>
                  <a:lnTo>
                    <a:pt x="887" y="782"/>
                  </a:lnTo>
                  <a:lnTo>
                    <a:pt x="879" y="788"/>
                  </a:lnTo>
                  <a:lnTo>
                    <a:pt x="871" y="797"/>
                  </a:lnTo>
                  <a:lnTo>
                    <a:pt x="860" y="785"/>
                  </a:lnTo>
                  <a:lnTo>
                    <a:pt x="850" y="777"/>
                  </a:lnTo>
                  <a:lnTo>
                    <a:pt x="839" y="771"/>
                  </a:lnTo>
                  <a:lnTo>
                    <a:pt x="828" y="765"/>
                  </a:lnTo>
                  <a:lnTo>
                    <a:pt x="817" y="763"/>
                  </a:lnTo>
                  <a:lnTo>
                    <a:pt x="806" y="762"/>
                  </a:lnTo>
                  <a:lnTo>
                    <a:pt x="796" y="762"/>
                  </a:lnTo>
                  <a:lnTo>
                    <a:pt x="785" y="764"/>
                  </a:lnTo>
                  <a:lnTo>
                    <a:pt x="773" y="769"/>
                  </a:lnTo>
                  <a:lnTo>
                    <a:pt x="761" y="774"/>
                  </a:lnTo>
                  <a:lnTo>
                    <a:pt x="751" y="780"/>
                  </a:lnTo>
                  <a:lnTo>
                    <a:pt x="743" y="788"/>
                  </a:lnTo>
                  <a:lnTo>
                    <a:pt x="735" y="797"/>
                  </a:lnTo>
                  <a:lnTo>
                    <a:pt x="729" y="807"/>
                  </a:lnTo>
                  <a:lnTo>
                    <a:pt x="725" y="816"/>
                  </a:lnTo>
                  <a:lnTo>
                    <a:pt x="722" y="828"/>
                  </a:lnTo>
                  <a:lnTo>
                    <a:pt x="720" y="838"/>
                  </a:lnTo>
                  <a:lnTo>
                    <a:pt x="720" y="850"/>
                  </a:lnTo>
                  <a:lnTo>
                    <a:pt x="721" y="861"/>
                  </a:lnTo>
                  <a:lnTo>
                    <a:pt x="722" y="871"/>
                  </a:lnTo>
                  <a:lnTo>
                    <a:pt x="726" y="883"/>
                  </a:lnTo>
                  <a:lnTo>
                    <a:pt x="730" y="893"/>
                  </a:lnTo>
                  <a:lnTo>
                    <a:pt x="735" y="903"/>
                  </a:lnTo>
                  <a:lnTo>
                    <a:pt x="743" y="911"/>
                  </a:lnTo>
                  <a:lnTo>
                    <a:pt x="767" y="937"/>
                  </a:lnTo>
                  <a:lnTo>
                    <a:pt x="805" y="971"/>
                  </a:lnTo>
                  <a:lnTo>
                    <a:pt x="843" y="1006"/>
                  </a:lnTo>
                  <a:lnTo>
                    <a:pt x="873" y="1031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18"/>
            <p:cNvSpPr>
              <a:spLocks noEditPoints="1"/>
            </p:cNvSpPr>
            <p:nvPr/>
          </p:nvSpPr>
          <p:spPr bwMode="auto">
            <a:xfrm>
              <a:off x="9418638" y="3332163"/>
              <a:ext cx="331788" cy="534987"/>
            </a:xfrm>
            <a:custGeom>
              <a:avLst/>
              <a:gdLst>
                <a:gd name="T0" fmla="*/ 2147483647 w 1045"/>
                <a:gd name="T1" fmla="*/ 2147483647 h 1682"/>
                <a:gd name="T2" fmla="*/ 2147483647 w 1045"/>
                <a:gd name="T3" fmla="*/ 2147483647 h 1682"/>
                <a:gd name="T4" fmla="*/ 2147483647 w 1045"/>
                <a:gd name="T5" fmla="*/ 2147483647 h 1682"/>
                <a:gd name="T6" fmla="*/ 2147483647 w 1045"/>
                <a:gd name="T7" fmla="*/ 2147483647 h 1682"/>
                <a:gd name="T8" fmla="*/ 2147483647 w 1045"/>
                <a:gd name="T9" fmla="*/ 2147483647 h 1682"/>
                <a:gd name="T10" fmla="*/ 2147483647 w 1045"/>
                <a:gd name="T11" fmla="*/ 2147483647 h 1682"/>
                <a:gd name="T12" fmla="*/ 2147483647 w 1045"/>
                <a:gd name="T13" fmla="*/ 2147483647 h 1682"/>
                <a:gd name="T14" fmla="*/ 2147483647 w 1045"/>
                <a:gd name="T15" fmla="*/ 2147483647 h 1682"/>
                <a:gd name="T16" fmla="*/ 2147483647 w 1045"/>
                <a:gd name="T17" fmla="*/ 2147483647 h 1682"/>
                <a:gd name="T18" fmla="*/ 2147483647 w 1045"/>
                <a:gd name="T19" fmla="*/ 2147483647 h 1682"/>
                <a:gd name="T20" fmla="*/ 2147483647 w 1045"/>
                <a:gd name="T21" fmla="*/ 2147483647 h 1682"/>
                <a:gd name="T22" fmla="*/ 2147483647 w 1045"/>
                <a:gd name="T23" fmla="*/ 2147483647 h 1682"/>
                <a:gd name="T24" fmla="*/ 2147483647 w 1045"/>
                <a:gd name="T25" fmla="*/ 2147483647 h 1682"/>
                <a:gd name="T26" fmla="*/ 2147483647 w 1045"/>
                <a:gd name="T27" fmla="*/ 2147483647 h 1682"/>
                <a:gd name="T28" fmla="*/ 2147483647 w 1045"/>
                <a:gd name="T29" fmla="*/ 2147483647 h 1682"/>
                <a:gd name="T30" fmla="*/ 2147483647 w 1045"/>
                <a:gd name="T31" fmla="*/ 2147483647 h 1682"/>
                <a:gd name="T32" fmla="*/ 2147483647 w 1045"/>
                <a:gd name="T33" fmla="*/ 2147483647 h 1682"/>
                <a:gd name="T34" fmla="*/ 2147483647 w 1045"/>
                <a:gd name="T35" fmla="*/ 2147483647 h 1682"/>
                <a:gd name="T36" fmla="*/ 2147483647 w 1045"/>
                <a:gd name="T37" fmla="*/ 2147483647 h 1682"/>
                <a:gd name="T38" fmla="*/ 2147483647 w 1045"/>
                <a:gd name="T39" fmla="*/ 2147483647 h 1682"/>
                <a:gd name="T40" fmla="*/ 2147483647 w 1045"/>
                <a:gd name="T41" fmla="*/ 2147483647 h 1682"/>
                <a:gd name="T42" fmla="*/ 2147483647 w 1045"/>
                <a:gd name="T43" fmla="*/ 2147483647 h 1682"/>
                <a:gd name="T44" fmla="*/ 2147483647 w 1045"/>
                <a:gd name="T45" fmla="*/ 2147483647 h 1682"/>
                <a:gd name="T46" fmla="*/ 2147483647 w 1045"/>
                <a:gd name="T47" fmla="*/ 2147483647 h 1682"/>
                <a:gd name="T48" fmla="*/ 2147483647 w 1045"/>
                <a:gd name="T49" fmla="*/ 2147483647 h 1682"/>
                <a:gd name="T50" fmla="*/ 2147483647 w 1045"/>
                <a:gd name="T51" fmla="*/ 2147483647 h 1682"/>
                <a:gd name="T52" fmla="*/ 2147483647 w 1045"/>
                <a:gd name="T53" fmla="*/ 2147483647 h 1682"/>
                <a:gd name="T54" fmla="*/ 2147483647 w 1045"/>
                <a:gd name="T55" fmla="*/ 2147483647 h 1682"/>
                <a:gd name="T56" fmla="*/ 2147483647 w 1045"/>
                <a:gd name="T57" fmla="*/ 2147483647 h 1682"/>
                <a:gd name="T58" fmla="*/ 2147483647 w 1045"/>
                <a:gd name="T59" fmla="*/ 2147483647 h 1682"/>
                <a:gd name="T60" fmla="*/ 2147483647 w 1045"/>
                <a:gd name="T61" fmla="*/ 2147483647 h 1682"/>
                <a:gd name="T62" fmla="*/ 2147483647 w 1045"/>
                <a:gd name="T63" fmla="*/ 2147483647 h 1682"/>
                <a:gd name="T64" fmla="*/ 2147483647 w 1045"/>
                <a:gd name="T65" fmla="*/ 2147483647 h 1682"/>
                <a:gd name="T66" fmla="*/ 2147483647 w 1045"/>
                <a:gd name="T67" fmla="*/ 2147483647 h 1682"/>
                <a:gd name="T68" fmla="*/ 2147483647 w 1045"/>
                <a:gd name="T69" fmla="*/ 2147483647 h 1682"/>
                <a:gd name="T70" fmla="*/ 2147483647 w 1045"/>
                <a:gd name="T71" fmla="*/ 2147483647 h 1682"/>
                <a:gd name="T72" fmla="*/ 2147483647 w 1045"/>
                <a:gd name="T73" fmla="*/ 2147483647 h 1682"/>
                <a:gd name="T74" fmla="*/ 2147483647 w 1045"/>
                <a:gd name="T75" fmla="*/ 2147483647 h 1682"/>
                <a:gd name="T76" fmla="*/ 2147483647 w 1045"/>
                <a:gd name="T77" fmla="*/ 2147483647 h 1682"/>
                <a:gd name="T78" fmla="*/ 2147483647 w 1045"/>
                <a:gd name="T79" fmla="*/ 2147483647 h 1682"/>
                <a:gd name="T80" fmla="*/ 2147483647 w 1045"/>
                <a:gd name="T81" fmla="*/ 2147483647 h 1682"/>
                <a:gd name="T82" fmla="*/ 2147483647 w 1045"/>
                <a:gd name="T83" fmla="*/ 2147483647 h 1682"/>
                <a:gd name="T84" fmla="*/ 2147483647 w 1045"/>
                <a:gd name="T85" fmla="*/ 2147483647 h 1682"/>
                <a:gd name="T86" fmla="*/ 2147483647 w 1045"/>
                <a:gd name="T87" fmla="*/ 2147483647 h 1682"/>
                <a:gd name="T88" fmla="*/ 2147483647 w 1045"/>
                <a:gd name="T89" fmla="*/ 2147483647 h 1682"/>
                <a:gd name="T90" fmla="*/ 2147483647 w 1045"/>
                <a:gd name="T91" fmla="*/ 2147483647 h 1682"/>
                <a:gd name="T92" fmla="*/ 2147483647 w 1045"/>
                <a:gd name="T93" fmla="*/ 2147483647 h 1682"/>
                <a:gd name="T94" fmla="*/ 2147483647 w 1045"/>
                <a:gd name="T95" fmla="*/ 2147483647 h 1682"/>
                <a:gd name="T96" fmla="*/ 2147483647 w 1045"/>
                <a:gd name="T97" fmla="*/ 2147483647 h 1682"/>
                <a:gd name="T98" fmla="*/ 2147483647 w 1045"/>
                <a:gd name="T99" fmla="*/ 2147483647 h 1682"/>
                <a:gd name="T100" fmla="*/ 2147483647 w 1045"/>
                <a:gd name="T101" fmla="*/ 2147483647 h 1682"/>
                <a:gd name="T102" fmla="*/ 2147483647 w 1045"/>
                <a:gd name="T103" fmla="*/ 2147483647 h 1682"/>
                <a:gd name="T104" fmla="*/ 2147483647 w 1045"/>
                <a:gd name="T105" fmla="*/ 2147483647 h 1682"/>
                <a:gd name="T106" fmla="*/ 2147483647 w 1045"/>
                <a:gd name="T107" fmla="*/ 2147483647 h 1682"/>
                <a:gd name="T108" fmla="*/ 2147483647 w 1045"/>
                <a:gd name="T109" fmla="*/ 2147483647 h 1682"/>
                <a:gd name="T110" fmla="*/ 2147483647 w 1045"/>
                <a:gd name="T111" fmla="*/ 2147483647 h 16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5" h="1682">
                  <a:moveTo>
                    <a:pt x="156" y="710"/>
                  </a:moveTo>
                  <a:lnTo>
                    <a:pt x="156" y="710"/>
                  </a:lnTo>
                  <a:lnTo>
                    <a:pt x="164" y="711"/>
                  </a:lnTo>
                  <a:lnTo>
                    <a:pt x="172" y="713"/>
                  </a:lnTo>
                  <a:lnTo>
                    <a:pt x="180" y="717"/>
                  </a:lnTo>
                  <a:lnTo>
                    <a:pt x="186" y="722"/>
                  </a:lnTo>
                  <a:lnTo>
                    <a:pt x="190" y="728"/>
                  </a:lnTo>
                  <a:lnTo>
                    <a:pt x="194" y="736"/>
                  </a:lnTo>
                  <a:lnTo>
                    <a:pt x="197" y="743"/>
                  </a:lnTo>
                  <a:lnTo>
                    <a:pt x="197" y="751"/>
                  </a:lnTo>
                  <a:lnTo>
                    <a:pt x="197" y="825"/>
                  </a:lnTo>
                  <a:lnTo>
                    <a:pt x="271" y="825"/>
                  </a:lnTo>
                  <a:lnTo>
                    <a:pt x="279" y="826"/>
                  </a:lnTo>
                  <a:lnTo>
                    <a:pt x="287" y="828"/>
                  </a:lnTo>
                  <a:lnTo>
                    <a:pt x="294" y="832"/>
                  </a:lnTo>
                  <a:lnTo>
                    <a:pt x="300" y="838"/>
                  </a:lnTo>
                  <a:lnTo>
                    <a:pt x="305" y="844"/>
                  </a:lnTo>
                  <a:lnTo>
                    <a:pt x="309" y="850"/>
                  </a:lnTo>
                  <a:lnTo>
                    <a:pt x="312" y="858"/>
                  </a:lnTo>
                  <a:lnTo>
                    <a:pt x="313" y="867"/>
                  </a:lnTo>
                  <a:lnTo>
                    <a:pt x="312" y="875"/>
                  </a:lnTo>
                  <a:lnTo>
                    <a:pt x="309" y="882"/>
                  </a:lnTo>
                  <a:lnTo>
                    <a:pt x="305" y="890"/>
                  </a:lnTo>
                  <a:lnTo>
                    <a:pt x="300" y="896"/>
                  </a:lnTo>
                  <a:lnTo>
                    <a:pt x="294" y="901"/>
                  </a:lnTo>
                  <a:lnTo>
                    <a:pt x="287" y="905"/>
                  </a:lnTo>
                  <a:lnTo>
                    <a:pt x="279" y="907"/>
                  </a:lnTo>
                  <a:lnTo>
                    <a:pt x="271" y="908"/>
                  </a:lnTo>
                  <a:lnTo>
                    <a:pt x="197" y="908"/>
                  </a:lnTo>
                  <a:lnTo>
                    <a:pt x="197" y="981"/>
                  </a:lnTo>
                  <a:lnTo>
                    <a:pt x="197" y="989"/>
                  </a:lnTo>
                  <a:lnTo>
                    <a:pt x="194" y="998"/>
                  </a:lnTo>
                  <a:lnTo>
                    <a:pt x="190" y="1005"/>
                  </a:lnTo>
                  <a:lnTo>
                    <a:pt x="186" y="1011"/>
                  </a:lnTo>
                  <a:lnTo>
                    <a:pt x="180" y="1016"/>
                  </a:lnTo>
                  <a:lnTo>
                    <a:pt x="172" y="1020"/>
                  </a:lnTo>
                  <a:lnTo>
                    <a:pt x="164" y="1023"/>
                  </a:lnTo>
                  <a:lnTo>
                    <a:pt x="156" y="1023"/>
                  </a:lnTo>
                  <a:lnTo>
                    <a:pt x="147" y="1023"/>
                  </a:lnTo>
                  <a:lnTo>
                    <a:pt x="140" y="1020"/>
                  </a:lnTo>
                  <a:lnTo>
                    <a:pt x="133" y="1016"/>
                  </a:lnTo>
                  <a:lnTo>
                    <a:pt x="127" y="1011"/>
                  </a:lnTo>
                  <a:lnTo>
                    <a:pt x="121" y="1005"/>
                  </a:lnTo>
                  <a:lnTo>
                    <a:pt x="117" y="998"/>
                  </a:lnTo>
                  <a:lnTo>
                    <a:pt x="115" y="989"/>
                  </a:lnTo>
                  <a:lnTo>
                    <a:pt x="114" y="981"/>
                  </a:lnTo>
                  <a:lnTo>
                    <a:pt x="114" y="908"/>
                  </a:lnTo>
                  <a:lnTo>
                    <a:pt x="41" y="908"/>
                  </a:lnTo>
                  <a:lnTo>
                    <a:pt x="33" y="907"/>
                  </a:lnTo>
                  <a:lnTo>
                    <a:pt x="25" y="905"/>
                  </a:lnTo>
                  <a:lnTo>
                    <a:pt x="17" y="901"/>
                  </a:lnTo>
                  <a:lnTo>
                    <a:pt x="11" y="896"/>
                  </a:lnTo>
                  <a:lnTo>
                    <a:pt x="7" y="890"/>
                  </a:lnTo>
                  <a:lnTo>
                    <a:pt x="3" y="882"/>
                  </a:lnTo>
                  <a:lnTo>
                    <a:pt x="1" y="875"/>
                  </a:lnTo>
                  <a:lnTo>
                    <a:pt x="0" y="867"/>
                  </a:lnTo>
                  <a:lnTo>
                    <a:pt x="1" y="858"/>
                  </a:lnTo>
                  <a:lnTo>
                    <a:pt x="3" y="850"/>
                  </a:lnTo>
                  <a:lnTo>
                    <a:pt x="7" y="844"/>
                  </a:lnTo>
                  <a:lnTo>
                    <a:pt x="11" y="838"/>
                  </a:lnTo>
                  <a:lnTo>
                    <a:pt x="17" y="832"/>
                  </a:lnTo>
                  <a:lnTo>
                    <a:pt x="25" y="828"/>
                  </a:lnTo>
                  <a:lnTo>
                    <a:pt x="33" y="826"/>
                  </a:lnTo>
                  <a:lnTo>
                    <a:pt x="41" y="825"/>
                  </a:lnTo>
                  <a:lnTo>
                    <a:pt x="114" y="825"/>
                  </a:lnTo>
                  <a:lnTo>
                    <a:pt x="114" y="751"/>
                  </a:lnTo>
                  <a:lnTo>
                    <a:pt x="115" y="743"/>
                  </a:lnTo>
                  <a:lnTo>
                    <a:pt x="117" y="736"/>
                  </a:lnTo>
                  <a:lnTo>
                    <a:pt x="121" y="728"/>
                  </a:lnTo>
                  <a:lnTo>
                    <a:pt x="127" y="722"/>
                  </a:lnTo>
                  <a:lnTo>
                    <a:pt x="133" y="717"/>
                  </a:lnTo>
                  <a:lnTo>
                    <a:pt x="140" y="713"/>
                  </a:lnTo>
                  <a:lnTo>
                    <a:pt x="147" y="711"/>
                  </a:lnTo>
                  <a:lnTo>
                    <a:pt x="156" y="710"/>
                  </a:lnTo>
                  <a:close/>
                  <a:moveTo>
                    <a:pt x="742" y="556"/>
                  </a:moveTo>
                  <a:lnTo>
                    <a:pt x="984" y="556"/>
                  </a:lnTo>
                  <a:lnTo>
                    <a:pt x="990" y="556"/>
                  </a:lnTo>
                  <a:lnTo>
                    <a:pt x="996" y="557"/>
                  </a:lnTo>
                  <a:lnTo>
                    <a:pt x="1003" y="558"/>
                  </a:lnTo>
                  <a:lnTo>
                    <a:pt x="1008" y="560"/>
                  </a:lnTo>
                  <a:lnTo>
                    <a:pt x="1013" y="563"/>
                  </a:lnTo>
                  <a:lnTo>
                    <a:pt x="1018" y="566"/>
                  </a:lnTo>
                  <a:lnTo>
                    <a:pt x="1022" y="569"/>
                  </a:lnTo>
                  <a:lnTo>
                    <a:pt x="1028" y="573"/>
                  </a:lnTo>
                  <a:lnTo>
                    <a:pt x="1031" y="578"/>
                  </a:lnTo>
                  <a:lnTo>
                    <a:pt x="1035" y="583"/>
                  </a:lnTo>
                  <a:lnTo>
                    <a:pt x="1038" y="588"/>
                  </a:lnTo>
                  <a:lnTo>
                    <a:pt x="1040" y="593"/>
                  </a:lnTo>
                  <a:lnTo>
                    <a:pt x="1042" y="598"/>
                  </a:lnTo>
                  <a:lnTo>
                    <a:pt x="1044" y="605"/>
                  </a:lnTo>
                  <a:lnTo>
                    <a:pt x="1045" y="611"/>
                  </a:lnTo>
                  <a:lnTo>
                    <a:pt x="1045" y="617"/>
                  </a:lnTo>
                  <a:lnTo>
                    <a:pt x="1045" y="640"/>
                  </a:lnTo>
                  <a:lnTo>
                    <a:pt x="1036" y="644"/>
                  </a:lnTo>
                  <a:lnTo>
                    <a:pt x="1028" y="649"/>
                  </a:lnTo>
                  <a:lnTo>
                    <a:pt x="1019" y="655"/>
                  </a:lnTo>
                  <a:lnTo>
                    <a:pt x="1011" y="660"/>
                  </a:lnTo>
                  <a:lnTo>
                    <a:pt x="1004" y="666"/>
                  </a:lnTo>
                  <a:lnTo>
                    <a:pt x="997" y="673"/>
                  </a:lnTo>
                  <a:lnTo>
                    <a:pt x="991" y="681"/>
                  </a:lnTo>
                  <a:lnTo>
                    <a:pt x="985" y="689"/>
                  </a:lnTo>
                  <a:lnTo>
                    <a:pt x="980" y="696"/>
                  </a:lnTo>
                  <a:lnTo>
                    <a:pt x="975" y="706"/>
                  </a:lnTo>
                  <a:lnTo>
                    <a:pt x="972" y="714"/>
                  </a:lnTo>
                  <a:lnTo>
                    <a:pt x="967" y="723"/>
                  </a:lnTo>
                  <a:lnTo>
                    <a:pt x="965" y="734"/>
                  </a:lnTo>
                  <a:lnTo>
                    <a:pt x="963" y="743"/>
                  </a:lnTo>
                  <a:lnTo>
                    <a:pt x="962" y="753"/>
                  </a:lnTo>
                  <a:lnTo>
                    <a:pt x="961" y="764"/>
                  </a:lnTo>
                  <a:lnTo>
                    <a:pt x="961" y="913"/>
                  </a:lnTo>
                  <a:lnTo>
                    <a:pt x="940" y="930"/>
                  </a:lnTo>
                  <a:lnTo>
                    <a:pt x="920" y="948"/>
                  </a:lnTo>
                  <a:lnTo>
                    <a:pt x="898" y="964"/>
                  </a:lnTo>
                  <a:lnTo>
                    <a:pt x="876" y="981"/>
                  </a:lnTo>
                  <a:lnTo>
                    <a:pt x="855" y="998"/>
                  </a:lnTo>
                  <a:lnTo>
                    <a:pt x="834" y="1013"/>
                  </a:lnTo>
                  <a:lnTo>
                    <a:pt x="817" y="1027"/>
                  </a:lnTo>
                  <a:lnTo>
                    <a:pt x="800" y="1040"/>
                  </a:lnTo>
                  <a:lnTo>
                    <a:pt x="852" y="872"/>
                  </a:lnTo>
                  <a:lnTo>
                    <a:pt x="742" y="872"/>
                  </a:lnTo>
                  <a:lnTo>
                    <a:pt x="736" y="872"/>
                  </a:lnTo>
                  <a:lnTo>
                    <a:pt x="729" y="871"/>
                  </a:lnTo>
                  <a:lnTo>
                    <a:pt x="723" y="870"/>
                  </a:lnTo>
                  <a:lnTo>
                    <a:pt x="718" y="868"/>
                  </a:lnTo>
                  <a:lnTo>
                    <a:pt x="712" y="865"/>
                  </a:lnTo>
                  <a:lnTo>
                    <a:pt x="708" y="861"/>
                  </a:lnTo>
                  <a:lnTo>
                    <a:pt x="702" y="858"/>
                  </a:lnTo>
                  <a:lnTo>
                    <a:pt x="698" y="854"/>
                  </a:lnTo>
                  <a:lnTo>
                    <a:pt x="694" y="850"/>
                  </a:lnTo>
                  <a:lnTo>
                    <a:pt x="691" y="845"/>
                  </a:lnTo>
                  <a:lnTo>
                    <a:pt x="688" y="840"/>
                  </a:lnTo>
                  <a:lnTo>
                    <a:pt x="685" y="834"/>
                  </a:lnTo>
                  <a:lnTo>
                    <a:pt x="683" y="829"/>
                  </a:lnTo>
                  <a:lnTo>
                    <a:pt x="682" y="823"/>
                  </a:lnTo>
                  <a:lnTo>
                    <a:pt x="681" y="817"/>
                  </a:lnTo>
                  <a:lnTo>
                    <a:pt x="681" y="811"/>
                  </a:lnTo>
                  <a:lnTo>
                    <a:pt x="681" y="617"/>
                  </a:lnTo>
                  <a:lnTo>
                    <a:pt x="681" y="611"/>
                  </a:lnTo>
                  <a:lnTo>
                    <a:pt x="682" y="605"/>
                  </a:lnTo>
                  <a:lnTo>
                    <a:pt x="683" y="598"/>
                  </a:lnTo>
                  <a:lnTo>
                    <a:pt x="685" y="593"/>
                  </a:lnTo>
                  <a:lnTo>
                    <a:pt x="688" y="588"/>
                  </a:lnTo>
                  <a:lnTo>
                    <a:pt x="691" y="583"/>
                  </a:lnTo>
                  <a:lnTo>
                    <a:pt x="694" y="578"/>
                  </a:lnTo>
                  <a:lnTo>
                    <a:pt x="698" y="573"/>
                  </a:lnTo>
                  <a:lnTo>
                    <a:pt x="702" y="569"/>
                  </a:lnTo>
                  <a:lnTo>
                    <a:pt x="708" y="566"/>
                  </a:lnTo>
                  <a:lnTo>
                    <a:pt x="712" y="563"/>
                  </a:lnTo>
                  <a:lnTo>
                    <a:pt x="718" y="560"/>
                  </a:lnTo>
                  <a:lnTo>
                    <a:pt x="723" y="558"/>
                  </a:lnTo>
                  <a:lnTo>
                    <a:pt x="729" y="557"/>
                  </a:lnTo>
                  <a:lnTo>
                    <a:pt x="736" y="556"/>
                  </a:lnTo>
                  <a:lnTo>
                    <a:pt x="742" y="556"/>
                  </a:lnTo>
                  <a:close/>
                  <a:moveTo>
                    <a:pt x="981" y="1682"/>
                  </a:moveTo>
                  <a:lnTo>
                    <a:pt x="949" y="1680"/>
                  </a:lnTo>
                  <a:lnTo>
                    <a:pt x="916" y="1676"/>
                  </a:lnTo>
                  <a:lnTo>
                    <a:pt x="885" y="1671"/>
                  </a:lnTo>
                  <a:lnTo>
                    <a:pt x="854" y="1666"/>
                  </a:lnTo>
                  <a:lnTo>
                    <a:pt x="823" y="1659"/>
                  </a:lnTo>
                  <a:lnTo>
                    <a:pt x="793" y="1652"/>
                  </a:lnTo>
                  <a:lnTo>
                    <a:pt x="763" y="1642"/>
                  </a:lnTo>
                  <a:lnTo>
                    <a:pt x="732" y="1633"/>
                  </a:lnTo>
                  <a:lnTo>
                    <a:pt x="704" y="1622"/>
                  </a:lnTo>
                  <a:lnTo>
                    <a:pt x="675" y="1609"/>
                  </a:lnTo>
                  <a:lnTo>
                    <a:pt x="647" y="1597"/>
                  </a:lnTo>
                  <a:lnTo>
                    <a:pt x="620" y="1582"/>
                  </a:lnTo>
                  <a:lnTo>
                    <a:pt x="593" y="1567"/>
                  </a:lnTo>
                  <a:lnTo>
                    <a:pt x="567" y="1552"/>
                  </a:lnTo>
                  <a:lnTo>
                    <a:pt x="541" y="1535"/>
                  </a:lnTo>
                  <a:lnTo>
                    <a:pt x="516" y="1518"/>
                  </a:lnTo>
                  <a:lnTo>
                    <a:pt x="492" y="1499"/>
                  </a:lnTo>
                  <a:lnTo>
                    <a:pt x="468" y="1479"/>
                  </a:lnTo>
                  <a:lnTo>
                    <a:pt x="446" y="1459"/>
                  </a:lnTo>
                  <a:lnTo>
                    <a:pt x="424" y="1439"/>
                  </a:lnTo>
                  <a:lnTo>
                    <a:pt x="403" y="1417"/>
                  </a:lnTo>
                  <a:lnTo>
                    <a:pt x="382" y="1394"/>
                  </a:lnTo>
                  <a:lnTo>
                    <a:pt x="362" y="1371"/>
                  </a:lnTo>
                  <a:lnTo>
                    <a:pt x="344" y="1347"/>
                  </a:lnTo>
                  <a:lnTo>
                    <a:pt x="325" y="1322"/>
                  </a:lnTo>
                  <a:lnTo>
                    <a:pt x="308" y="1297"/>
                  </a:lnTo>
                  <a:lnTo>
                    <a:pt x="292" y="1271"/>
                  </a:lnTo>
                  <a:lnTo>
                    <a:pt x="276" y="1245"/>
                  </a:lnTo>
                  <a:lnTo>
                    <a:pt x="263" y="1218"/>
                  </a:lnTo>
                  <a:lnTo>
                    <a:pt x="249" y="1190"/>
                  </a:lnTo>
                  <a:lnTo>
                    <a:pt x="237" y="1162"/>
                  </a:lnTo>
                  <a:lnTo>
                    <a:pt x="225" y="1133"/>
                  </a:lnTo>
                  <a:lnTo>
                    <a:pt x="245" y="1126"/>
                  </a:lnTo>
                  <a:lnTo>
                    <a:pt x="265" y="1116"/>
                  </a:lnTo>
                  <a:lnTo>
                    <a:pt x="283" y="1105"/>
                  </a:lnTo>
                  <a:lnTo>
                    <a:pt x="301" y="1092"/>
                  </a:lnTo>
                  <a:lnTo>
                    <a:pt x="317" y="1079"/>
                  </a:lnTo>
                  <a:lnTo>
                    <a:pt x="332" y="1064"/>
                  </a:lnTo>
                  <a:lnTo>
                    <a:pt x="347" y="1049"/>
                  </a:lnTo>
                  <a:lnTo>
                    <a:pt x="360" y="1032"/>
                  </a:lnTo>
                  <a:lnTo>
                    <a:pt x="372" y="1014"/>
                  </a:lnTo>
                  <a:lnTo>
                    <a:pt x="382" y="996"/>
                  </a:lnTo>
                  <a:lnTo>
                    <a:pt x="392" y="976"/>
                  </a:lnTo>
                  <a:lnTo>
                    <a:pt x="399" y="955"/>
                  </a:lnTo>
                  <a:lnTo>
                    <a:pt x="405" y="934"/>
                  </a:lnTo>
                  <a:lnTo>
                    <a:pt x="409" y="912"/>
                  </a:lnTo>
                  <a:lnTo>
                    <a:pt x="412" y="891"/>
                  </a:lnTo>
                  <a:lnTo>
                    <a:pt x="413" y="868"/>
                  </a:lnTo>
                  <a:lnTo>
                    <a:pt x="412" y="843"/>
                  </a:lnTo>
                  <a:lnTo>
                    <a:pt x="409" y="820"/>
                  </a:lnTo>
                  <a:lnTo>
                    <a:pt x="404" y="797"/>
                  </a:lnTo>
                  <a:lnTo>
                    <a:pt x="398" y="774"/>
                  </a:lnTo>
                  <a:lnTo>
                    <a:pt x="389" y="753"/>
                  </a:lnTo>
                  <a:lnTo>
                    <a:pt x="379" y="733"/>
                  </a:lnTo>
                  <a:lnTo>
                    <a:pt x="368" y="714"/>
                  </a:lnTo>
                  <a:lnTo>
                    <a:pt x="354" y="695"/>
                  </a:lnTo>
                  <a:lnTo>
                    <a:pt x="340" y="677"/>
                  </a:lnTo>
                  <a:lnTo>
                    <a:pt x="324" y="662"/>
                  </a:lnTo>
                  <a:lnTo>
                    <a:pt x="307" y="647"/>
                  </a:lnTo>
                  <a:lnTo>
                    <a:pt x="289" y="634"/>
                  </a:lnTo>
                  <a:lnTo>
                    <a:pt x="270" y="621"/>
                  </a:lnTo>
                  <a:lnTo>
                    <a:pt x="249" y="611"/>
                  </a:lnTo>
                  <a:lnTo>
                    <a:pt x="228" y="603"/>
                  </a:lnTo>
                  <a:lnTo>
                    <a:pt x="207" y="595"/>
                  </a:lnTo>
                  <a:lnTo>
                    <a:pt x="215" y="566"/>
                  </a:lnTo>
                  <a:lnTo>
                    <a:pt x="225" y="538"/>
                  </a:lnTo>
                  <a:lnTo>
                    <a:pt x="237" y="510"/>
                  </a:lnTo>
                  <a:lnTo>
                    <a:pt x="248" y="483"/>
                  </a:lnTo>
                  <a:lnTo>
                    <a:pt x="262" y="456"/>
                  </a:lnTo>
                  <a:lnTo>
                    <a:pt x="275" y="429"/>
                  </a:lnTo>
                  <a:lnTo>
                    <a:pt x="291" y="404"/>
                  </a:lnTo>
                  <a:lnTo>
                    <a:pt x="306" y="378"/>
                  </a:lnTo>
                  <a:lnTo>
                    <a:pt x="323" y="354"/>
                  </a:lnTo>
                  <a:lnTo>
                    <a:pt x="340" y="329"/>
                  </a:lnTo>
                  <a:lnTo>
                    <a:pt x="358" y="306"/>
                  </a:lnTo>
                  <a:lnTo>
                    <a:pt x="377" y="283"/>
                  </a:lnTo>
                  <a:lnTo>
                    <a:pt x="397" y="262"/>
                  </a:lnTo>
                  <a:lnTo>
                    <a:pt x="418" y="240"/>
                  </a:lnTo>
                  <a:lnTo>
                    <a:pt x="438" y="220"/>
                  </a:lnTo>
                  <a:lnTo>
                    <a:pt x="461" y="199"/>
                  </a:lnTo>
                  <a:lnTo>
                    <a:pt x="483" y="180"/>
                  </a:lnTo>
                  <a:lnTo>
                    <a:pt x="507" y="162"/>
                  </a:lnTo>
                  <a:lnTo>
                    <a:pt x="531" y="145"/>
                  </a:lnTo>
                  <a:lnTo>
                    <a:pt x="556" y="129"/>
                  </a:lnTo>
                  <a:lnTo>
                    <a:pt x="581" y="112"/>
                  </a:lnTo>
                  <a:lnTo>
                    <a:pt x="607" y="97"/>
                  </a:lnTo>
                  <a:lnTo>
                    <a:pt x="633" y="83"/>
                  </a:lnTo>
                  <a:lnTo>
                    <a:pt x="660" y="70"/>
                  </a:lnTo>
                  <a:lnTo>
                    <a:pt x="687" y="58"/>
                  </a:lnTo>
                  <a:lnTo>
                    <a:pt x="715" y="46"/>
                  </a:lnTo>
                  <a:lnTo>
                    <a:pt x="743" y="36"/>
                  </a:lnTo>
                  <a:lnTo>
                    <a:pt x="772" y="27"/>
                  </a:lnTo>
                  <a:lnTo>
                    <a:pt x="801" y="18"/>
                  </a:lnTo>
                  <a:lnTo>
                    <a:pt x="830" y="11"/>
                  </a:lnTo>
                  <a:lnTo>
                    <a:pt x="860" y="5"/>
                  </a:lnTo>
                  <a:lnTo>
                    <a:pt x="891" y="0"/>
                  </a:lnTo>
                  <a:lnTo>
                    <a:pt x="1007" y="195"/>
                  </a:lnTo>
                  <a:lnTo>
                    <a:pt x="846" y="372"/>
                  </a:lnTo>
                  <a:lnTo>
                    <a:pt x="829" y="379"/>
                  </a:lnTo>
                  <a:lnTo>
                    <a:pt x="811" y="386"/>
                  </a:lnTo>
                  <a:lnTo>
                    <a:pt x="795" y="395"/>
                  </a:lnTo>
                  <a:lnTo>
                    <a:pt x="778" y="403"/>
                  </a:lnTo>
                  <a:lnTo>
                    <a:pt x="763" y="412"/>
                  </a:lnTo>
                  <a:lnTo>
                    <a:pt x="747" y="423"/>
                  </a:lnTo>
                  <a:lnTo>
                    <a:pt x="731" y="433"/>
                  </a:lnTo>
                  <a:lnTo>
                    <a:pt x="717" y="445"/>
                  </a:lnTo>
                  <a:lnTo>
                    <a:pt x="702" y="456"/>
                  </a:lnTo>
                  <a:lnTo>
                    <a:pt x="688" y="468"/>
                  </a:lnTo>
                  <a:lnTo>
                    <a:pt x="674" y="481"/>
                  </a:lnTo>
                  <a:lnTo>
                    <a:pt x="661" y="493"/>
                  </a:lnTo>
                  <a:lnTo>
                    <a:pt x="648" y="507"/>
                  </a:lnTo>
                  <a:lnTo>
                    <a:pt x="637" y="522"/>
                  </a:lnTo>
                  <a:lnTo>
                    <a:pt x="625" y="536"/>
                  </a:lnTo>
                  <a:lnTo>
                    <a:pt x="614" y="551"/>
                  </a:lnTo>
                  <a:lnTo>
                    <a:pt x="604" y="566"/>
                  </a:lnTo>
                  <a:lnTo>
                    <a:pt x="593" y="582"/>
                  </a:lnTo>
                  <a:lnTo>
                    <a:pt x="584" y="597"/>
                  </a:lnTo>
                  <a:lnTo>
                    <a:pt x="576" y="614"/>
                  </a:lnTo>
                  <a:lnTo>
                    <a:pt x="567" y="632"/>
                  </a:lnTo>
                  <a:lnTo>
                    <a:pt x="560" y="648"/>
                  </a:lnTo>
                  <a:lnTo>
                    <a:pt x="553" y="666"/>
                  </a:lnTo>
                  <a:lnTo>
                    <a:pt x="546" y="684"/>
                  </a:lnTo>
                  <a:lnTo>
                    <a:pt x="541" y="701"/>
                  </a:lnTo>
                  <a:lnTo>
                    <a:pt x="536" y="720"/>
                  </a:lnTo>
                  <a:lnTo>
                    <a:pt x="532" y="739"/>
                  </a:lnTo>
                  <a:lnTo>
                    <a:pt x="529" y="758"/>
                  </a:lnTo>
                  <a:lnTo>
                    <a:pt x="526" y="777"/>
                  </a:lnTo>
                  <a:lnTo>
                    <a:pt x="524" y="796"/>
                  </a:lnTo>
                  <a:lnTo>
                    <a:pt x="523" y="816"/>
                  </a:lnTo>
                  <a:lnTo>
                    <a:pt x="523" y="836"/>
                  </a:lnTo>
                  <a:lnTo>
                    <a:pt x="523" y="860"/>
                  </a:lnTo>
                  <a:lnTo>
                    <a:pt x="525" y="885"/>
                  </a:lnTo>
                  <a:lnTo>
                    <a:pt x="528" y="909"/>
                  </a:lnTo>
                  <a:lnTo>
                    <a:pt x="532" y="933"/>
                  </a:lnTo>
                  <a:lnTo>
                    <a:pt x="537" y="956"/>
                  </a:lnTo>
                  <a:lnTo>
                    <a:pt x="543" y="979"/>
                  </a:lnTo>
                  <a:lnTo>
                    <a:pt x="551" y="1002"/>
                  </a:lnTo>
                  <a:lnTo>
                    <a:pt x="559" y="1024"/>
                  </a:lnTo>
                  <a:lnTo>
                    <a:pt x="569" y="1044"/>
                  </a:lnTo>
                  <a:lnTo>
                    <a:pt x="580" y="1065"/>
                  </a:lnTo>
                  <a:lnTo>
                    <a:pt x="591" y="1086"/>
                  </a:lnTo>
                  <a:lnTo>
                    <a:pt x="603" y="1106"/>
                  </a:lnTo>
                  <a:lnTo>
                    <a:pt x="616" y="1125"/>
                  </a:lnTo>
                  <a:lnTo>
                    <a:pt x="631" y="1143"/>
                  </a:lnTo>
                  <a:lnTo>
                    <a:pt x="645" y="1161"/>
                  </a:lnTo>
                  <a:lnTo>
                    <a:pt x="661" y="1178"/>
                  </a:lnTo>
                  <a:lnTo>
                    <a:pt x="677" y="1194"/>
                  </a:lnTo>
                  <a:lnTo>
                    <a:pt x="694" y="1210"/>
                  </a:lnTo>
                  <a:lnTo>
                    <a:pt x="712" y="1224"/>
                  </a:lnTo>
                  <a:lnTo>
                    <a:pt x="730" y="1239"/>
                  </a:lnTo>
                  <a:lnTo>
                    <a:pt x="750" y="1251"/>
                  </a:lnTo>
                  <a:lnTo>
                    <a:pt x="770" y="1264"/>
                  </a:lnTo>
                  <a:lnTo>
                    <a:pt x="790" y="1275"/>
                  </a:lnTo>
                  <a:lnTo>
                    <a:pt x="810" y="1286"/>
                  </a:lnTo>
                  <a:lnTo>
                    <a:pt x="832" y="1295"/>
                  </a:lnTo>
                  <a:lnTo>
                    <a:pt x="854" y="1303"/>
                  </a:lnTo>
                  <a:lnTo>
                    <a:pt x="877" y="1311"/>
                  </a:lnTo>
                  <a:lnTo>
                    <a:pt x="900" y="1317"/>
                  </a:lnTo>
                  <a:lnTo>
                    <a:pt x="923" y="1322"/>
                  </a:lnTo>
                  <a:lnTo>
                    <a:pt x="947" y="1326"/>
                  </a:lnTo>
                  <a:lnTo>
                    <a:pt x="970" y="1328"/>
                  </a:lnTo>
                  <a:lnTo>
                    <a:pt x="995" y="1330"/>
                  </a:lnTo>
                  <a:lnTo>
                    <a:pt x="950" y="1382"/>
                  </a:lnTo>
                  <a:lnTo>
                    <a:pt x="915" y="1423"/>
                  </a:lnTo>
                  <a:lnTo>
                    <a:pt x="903" y="1440"/>
                  </a:lnTo>
                  <a:lnTo>
                    <a:pt x="894" y="1455"/>
                  </a:lnTo>
                  <a:lnTo>
                    <a:pt x="890" y="1462"/>
                  </a:lnTo>
                  <a:lnTo>
                    <a:pt x="887" y="1469"/>
                  </a:lnTo>
                  <a:lnTo>
                    <a:pt x="884" y="1476"/>
                  </a:lnTo>
                  <a:lnTo>
                    <a:pt x="883" y="1482"/>
                  </a:lnTo>
                  <a:lnTo>
                    <a:pt x="882" y="1491"/>
                  </a:lnTo>
                  <a:lnTo>
                    <a:pt x="882" y="1499"/>
                  </a:lnTo>
                  <a:lnTo>
                    <a:pt x="883" y="1507"/>
                  </a:lnTo>
                  <a:lnTo>
                    <a:pt x="885" y="1516"/>
                  </a:lnTo>
                  <a:lnTo>
                    <a:pt x="887" y="1525"/>
                  </a:lnTo>
                  <a:lnTo>
                    <a:pt x="891" y="1534"/>
                  </a:lnTo>
                  <a:lnTo>
                    <a:pt x="897" y="1545"/>
                  </a:lnTo>
                  <a:lnTo>
                    <a:pt x="903" y="1556"/>
                  </a:lnTo>
                  <a:lnTo>
                    <a:pt x="916" y="1580"/>
                  </a:lnTo>
                  <a:lnTo>
                    <a:pt x="934" y="1608"/>
                  </a:lnTo>
                  <a:lnTo>
                    <a:pt x="956" y="1642"/>
                  </a:lnTo>
                  <a:lnTo>
                    <a:pt x="981" y="1682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6" name="Группа 28693"/>
          <p:cNvGrpSpPr>
            <a:grpSpLocks/>
          </p:cNvGrpSpPr>
          <p:nvPr/>
        </p:nvGrpSpPr>
        <p:grpSpPr bwMode="auto">
          <a:xfrm>
            <a:off x="3712031" y="3891912"/>
            <a:ext cx="600154" cy="545960"/>
            <a:chOff x="9361488" y="4351338"/>
            <a:chExt cx="755650" cy="755650"/>
          </a:xfrm>
        </p:grpSpPr>
        <p:sp>
          <p:nvSpPr>
            <p:cNvPr id="22555" name="Freeform 19"/>
            <p:cNvSpPr>
              <a:spLocks noEditPoints="1"/>
            </p:cNvSpPr>
            <p:nvPr/>
          </p:nvSpPr>
          <p:spPr bwMode="auto">
            <a:xfrm>
              <a:off x="9548813" y="4437063"/>
              <a:ext cx="381000" cy="584200"/>
            </a:xfrm>
            <a:custGeom>
              <a:avLst/>
              <a:gdLst>
                <a:gd name="T0" fmla="*/ 2147483647 w 1204"/>
                <a:gd name="T1" fmla="*/ 2147483647 h 1840"/>
                <a:gd name="T2" fmla="*/ 2147483647 w 1204"/>
                <a:gd name="T3" fmla="*/ 2147483647 h 1840"/>
                <a:gd name="T4" fmla="*/ 2147483647 w 1204"/>
                <a:gd name="T5" fmla="*/ 2147483647 h 1840"/>
                <a:gd name="T6" fmla="*/ 2147483647 w 1204"/>
                <a:gd name="T7" fmla="*/ 2147483647 h 1840"/>
                <a:gd name="T8" fmla="*/ 2147483647 w 1204"/>
                <a:gd name="T9" fmla="*/ 2147483647 h 1840"/>
                <a:gd name="T10" fmla="*/ 2147483647 w 1204"/>
                <a:gd name="T11" fmla="*/ 2147483647 h 1840"/>
                <a:gd name="T12" fmla="*/ 2147483647 w 1204"/>
                <a:gd name="T13" fmla="*/ 2147483647 h 1840"/>
                <a:gd name="T14" fmla="*/ 2147483647 w 1204"/>
                <a:gd name="T15" fmla="*/ 2147483647 h 1840"/>
                <a:gd name="T16" fmla="*/ 2147483647 w 1204"/>
                <a:gd name="T17" fmla="*/ 2147483647 h 1840"/>
                <a:gd name="T18" fmla="*/ 2147483647 w 1204"/>
                <a:gd name="T19" fmla="*/ 2147483647 h 1840"/>
                <a:gd name="T20" fmla="*/ 2147483647 w 1204"/>
                <a:gd name="T21" fmla="*/ 2147483647 h 1840"/>
                <a:gd name="T22" fmla="*/ 2147483647 w 1204"/>
                <a:gd name="T23" fmla="*/ 2147483647 h 1840"/>
                <a:gd name="T24" fmla="*/ 0 w 1204"/>
                <a:gd name="T25" fmla="*/ 2147483647 h 1840"/>
                <a:gd name="T26" fmla="*/ 2147483647 w 1204"/>
                <a:gd name="T27" fmla="*/ 2147483647 h 1840"/>
                <a:gd name="T28" fmla="*/ 2147483647 w 1204"/>
                <a:gd name="T29" fmla="*/ 2147483647 h 1840"/>
                <a:gd name="T30" fmla="*/ 2147483647 w 1204"/>
                <a:gd name="T31" fmla="*/ 2147483647 h 1840"/>
                <a:gd name="T32" fmla="*/ 2147483647 w 1204"/>
                <a:gd name="T33" fmla="*/ 2147483647 h 1840"/>
                <a:gd name="T34" fmla="*/ 2147483647 w 1204"/>
                <a:gd name="T35" fmla="*/ 2147483647 h 1840"/>
                <a:gd name="T36" fmla="*/ 2147483647 w 1204"/>
                <a:gd name="T37" fmla="*/ 2147483647 h 1840"/>
                <a:gd name="T38" fmla="*/ 2147483647 w 1204"/>
                <a:gd name="T39" fmla="*/ 2147483647 h 1840"/>
                <a:gd name="T40" fmla="*/ 2147483647 w 1204"/>
                <a:gd name="T41" fmla="*/ 2147483647 h 1840"/>
                <a:gd name="T42" fmla="*/ 2147483647 w 1204"/>
                <a:gd name="T43" fmla="*/ 2147483647 h 1840"/>
                <a:gd name="T44" fmla="*/ 2147483647 w 1204"/>
                <a:gd name="T45" fmla="*/ 2147483647 h 1840"/>
                <a:gd name="T46" fmla="*/ 2147483647 w 1204"/>
                <a:gd name="T47" fmla="*/ 2147483647 h 1840"/>
                <a:gd name="T48" fmla="*/ 2147483647 w 1204"/>
                <a:gd name="T49" fmla="*/ 2147483647 h 1840"/>
                <a:gd name="T50" fmla="*/ 2147483647 w 1204"/>
                <a:gd name="T51" fmla="*/ 2147483647 h 1840"/>
                <a:gd name="T52" fmla="*/ 2147483647 w 1204"/>
                <a:gd name="T53" fmla="*/ 2147483647 h 1840"/>
                <a:gd name="T54" fmla="*/ 2147483647 w 1204"/>
                <a:gd name="T55" fmla="*/ 2147483647 h 1840"/>
                <a:gd name="T56" fmla="*/ 2147483647 w 1204"/>
                <a:gd name="T57" fmla="*/ 2147483647 h 1840"/>
                <a:gd name="T58" fmla="*/ 2147483647 w 1204"/>
                <a:gd name="T59" fmla="*/ 2147483647 h 1840"/>
                <a:gd name="T60" fmla="*/ 2147483647 w 1204"/>
                <a:gd name="T61" fmla="*/ 2147483647 h 1840"/>
                <a:gd name="T62" fmla="*/ 2147483647 w 1204"/>
                <a:gd name="T63" fmla="*/ 2147483647 h 1840"/>
                <a:gd name="T64" fmla="*/ 2147483647 w 1204"/>
                <a:gd name="T65" fmla="*/ 2147483647 h 1840"/>
                <a:gd name="T66" fmla="*/ 2147483647 w 1204"/>
                <a:gd name="T67" fmla="*/ 2147483647 h 1840"/>
                <a:gd name="T68" fmla="*/ 2147483647 w 1204"/>
                <a:gd name="T69" fmla="*/ 2147483647 h 1840"/>
                <a:gd name="T70" fmla="*/ 2147483647 w 1204"/>
                <a:gd name="T71" fmla="*/ 2147483647 h 1840"/>
                <a:gd name="T72" fmla="*/ 2147483647 w 1204"/>
                <a:gd name="T73" fmla="*/ 2147483647 h 1840"/>
                <a:gd name="T74" fmla="*/ 2147483647 w 1204"/>
                <a:gd name="T75" fmla="*/ 2147483647 h 1840"/>
                <a:gd name="T76" fmla="*/ 2147483647 w 1204"/>
                <a:gd name="T77" fmla="*/ 2147483647 h 1840"/>
                <a:gd name="T78" fmla="*/ 2147483647 w 1204"/>
                <a:gd name="T79" fmla="*/ 2147483647 h 1840"/>
                <a:gd name="T80" fmla="*/ 2147483647 w 1204"/>
                <a:gd name="T81" fmla="*/ 2147483647 h 1840"/>
                <a:gd name="T82" fmla="*/ 2147483647 w 1204"/>
                <a:gd name="T83" fmla="*/ 2147483647 h 1840"/>
                <a:gd name="T84" fmla="*/ 2147483647 w 1204"/>
                <a:gd name="T85" fmla="*/ 2147483647 h 1840"/>
                <a:gd name="T86" fmla="*/ 2147483647 w 1204"/>
                <a:gd name="T87" fmla="*/ 2147483647 h 1840"/>
                <a:gd name="T88" fmla="*/ 2147483647 w 1204"/>
                <a:gd name="T89" fmla="*/ 2147483647 h 1840"/>
                <a:gd name="T90" fmla="*/ 2147483647 w 1204"/>
                <a:gd name="T91" fmla="*/ 2147483647 h 1840"/>
                <a:gd name="T92" fmla="*/ 2147483647 w 1204"/>
                <a:gd name="T93" fmla="*/ 2147483647 h 1840"/>
                <a:gd name="T94" fmla="*/ 2147483647 w 1204"/>
                <a:gd name="T95" fmla="*/ 2147483647 h 1840"/>
                <a:gd name="T96" fmla="*/ 2147483647 w 1204"/>
                <a:gd name="T97" fmla="*/ 2147483647 h 1840"/>
                <a:gd name="T98" fmla="*/ 2147483647 w 1204"/>
                <a:gd name="T99" fmla="*/ 2147483647 h 18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4" h="1840">
                  <a:moveTo>
                    <a:pt x="162" y="0"/>
                  </a:moveTo>
                  <a:lnTo>
                    <a:pt x="1042" y="0"/>
                  </a:lnTo>
                  <a:lnTo>
                    <a:pt x="1058" y="1"/>
                  </a:lnTo>
                  <a:lnTo>
                    <a:pt x="1075" y="5"/>
                  </a:lnTo>
                  <a:lnTo>
                    <a:pt x="1089" y="9"/>
                  </a:lnTo>
                  <a:lnTo>
                    <a:pt x="1105" y="14"/>
                  </a:lnTo>
                  <a:lnTo>
                    <a:pt x="1119" y="21"/>
                  </a:lnTo>
                  <a:lnTo>
                    <a:pt x="1132" y="30"/>
                  </a:lnTo>
                  <a:lnTo>
                    <a:pt x="1145" y="39"/>
                  </a:lnTo>
                  <a:lnTo>
                    <a:pt x="1156" y="50"/>
                  </a:lnTo>
                  <a:lnTo>
                    <a:pt x="1166" y="62"/>
                  </a:lnTo>
                  <a:lnTo>
                    <a:pt x="1176" y="75"/>
                  </a:lnTo>
                  <a:lnTo>
                    <a:pt x="1184" y="89"/>
                  </a:lnTo>
                  <a:lnTo>
                    <a:pt x="1190" y="103"/>
                  </a:lnTo>
                  <a:lnTo>
                    <a:pt x="1196" y="119"/>
                  </a:lnTo>
                  <a:lnTo>
                    <a:pt x="1200" y="135"/>
                  </a:lnTo>
                  <a:lnTo>
                    <a:pt x="1203" y="151"/>
                  </a:lnTo>
                  <a:lnTo>
                    <a:pt x="1204" y="169"/>
                  </a:lnTo>
                  <a:lnTo>
                    <a:pt x="1204" y="1671"/>
                  </a:lnTo>
                  <a:lnTo>
                    <a:pt x="1203" y="1689"/>
                  </a:lnTo>
                  <a:lnTo>
                    <a:pt x="1200" y="1706"/>
                  </a:lnTo>
                  <a:lnTo>
                    <a:pt x="1196" y="1721"/>
                  </a:lnTo>
                  <a:lnTo>
                    <a:pt x="1190" y="1737"/>
                  </a:lnTo>
                  <a:lnTo>
                    <a:pt x="1184" y="1751"/>
                  </a:lnTo>
                  <a:lnTo>
                    <a:pt x="1176" y="1766"/>
                  </a:lnTo>
                  <a:lnTo>
                    <a:pt x="1166" y="1778"/>
                  </a:lnTo>
                  <a:lnTo>
                    <a:pt x="1156" y="1790"/>
                  </a:lnTo>
                  <a:lnTo>
                    <a:pt x="1145" y="1801"/>
                  </a:lnTo>
                  <a:lnTo>
                    <a:pt x="1132" y="1811"/>
                  </a:lnTo>
                  <a:lnTo>
                    <a:pt x="1119" y="1819"/>
                  </a:lnTo>
                  <a:lnTo>
                    <a:pt x="1105" y="1826"/>
                  </a:lnTo>
                  <a:lnTo>
                    <a:pt x="1089" y="1832"/>
                  </a:lnTo>
                  <a:lnTo>
                    <a:pt x="1075" y="1837"/>
                  </a:lnTo>
                  <a:lnTo>
                    <a:pt x="1058" y="1839"/>
                  </a:lnTo>
                  <a:lnTo>
                    <a:pt x="1042" y="1840"/>
                  </a:lnTo>
                  <a:lnTo>
                    <a:pt x="162" y="1840"/>
                  </a:lnTo>
                  <a:lnTo>
                    <a:pt x="146" y="1839"/>
                  </a:lnTo>
                  <a:lnTo>
                    <a:pt x="130" y="1837"/>
                  </a:lnTo>
                  <a:lnTo>
                    <a:pt x="115" y="1832"/>
                  </a:lnTo>
                  <a:lnTo>
                    <a:pt x="99" y="1826"/>
                  </a:lnTo>
                  <a:lnTo>
                    <a:pt x="85" y="1819"/>
                  </a:lnTo>
                  <a:lnTo>
                    <a:pt x="72" y="1811"/>
                  </a:lnTo>
                  <a:lnTo>
                    <a:pt x="59" y="1801"/>
                  </a:lnTo>
                  <a:lnTo>
                    <a:pt x="48" y="1790"/>
                  </a:lnTo>
                  <a:lnTo>
                    <a:pt x="38" y="1778"/>
                  </a:lnTo>
                  <a:lnTo>
                    <a:pt x="28" y="1766"/>
                  </a:lnTo>
                  <a:lnTo>
                    <a:pt x="20" y="1751"/>
                  </a:lnTo>
                  <a:lnTo>
                    <a:pt x="14" y="1737"/>
                  </a:lnTo>
                  <a:lnTo>
                    <a:pt x="8" y="1721"/>
                  </a:lnTo>
                  <a:lnTo>
                    <a:pt x="4" y="1706"/>
                  </a:lnTo>
                  <a:lnTo>
                    <a:pt x="1" y="1689"/>
                  </a:lnTo>
                  <a:lnTo>
                    <a:pt x="0" y="1671"/>
                  </a:lnTo>
                  <a:lnTo>
                    <a:pt x="0" y="169"/>
                  </a:lnTo>
                  <a:lnTo>
                    <a:pt x="1" y="151"/>
                  </a:lnTo>
                  <a:lnTo>
                    <a:pt x="4" y="135"/>
                  </a:lnTo>
                  <a:lnTo>
                    <a:pt x="8" y="119"/>
                  </a:lnTo>
                  <a:lnTo>
                    <a:pt x="14" y="103"/>
                  </a:lnTo>
                  <a:lnTo>
                    <a:pt x="20" y="89"/>
                  </a:lnTo>
                  <a:lnTo>
                    <a:pt x="28" y="75"/>
                  </a:lnTo>
                  <a:lnTo>
                    <a:pt x="38" y="62"/>
                  </a:lnTo>
                  <a:lnTo>
                    <a:pt x="48" y="50"/>
                  </a:lnTo>
                  <a:lnTo>
                    <a:pt x="59" y="39"/>
                  </a:lnTo>
                  <a:lnTo>
                    <a:pt x="72" y="30"/>
                  </a:lnTo>
                  <a:lnTo>
                    <a:pt x="85" y="21"/>
                  </a:lnTo>
                  <a:lnTo>
                    <a:pt x="99" y="14"/>
                  </a:lnTo>
                  <a:lnTo>
                    <a:pt x="115" y="9"/>
                  </a:lnTo>
                  <a:lnTo>
                    <a:pt x="130" y="5"/>
                  </a:lnTo>
                  <a:lnTo>
                    <a:pt x="146" y="1"/>
                  </a:lnTo>
                  <a:lnTo>
                    <a:pt x="162" y="0"/>
                  </a:lnTo>
                  <a:close/>
                  <a:moveTo>
                    <a:pt x="602" y="1587"/>
                  </a:moveTo>
                  <a:lnTo>
                    <a:pt x="610" y="1587"/>
                  </a:lnTo>
                  <a:lnTo>
                    <a:pt x="619" y="1588"/>
                  </a:lnTo>
                  <a:lnTo>
                    <a:pt x="626" y="1590"/>
                  </a:lnTo>
                  <a:lnTo>
                    <a:pt x="634" y="1593"/>
                  </a:lnTo>
                  <a:lnTo>
                    <a:pt x="641" y="1596"/>
                  </a:lnTo>
                  <a:lnTo>
                    <a:pt x="648" y="1601"/>
                  </a:lnTo>
                  <a:lnTo>
                    <a:pt x="654" y="1606"/>
                  </a:lnTo>
                  <a:lnTo>
                    <a:pt x="660" y="1611"/>
                  </a:lnTo>
                  <a:lnTo>
                    <a:pt x="665" y="1617"/>
                  </a:lnTo>
                  <a:lnTo>
                    <a:pt x="671" y="1623"/>
                  </a:lnTo>
                  <a:lnTo>
                    <a:pt x="674" y="1630"/>
                  </a:lnTo>
                  <a:lnTo>
                    <a:pt x="678" y="1637"/>
                  </a:lnTo>
                  <a:lnTo>
                    <a:pt x="680" y="1644"/>
                  </a:lnTo>
                  <a:lnTo>
                    <a:pt x="682" y="1652"/>
                  </a:lnTo>
                  <a:lnTo>
                    <a:pt x="684" y="1661"/>
                  </a:lnTo>
                  <a:lnTo>
                    <a:pt x="684" y="1669"/>
                  </a:lnTo>
                  <a:lnTo>
                    <a:pt x="684" y="1677"/>
                  </a:lnTo>
                  <a:lnTo>
                    <a:pt x="682" y="1686"/>
                  </a:lnTo>
                  <a:lnTo>
                    <a:pt x="680" y="1693"/>
                  </a:lnTo>
                  <a:lnTo>
                    <a:pt x="678" y="1701"/>
                  </a:lnTo>
                  <a:lnTo>
                    <a:pt x="674" y="1708"/>
                  </a:lnTo>
                  <a:lnTo>
                    <a:pt x="671" y="1715"/>
                  </a:lnTo>
                  <a:lnTo>
                    <a:pt x="665" y="1721"/>
                  </a:lnTo>
                  <a:lnTo>
                    <a:pt x="660" y="1727"/>
                  </a:lnTo>
                  <a:lnTo>
                    <a:pt x="654" y="1733"/>
                  </a:lnTo>
                  <a:lnTo>
                    <a:pt x="648" y="1737"/>
                  </a:lnTo>
                  <a:lnTo>
                    <a:pt x="641" y="1741"/>
                  </a:lnTo>
                  <a:lnTo>
                    <a:pt x="634" y="1745"/>
                  </a:lnTo>
                  <a:lnTo>
                    <a:pt x="626" y="1747"/>
                  </a:lnTo>
                  <a:lnTo>
                    <a:pt x="619" y="1749"/>
                  </a:lnTo>
                  <a:lnTo>
                    <a:pt x="610" y="1750"/>
                  </a:lnTo>
                  <a:lnTo>
                    <a:pt x="602" y="1751"/>
                  </a:lnTo>
                  <a:lnTo>
                    <a:pt x="594" y="1750"/>
                  </a:lnTo>
                  <a:lnTo>
                    <a:pt x="585" y="1749"/>
                  </a:lnTo>
                  <a:lnTo>
                    <a:pt x="577" y="1747"/>
                  </a:lnTo>
                  <a:lnTo>
                    <a:pt x="570" y="1745"/>
                  </a:lnTo>
                  <a:lnTo>
                    <a:pt x="563" y="1741"/>
                  </a:lnTo>
                  <a:lnTo>
                    <a:pt x="556" y="1737"/>
                  </a:lnTo>
                  <a:lnTo>
                    <a:pt x="550" y="1733"/>
                  </a:lnTo>
                  <a:lnTo>
                    <a:pt x="544" y="1727"/>
                  </a:lnTo>
                  <a:lnTo>
                    <a:pt x="539" y="1721"/>
                  </a:lnTo>
                  <a:lnTo>
                    <a:pt x="533" y="1715"/>
                  </a:lnTo>
                  <a:lnTo>
                    <a:pt x="530" y="1708"/>
                  </a:lnTo>
                  <a:lnTo>
                    <a:pt x="526" y="1701"/>
                  </a:lnTo>
                  <a:lnTo>
                    <a:pt x="524" y="1693"/>
                  </a:lnTo>
                  <a:lnTo>
                    <a:pt x="522" y="1686"/>
                  </a:lnTo>
                  <a:lnTo>
                    <a:pt x="520" y="1677"/>
                  </a:lnTo>
                  <a:lnTo>
                    <a:pt x="520" y="1669"/>
                  </a:lnTo>
                  <a:lnTo>
                    <a:pt x="520" y="1661"/>
                  </a:lnTo>
                  <a:lnTo>
                    <a:pt x="522" y="1652"/>
                  </a:lnTo>
                  <a:lnTo>
                    <a:pt x="524" y="1644"/>
                  </a:lnTo>
                  <a:lnTo>
                    <a:pt x="526" y="1637"/>
                  </a:lnTo>
                  <a:lnTo>
                    <a:pt x="530" y="1630"/>
                  </a:lnTo>
                  <a:lnTo>
                    <a:pt x="533" y="1623"/>
                  </a:lnTo>
                  <a:lnTo>
                    <a:pt x="539" y="1617"/>
                  </a:lnTo>
                  <a:lnTo>
                    <a:pt x="544" y="1611"/>
                  </a:lnTo>
                  <a:lnTo>
                    <a:pt x="550" y="1606"/>
                  </a:lnTo>
                  <a:lnTo>
                    <a:pt x="556" y="1601"/>
                  </a:lnTo>
                  <a:lnTo>
                    <a:pt x="563" y="1596"/>
                  </a:lnTo>
                  <a:lnTo>
                    <a:pt x="570" y="1593"/>
                  </a:lnTo>
                  <a:lnTo>
                    <a:pt x="577" y="1590"/>
                  </a:lnTo>
                  <a:lnTo>
                    <a:pt x="585" y="1588"/>
                  </a:lnTo>
                  <a:lnTo>
                    <a:pt x="594" y="1587"/>
                  </a:lnTo>
                  <a:lnTo>
                    <a:pt x="602" y="1587"/>
                  </a:lnTo>
                  <a:close/>
                  <a:moveTo>
                    <a:pt x="279" y="152"/>
                  </a:moveTo>
                  <a:lnTo>
                    <a:pt x="925" y="157"/>
                  </a:lnTo>
                  <a:lnTo>
                    <a:pt x="939" y="158"/>
                  </a:lnTo>
                  <a:lnTo>
                    <a:pt x="951" y="161"/>
                  </a:lnTo>
                  <a:lnTo>
                    <a:pt x="963" y="164"/>
                  </a:lnTo>
                  <a:lnTo>
                    <a:pt x="975" y="169"/>
                  </a:lnTo>
                  <a:lnTo>
                    <a:pt x="986" y="174"/>
                  </a:lnTo>
                  <a:lnTo>
                    <a:pt x="996" y="180"/>
                  </a:lnTo>
                  <a:lnTo>
                    <a:pt x="1006" y="189"/>
                  </a:lnTo>
                  <a:lnTo>
                    <a:pt x="1015" y="197"/>
                  </a:lnTo>
                  <a:lnTo>
                    <a:pt x="1023" y="206"/>
                  </a:lnTo>
                  <a:lnTo>
                    <a:pt x="1030" y="217"/>
                  </a:lnTo>
                  <a:lnTo>
                    <a:pt x="1036" y="227"/>
                  </a:lnTo>
                  <a:lnTo>
                    <a:pt x="1043" y="239"/>
                  </a:lnTo>
                  <a:lnTo>
                    <a:pt x="1047" y="251"/>
                  </a:lnTo>
                  <a:lnTo>
                    <a:pt x="1050" y="263"/>
                  </a:lnTo>
                  <a:lnTo>
                    <a:pt x="1052" y="276"/>
                  </a:lnTo>
                  <a:lnTo>
                    <a:pt x="1052" y="289"/>
                  </a:lnTo>
                  <a:lnTo>
                    <a:pt x="1052" y="1367"/>
                  </a:lnTo>
                  <a:lnTo>
                    <a:pt x="1052" y="1380"/>
                  </a:lnTo>
                  <a:lnTo>
                    <a:pt x="1050" y="1393"/>
                  </a:lnTo>
                  <a:lnTo>
                    <a:pt x="1047" y="1406"/>
                  </a:lnTo>
                  <a:lnTo>
                    <a:pt x="1043" y="1418"/>
                  </a:lnTo>
                  <a:lnTo>
                    <a:pt x="1036" y="1429"/>
                  </a:lnTo>
                  <a:lnTo>
                    <a:pt x="1030" y="1440"/>
                  </a:lnTo>
                  <a:lnTo>
                    <a:pt x="1023" y="1451"/>
                  </a:lnTo>
                  <a:lnTo>
                    <a:pt x="1015" y="1460"/>
                  </a:lnTo>
                  <a:lnTo>
                    <a:pt x="1006" y="1468"/>
                  </a:lnTo>
                  <a:lnTo>
                    <a:pt x="996" y="1476"/>
                  </a:lnTo>
                  <a:lnTo>
                    <a:pt x="986" y="1483"/>
                  </a:lnTo>
                  <a:lnTo>
                    <a:pt x="975" y="1488"/>
                  </a:lnTo>
                  <a:lnTo>
                    <a:pt x="963" y="1492"/>
                  </a:lnTo>
                  <a:lnTo>
                    <a:pt x="951" y="1495"/>
                  </a:lnTo>
                  <a:lnTo>
                    <a:pt x="939" y="1498"/>
                  </a:lnTo>
                  <a:lnTo>
                    <a:pt x="925" y="1499"/>
                  </a:lnTo>
                  <a:lnTo>
                    <a:pt x="279" y="1492"/>
                  </a:lnTo>
                  <a:lnTo>
                    <a:pt x="265" y="1491"/>
                  </a:lnTo>
                  <a:lnTo>
                    <a:pt x="253" y="1489"/>
                  </a:lnTo>
                  <a:lnTo>
                    <a:pt x="241" y="1486"/>
                  </a:lnTo>
                  <a:lnTo>
                    <a:pt x="229" y="1482"/>
                  </a:lnTo>
                  <a:lnTo>
                    <a:pt x="218" y="1476"/>
                  </a:lnTo>
                  <a:lnTo>
                    <a:pt x="208" y="1470"/>
                  </a:lnTo>
                  <a:lnTo>
                    <a:pt x="198" y="1462"/>
                  </a:lnTo>
                  <a:lnTo>
                    <a:pt x="189" y="1454"/>
                  </a:lnTo>
                  <a:lnTo>
                    <a:pt x="181" y="1445"/>
                  </a:lnTo>
                  <a:lnTo>
                    <a:pt x="174" y="1434"/>
                  </a:lnTo>
                  <a:lnTo>
                    <a:pt x="168" y="1423"/>
                  </a:lnTo>
                  <a:lnTo>
                    <a:pt x="161" y="1411"/>
                  </a:lnTo>
                  <a:lnTo>
                    <a:pt x="157" y="1400"/>
                  </a:lnTo>
                  <a:lnTo>
                    <a:pt x="154" y="1387"/>
                  </a:lnTo>
                  <a:lnTo>
                    <a:pt x="152" y="1374"/>
                  </a:lnTo>
                  <a:lnTo>
                    <a:pt x="152" y="1360"/>
                  </a:lnTo>
                  <a:lnTo>
                    <a:pt x="152" y="283"/>
                  </a:lnTo>
                  <a:lnTo>
                    <a:pt x="152" y="271"/>
                  </a:lnTo>
                  <a:lnTo>
                    <a:pt x="154" y="257"/>
                  </a:lnTo>
                  <a:lnTo>
                    <a:pt x="157" y="245"/>
                  </a:lnTo>
                  <a:lnTo>
                    <a:pt x="161" y="232"/>
                  </a:lnTo>
                  <a:lnTo>
                    <a:pt x="168" y="221"/>
                  </a:lnTo>
                  <a:lnTo>
                    <a:pt x="174" y="210"/>
                  </a:lnTo>
                  <a:lnTo>
                    <a:pt x="181" y="200"/>
                  </a:lnTo>
                  <a:lnTo>
                    <a:pt x="189" y="191"/>
                  </a:lnTo>
                  <a:lnTo>
                    <a:pt x="198" y="181"/>
                  </a:lnTo>
                  <a:lnTo>
                    <a:pt x="208" y="174"/>
                  </a:lnTo>
                  <a:lnTo>
                    <a:pt x="218" y="168"/>
                  </a:lnTo>
                  <a:lnTo>
                    <a:pt x="229" y="162"/>
                  </a:lnTo>
                  <a:lnTo>
                    <a:pt x="241" y="157"/>
                  </a:lnTo>
                  <a:lnTo>
                    <a:pt x="253" y="154"/>
                  </a:lnTo>
                  <a:lnTo>
                    <a:pt x="265" y="152"/>
                  </a:lnTo>
                  <a:lnTo>
                    <a:pt x="279" y="152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Freeform 20"/>
            <p:cNvSpPr>
              <a:spLocks noEditPoints="1"/>
            </p:cNvSpPr>
            <p:nvPr/>
          </p:nvSpPr>
          <p:spPr bwMode="auto">
            <a:xfrm>
              <a:off x="9361488" y="4351338"/>
              <a:ext cx="755650" cy="755650"/>
            </a:xfrm>
            <a:custGeom>
              <a:avLst/>
              <a:gdLst>
                <a:gd name="T0" fmla="*/ 2147483647 w 2380"/>
                <a:gd name="T1" fmla="*/ 2147483647 h 2380"/>
                <a:gd name="T2" fmla="*/ 2147483647 w 2380"/>
                <a:gd name="T3" fmla="*/ 2147483647 h 2380"/>
                <a:gd name="T4" fmla="*/ 2147483647 w 2380"/>
                <a:gd name="T5" fmla="*/ 2147483647 h 2380"/>
                <a:gd name="T6" fmla="*/ 2147483647 w 2380"/>
                <a:gd name="T7" fmla="*/ 2147483647 h 2380"/>
                <a:gd name="T8" fmla="*/ 2147483647 w 2380"/>
                <a:gd name="T9" fmla="*/ 2147483647 h 2380"/>
                <a:gd name="T10" fmla="*/ 2147483647 w 2380"/>
                <a:gd name="T11" fmla="*/ 2147483647 h 2380"/>
                <a:gd name="T12" fmla="*/ 2147483647 w 2380"/>
                <a:gd name="T13" fmla="*/ 2147483647 h 2380"/>
                <a:gd name="T14" fmla="*/ 2147483647 w 2380"/>
                <a:gd name="T15" fmla="*/ 2147483647 h 2380"/>
                <a:gd name="T16" fmla="*/ 2147483647 w 2380"/>
                <a:gd name="T17" fmla="*/ 2147483647 h 2380"/>
                <a:gd name="T18" fmla="*/ 2147483647 w 2380"/>
                <a:gd name="T19" fmla="*/ 2147483647 h 2380"/>
                <a:gd name="T20" fmla="*/ 2147483647 w 2380"/>
                <a:gd name="T21" fmla="*/ 2147483647 h 2380"/>
                <a:gd name="T22" fmla="*/ 2147483647 w 2380"/>
                <a:gd name="T23" fmla="*/ 2147483647 h 2380"/>
                <a:gd name="T24" fmla="*/ 2147483647 w 2380"/>
                <a:gd name="T25" fmla="*/ 2147483647 h 2380"/>
                <a:gd name="T26" fmla="*/ 2147483647 w 2380"/>
                <a:gd name="T27" fmla="*/ 2147483647 h 2380"/>
                <a:gd name="T28" fmla="*/ 2147483647 w 2380"/>
                <a:gd name="T29" fmla="*/ 2147483647 h 2380"/>
                <a:gd name="T30" fmla="*/ 2147483647 w 2380"/>
                <a:gd name="T31" fmla="*/ 2147483647 h 2380"/>
                <a:gd name="T32" fmla="*/ 2147483647 w 2380"/>
                <a:gd name="T33" fmla="*/ 2147483647 h 2380"/>
                <a:gd name="T34" fmla="*/ 2147483647 w 2380"/>
                <a:gd name="T35" fmla="*/ 2147483647 h 2380"/>
                <a:gd name="T36" fmla="*/ 2147483647 w 2380"/>
                <a:gd name="T37" fmla="*/ 2147483647 h 2380"/>
                <a:gd name="T38" fmla="*/ 0 w 2380"/>
                <a:gd name="T39" fmla="*/ 2147483647 h 2380"/>
                <a:gd name="T40" fmla="*/ 2147483647 w 2380"/>
                <a:gd name="T41" fmla="*/ 2147483647 h 2380"/>
                <a:gd name="T42" fmla="*/ 2147483647 w 2380"/>
                <a:gd name="T43" fmla="*/ 2147483647 h 2380"/>
                <a:gd name="T44" fmla="*/ 2147483647 w 2380"/>
                <a:gd name="T45" fmla="*/ 2147483647 h 2380"/>
                <a:gd name="T46" fmla="*/ 2147483647 w 2380"/>
                <a:gd name="T47" fmla="*/ 2147483647 h 2380"/>
                <a:gd name="T48" fmla="*/ 2147483647 w 2380"/>
                <a:gd name="T49" fmla="*/ 2147483647 h 2380"/>
                <a:gd name="T50" fmla="*/ 2147483647 w 2380"/>
                <a:gd name="T51" fmla="*/ 2147483647 h 2380"/>
                <a:gd name="T52" fmla="*/ 2147483647 w 2380"/>
                <a:gd name="T53" fmla="*/ 2147483647 h 2380"/>
                <a:gd name="T54" fmla="*/ 2147483647 w 2380"/>
                <a:gd name="T55" fmla="*/ 2147483647 h 2380"/>
                <a:gd name="T56" fmla="*/ 2147483647 w 2380"/>
                <a:gd name="T57" fmla="*/ 2147483647 h 2380"/>
                <a:gd name="T58" fmla="*/ 2147483647 w 2380"/>
                <a:gd name="T59" fmla="*/ 2147483647 h 2380"/>
                <a:gd name="T60" fmla="*/ 2147483647 w 2380"/>
                <a:gd name="T61" fmla="*/ 2147483647 h 2380"/>
                <a:gd name="T62" fmla="*/ 2147483647 w 2380"/>
                <a:gd name="T63" fmla="*/ 2147483647 h 2380"/>
                <a:gd name="T64" fmla="*/ 2147483647 w 2380"/>
                <a:gd name="T65" fmla="*/ 2147483647 h 2380"/>
                <a:gd name="T66" fmla="*/ 2147483647 w 2380"/>
                <a:gd name="T67" fmla="*/ 2147483647 h 2380"/>
                <a:gd name="T68" fmla="*/ 2147483647 w 2380"/>
                <a:gd name="T69" fmla="*/ 2147483647 h 2380"/>
                <a:gd name="T70" fmla="*/ 2147483647 w 2380"/>
                <a:gd name="T71" fmla="*/ 2147483647 h 2380"/>
                <a:gd name="T72" fmla="*/ 2147483647 w 2380"/>
                <a:gd name="T73" fmla="*/ 2147483647 h 2380"/>
                <a:gd name="T74" fmla="*/ 2147483647 w 2380"/>
                <a:gd name="T75" fmla="*/ 2147483647 h 2380"/>
                <a:gd name="T76" fmla="*/ 2147483647 w 2380"/>
                <a:gd name="T77" fmla="*/ 2147483647 h 2380"/>
                <a:gd name="T78" fmla="*/ 2147483647 w 2380"/>
                <a:gd name="T79" fmla="*/ 2147483647 h 2380"/>
                <a:gd name="T80" fmla="*/ 2147483647 w 2380"/>
                <a:gd name="T81" fmla="*/ 2147483647 h 2380"/>
                <a:gd name="T82" fmla="*/ 2147483647 w 2380"/>
                <a:gd name="T83" fmla="*/ 2147483647 h 2380"/>
                <a:gd name="T84" fmla="*/ 2147483647 w 2380"/>
                <a:gd name="T85" fmla="*/ 2147483647 h 2380"/>
                <a:gd name="T86" fmla="*/ 2147483647 w 2380"/>
                <a:gd name="T87" fmla="*/ 2147483647 h 2380"/>
                <a:gd name="T88" fmla="*/ 2147483647 w 2380"/>
                <a:gd name="T89" fmla="*/ 2147483647 h 2380"/>
                <a:gd name="T90" fmla="*/ 2147483647 w 2380"/>
                <a:gd name="T91" fmla="*/ 2147483647 h 2380"/>
                <a:gd name="T92" fmla="*/ 2147483647 w 2380"/>
                <a:gd name="T93" fmla="*/ 2147483647 h 2380"/>
                <a:gd name="T94" fmla="*/ 2147483647 w 2380"/>
                <a:gd name="T95" fmla="*/ 2147483647 h 2380"/>
                <a:gd name="T96" fmla="*/ 2147483647 w 2380"/>
                <a:gd name="T97" fmla="*/ 2147483647 h 2380"/>
                <a:gd name="T98" fmla="*/ 2147483647 w 2380"/>
                <a:gd name="T99" fmla="*/ 2147483647 h 2380"/>
                <a:gd name="T100" fmla="*/ 2147483647 w 2380"/>
                <a:gd name="T101" fmla="*/ 2147483647 h 2380"/>
                <a:gd name="T102" fmla="*/ 2147483647 w 2380"/>
                <a:gd name="T103" fmla="*/ 2147483647 h 2380"/>
                <a:gd name="T104" fmla="*/ 2147483647 w 2380"/>
                <a:gd name="T105" fmla="*/ 2147483647 h 23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80" h="2380">
                  <a:moveTo>
                    <a:pt x="758" y="0"/>
                  </a:moveTo>
                  <a:lnTo>
                    <a:pt x="1622" y="0"/>
                  </a:lnTo>
                  <a:lnTo>
                    <a:pt x="1662" y="1"/>
                  </a:lnTo>
                  <a:lnTo>
                    <a:pt x="1700" y="4"/>
                  </a:lnTo>
                  <a:lnTo>
                    <a:pt x="1738" y="8"/>
                  </a:lnTo>
                  <a:lnTo>
                    <a:pt x="1775" y="16"/>
                  </a:lnTo>
                  <a:lnTo>
                    <a:pt x="1812" y="24"/>
                  </a:lnTo>
                  <a:lnTo>
                    <a:pt x="1847" y="34"/>
                  </a:lnTo>
                  <a:lnTo>
                    <a:pt x="1882" y="46"/>
                  </a:lnTo>
                  <a:lnTo>
                    <a:pt x="1916" y="59"/>
                  </a:lnTo>
                  <a:lnTo>
                    <a:pt x="1951" y="75"/>
                  </a:lnTo>
                  <a:lnTo>
                    <a:pt x="1983" y="92"/>
                  </a:lnTo>
                  <a:lnTo>
                    <a:pt x="2014" y="110"/>
                  </a:lnTo>
                  <a:lnTo>
                    <a:pt x="2045" y="130"/>
                  </a:lnTo>
                  <a:lnTo>
                    <a:pt x="2075" y="151"/>
                  </a:lnTo>
                  <a:lnTo>
                    <a:pt x="2104" y="174"/>
                  </a:lnTo>
                  <a:lnTo>
                    <a:pt x="2132" y="198"/>
                  </a:lnTo>
                  <a:lnTo>
                    <a:pt x="2158" y="223"/>
                  </a:lnTo>
                  <a:lnTo>
                    <a:pt x="2183" y="249"/>
                  </a:lnTo>
                  <a:lnTo>
                    <a:pt x="2206" y="277"/>
                  </a:lnTo>
                  <a:lnTo>
                    <a:pt x="2229" y="305"/>
                  </a:lnTo>
                  <a:lnTo>
                    <a:pt x="2250" y="335"/>
                  </a:lnTo>
                  <a:lnTo>
                    <a:pt x="2270" y="365"/>
                  </a:lnTo>
                  <a:lnTo>
                    <a:pt x="2289" y="397"/>
                  </a:lnTo>
                  <a:lnTo>
                    <a:pt x="2305" y="429"/>
                  </a:lnTo>
                  <a:lnTo>
                    <a:pt x="2321" y="463"/>
                  </a:lnTo>
                  <a:lnTo>
                    <a:pt x="2334" y="497"/>
                  </a:lnTo>
                  <a:lnTo>
                    <a:pt x="2346" y="532"/>
                  </a:lnTo>
                  <a:lnTo>
                    <a:pt x="2356" y="569"/>
                  </a:lnTo>
                  <a:lnTo>
                    <a:pt x="2364" y="605"/>
                  </a:lnTo>
                  <a:lnTo>
                    <a:pt x="2372" y="643"/>
                  </a:lnTo>
                  <a:lnTo>
                    <a:pt x="2376" y="680"/>
                  </a:lnTo>
                  <a:lnTo>
                    <a:pt x="2379" y="719"/>
                  </a:lnTo>
                  <a:lnTo>
                    <a:pt x="2380" y="757"/>
                  </a:lnTo>
                  <a:lnTo>
                    <a:pt x="2380" y="1623"/>
                  </a:lnTo>
                  <a:lnTo>
                    <a:pt x="2379" y="1662"/>
                  </a:lnTo>
                  <a:lnTo>
                    <a:pt x="2376" y="1700"/>
                  </a:lnTo>
                  <a:lnTo>
                    <a:pt x="2372" y="1737"/>
                  </a:lnTo>
                  <a:lnTo>
                    <a:pt x="2364" y="1775"/>
                  </a:lnTo>
                  <a:lnTo>
                    <a:pt x="2356" y="1811"/>
                  </a:lnTo>
                  <a:lnTo>
                    <a:pt x="2346" y="1848"/>
                  </a:lnTo>
                  <a:lnTo>
                    <a:pt x="2334" y="1883"/>
                  </a:lnTo>
                  <a:lnTo>
                    <a:pt x="2321" y="1917"/>
                  </a:lnTo>
                  <a:lnTo>
                    <a:pt x="2305" y="1951"/>
                  </a:lnTo>
                  <a:lnTo>
                    <a:pt x="2289" y="1983"/>
                  </a:lnTo>
                  <a:lnTo>
                    <a:pt x="2270" y="2015"/>
                  </a:lnTo>
                  <a:lnTo>
                    <a:pt x="2250" y="2046"/>
                  </a:lnTo>
                  <a:lnTo>
                    <a:pt x="2229" y="2075"/>
                  </a:lnTo>
                  <a:lnTo>
                    <a:pt x="2206" y="2104"/>
                  </a:lnTo>
                  <a:lnTo>
                    <a:pt x="2183" y="2131"/>
                  </a:lnTo>
                  <a:lnTo>
                    <a:pt x="2158" y="2157"/>
                  </a:lnTo>
                  <a:lnTo>
                    <a:pt x="2132" y="2183"/>
                  </a:lnTo>
                  <a:lnTo>
                    <a:pt x="2104" y="2207"/>
                  </a:lnTo>
                  <a:lnTo>
                    <a:pt x="2075" y="2229"/>
                  </a:lnTo>
                  <a:lnTo>
                    <a:pt x="2045" y="2251"/>
                  </a:lnTo>
                  <a:lnTo>
                    <a:pt x="2014" y="2271"/>
                  </a:lnTo>
                  <a:lnTo>
                    <a:pt x="1983" y="2288"/>
                  </a:lnTo>
                  <a:lnTo>
                    <a:pt x="1951" y="2305"/>
                  </a:lnTo>
                  <a:lnTo>
                    <a:pt x="1916" y="2321"/>
                  </a:lnTo>
                  <a:lnTo>
                    <a:pt x="1882" y="2334"/>
                  </a:lnTo>
                  <a:lnTo>
                    <a:pt x="1847" y="2347"/>
                  </a:lnTo>
                  <a:lnTo>
                    <a:pt x="1812" y="2356"/>
                  </a:lnTo>
                  <a:lnTo>
                    <a:pt x="1775" y="2365"/>
                  </a:lnTo>
                  <a:lnTo>
                    <a:pt x="1738" y="2372"/>
                  </a:lnTo>
                  <a:lnTo>
                    <a:pt x="1700" y="2377"/>
                  </a:lnTo>
                  <a:lnTo>
                    <a:pt x="1662" y="2379"/>
                  </a:lnTo>
                  <a:lnTo>
                    <a:pt x="1622" y="2380"/>
                  </a:lnTo>
                  <a:lnTo>
                    <a:pt x="758" y="2380"/>
                  </a:lnTo>
                  <a:lnTo>
                    <a:pt x="718" y="2379"/>
                  </a:lnTo>
                  <a:lnTo>
                    <a:pt x="680" y="2377"/>
                  </a:lnTo>
                  <a:lnTo>
                    <a:pt x="642" y="2372"/>
                  </a:lnTo>
                  <a:lnTo>
                    <a:pt x="605" y="2365"/>
                  </a:lnTo>
                  <a:lnTo>
                    <a:pt x="568" y="2356"/>
                  </a:lnTo>
                  <a:lnTo>
                    <a:pt x="533" y="2347"/>
                  </a:lnTo>
                  <a:lnTo>
                    <a:pt x="498" y="2334"/>
                  </a:lnTo>
                  <a:lnTo>
                    <a:pt x="464" y="2321"/>
                  </a:lnTo>
                  <a:lnTo>
                    <a:pt x="429" y="2305"/>
                  </a:lnTo>
                  <a:lnTo>
                    <a:pt x="397" y="2288"/>
                  </a:lnTo>
                  <a:lnTo>
                    <a:pt x="366" y="2271"/>
                  </a:lnTo>
                  <a:lnTo>
                    <a:pt x="335" y="2251"/>
                  </a:lnTo>
                  <a:lnTo>
                    <a:pt x="305" y="2229"/>
                  </a:lnTo>
                  <a:lnTo>
                    <a:pt x="276" y="2207"/>
                  </a:lnTo>
                  <a:lnTo>
                    <a:pt x="248" y="2183"/>
                  </a:lnTo>
                  <a:lnTo>
                    <a:pt x="222" y="2157"/>
                  </a:lnTo>
                  <a:lnTo>
                    <a:pt x="197" y="2131"/>
                  </a:lnTo>
                  <a:lnTo>
                    <a:pt x="174" y="2104"/>
                  </a:lnTo>
                  <a:lnTo>
                    <a:pt x="151" y="2075"/>
                  </a:lnTo>
                  <a:lnTo>
                    <a:pt x="130" y="2046"/>
                  </a:lnTo>
                  <a:lnTo>
                    <a:pt x="110" y="2015"/>
                  </a:lnTo>
                  <a:lnTo>
                    <a:pt x="91" y="1983"/>
                  </a:lnTo>
                  <a:lnTo>
                    <a:pt x="75" y="1951"/>
                  </a:lnTo>
                  <a:lnTo>
                    <a:pt x="59" y="1917"/>
                  </a:lnTo>
                  <a:lnTo>
                    <a:pt x="46" y="1883"/>
                  </a:lnTo>
                  <a:lnTo>
                    <a:pt x="34" y="1848"/>
                  </a:lnTo>
                  <a:lnTo>
                    <a:pt x="24" y="1811"/>
                  </a:lnTo>
                  <a:lnTo>
                    <a:pt x="16" y="1775"/>
                  </a:lnTo>
                  <a:lnTo>
                    <a:pt x="8" y="1737"/>
                  </a:lnTo>
                  <a:lnTo>
                    <a:pt x="4" y="1700"/>
                  </a:lnTo>
                  <a:lnTo>
                    <a:pt x="1" y="1662"/>
                  </a:lnTo>
                  <a:lnTo>
                    <a:pt x="0" y="1623"/>
                  </a:lnTo>
                  <a:lnTo>
                    <a:pt x="0" y="757"/>
                  </a:lnTo>
                  <a:lnTo>
                    <a:pt x="1" y="719"/>
                  </a:lnTo>
                  <a:lnTo>
                    <a:pt x="4" y="680"/>
                  </a:lnTo>
                  <a:lnTo>
                    <a:pt x="8" y="643"/>
                  </a:lnTo>
                  <a:lnTo>
                    <a:pt x="16" y="605"/>
                  </a:lnTo>
                  <a:lnTo>
                    <a:pt x="24" y="569"/>
                  </a:lnTo>
                  <a:lnTo>
                    <a:pt x="34" y="532"/>
                  </a:lnTo>
                  <a:lnTo>
                    <a:pt x="46" y="497"/>
                  </a:lnTo>
                  <a:lnTo>
                    <a:pt x="59" y="463"/>
                  </a:lnTo>
                  <a:lnTo>
                    <a:pt x="75" y="429"/>
                  </a:lnTo>
                  <a:lnTo>
                    <a:pt x="91" y="397"/>
                  </a:lnTo>
                  <a:lnTo>
                    <a:pt x="110" y="365"/>
                  </a:lnTo>
                  <a:lnTo>
                    <a:pt x="130" y="335"/>
                  </a:lnTo>
                  <a:lnTo>
                    <a:pt x="151" y="305"/>
                  </a:lnTo>
                  <a:lnTo>
                    <a:pt x="174" y="277"/>
                  </a:lnTo>
                  <a:lnTo>
                    <a:pt x="197" y="249"/>
                  </a:lnTo>
                  <a:lnTo>
                    <a:pt x="222" y="223"/>
                  </a:lnTo>
                  <a:lnTo>
                    <a:pt x="248" y="198"/>
                  </a:lnTo>
                  <a:lnTo>
                    <a:pt x="276" y="174"/>
                  </a:lnTo>
                  <a:lnTo>
                    <a:pt x="305" y="151"/>
                  </a:lnTo>
                  <a:lnTo>
                    <a:pt x="335" y="130"/>
                  </a:lnTo>
                  <a:lnTo>
                    <a:pt x="366" y="110"/>
                  </a:lnTo>
                  <a:lnTo>
                    <a:pt x="397" y="92"/>
                  </a:lnTo>
                  <a:lnTo>
                    <a:pt x="429" y="75"/>
                  </a:lnTo>
                  <a:lnTo>
                    <a:pt x="464" y="59"/>
                  </a:lnTo>
                  <a:lnTo>
                    <a:pt x="498" y="46"/>
                  </a:lnTo>
                  <a:lnTo>
                    <a:pt x="533" y="34"/>
                  </a:lnTo>
                  <a:lnTo>
                    <a:pt x="568" y="24"/>
                  </a:lnTo>
                  <a:lnTo>
                    <a:pt x="605" y="16"/>
                  </a:lnTo>
                  <a:lnTo>
                    <a:pt x="642" y="8"/>
                  </a:lnTo>
                  <a:lnTo>
                    <a:pt x="680" y="4"/>
                  </a:lnTo>
                  <a:lnTo>
                    <a:pt x="718" y="1"/>
                  </a:lnTo>
                  <a:lnTo>
                    <a:pt x="758" y="0"/>
                  </a:lnTo>
                  <a:close/>
                  <a:moveTo>
                    <a:pt x="758" y="83"/>
                  </a:moveTo>
                  <a:lnTo>
                    <a:pt x="723" y="84"/>
                  </a:lnTo>
                  <a:lnTo>
                    <a:pt x="689" y="86"/>
                  </a:lnTo>
                  <a:lnTo>
                    <a:pt x="655" y="91"/>
                  </a:lnTo>
                  <a:lnTo>
                    <a:pt x="622" y="97"/>
                  </a:lnTo>
                  <a:lnTo>
                    <a:pt x="589" y="104"/>
                  </a:lnTo>
                  <a:lnTo>
                    <a:pt x="557" y="113"/>
                  </a:lnTo>
                  <a:lnTo>
                    <a:pt x="526" y="124"/>
                  </a:lnTo>
                  <a:lnTo>
                    <a:pt x="496" y="136"/>
                  </a:lnTo>
                  <a:lnTo>
                    <a:pt x="466" y="150"/>
                  </a:lnTo>
                  <a:lnTo>
                    <a:pt x="437" y="164"/>
                  </a:lnTo>
                  <a:lnTo>
                    <a:pt x="408" y="181"/>
                  </a:lnTo>
                  <a:lnTo>
                    <a:pt x="381" y="199"/>
                  </a:lnTo>
                  <a:lnTo>
                    <a:pt x="354" y="217"/>
                  </a:lnTo>
                  <a:lnTo>
                    <a:pt x="329" y="237"/>
                  </a:lnTo>
                  <a:lnTo>
                    <a:pt x="305" y="259"/>
                  </a:lnTo>
                  <a:lnTo>
                    <a:pt x="282" y="281"/>
                  </a:lnTo>
                  <a:lnTo>
                    <a:pt x="259" y="305"/>
                  </a:lnTo>
                  <a:lnTo>
                    <a:pt x="238" y="329"/>
                  </a:lnTo>
                  <a:lnTo>
                    <a:pt x="217" y="355"/>
                  </a:lnTo>
                  <a:lnTo>
                    <a:pt x="199" y="381"/>
                  </a:lnTo>
                  <a:lnTo>
                    <a:pt x="181" y="409"/>
                  </a:lnTo>
                  <a:lnTo>
                    <a:pt x="165" y="437"/>
                  </a:lnTo>
                  <a:lnTo>
                    <a:pt x="150" y="466"/>
                  </a:lnTo>
                  <a:lnTo>
                    <a:pt x="136" y="496"/>
                  </a:lnTo>
                  <a:lnTo>
                    <a:pt x="125" y="526"/>
                  </a:lnTo>
                  <a:lnTo>
                    <a:pt x="113" y="557"/>
                  </a:lnTo>
                  <a:lnTo>
                    <a:pt x="105" y="590"/>
                  </a:lnTo>
                  <a:lnTo>
                    <a:pt x="97" y="622"/>
                  </a:lnTo>
                  <a:lnTo>
                    <a:pt x="91" y="655"/>
                  </a:lnTo>
                  <a:lnTo>
                    <a:pt x="87" y="688"/>
                  </a:lnTo>
                  <a:lnTo>
                    <a:pt x="84" y="723"/>
                  </a:lnTo>
                  <a:lnTo>
                    <a:pt x="83" y="757"/>
                  </a:lnTo>
                  <a:lnTo>
                    <a:pt x="83" y="1623"/>
                  </a:lnTo>
                  <a:lnTo>
                    <a:pt x="84" y="1657"/>
                  </a:lnTo>
                  <a:lnTo>
                    <a:pt x="87" y="1692"/>
                  </a:lnTo>
                  <a:lnTo>
                    <a:pt x="91" y="1725"/>
                  </a:lnTo>
                  <a:lnTo>
                    <a:pt x="97" y="1758"/>
                  </a:lnTo>
                  <a:lnTo>
                    <a:pt x="105" y="1790"/>
                  </a:lnTo>
                  <a:lnTo>
                    <a:pt x="113" y="1823"/>
                  </a:lnTo>
                  <a:lnTo>
                    <a:pt x="125" y="1854"/>
                  </a:lnTo>
                  <a:lnTo>
                    <a:pt x="136" y="1885"/>
                  </a:lnTo>
                  <a:lnTo>
                    <a:pt x="150" y="1914"/>
                  </a:lnTo>
                  <a:lnTo>
                    <a:pt x="165" y="1943"/>
                  </a:lnTo>
                  <a:lnTo>
                    <a:pt x="181" y="1971"/>
                  </a:lnTo>
                  <a:lnTo>
                    <a:pt x="199" y="1999"/>
                  </a:lnTo>
                  <a:lnTo>
                    <a:pt x="217" y="2025"/>
                  </a:lnTo>
                  <a:lnTo>
                    <a:pt x="238" y="2051"/>
                  </a:lnTo>
                  <a:lnTo>
                    <a:pt x="259" y="2075"/>
                  </a:lnTo>
                  <a:lnTo>
                    <a:pt x="282" y="2099"/>
                  </a:lnTo>
                  <a:lnTo>
                    <a:pt x="305" y="2121"/>
                  </a:lnTo>
                  <a:lnTo>
                    <a:pt x="329" y="2143"/>
                  </a:lnTo>
                  <a:lnTo>
                    <a:pt x="354" y="2163"/>
                  </a:lnTo>
                  <a:lnTo>
                    <a:pt x="381" y="2181"/>
                  </a:lnTo>
                  <a:lnTo>
                    <a:pt x="408" y="2199"/>
                  </a:lnTo>
                  <a:lnTo>
                    <a:pt x="437" y="2216"/>
                  </a:lnTo>
                  <a:lnTo>
                    <a:pt x="466" y="2230"/>
                  </a:lnTo>
                  <a:lnTo>
                    <a:pt x="496" y="2244"/>
                  </a:lnTo>
                  <a:lnTo>
                    <a:pt x="526" y="2256"/>
                  </a:lnTo>
                  <a:lnTo>
                    <a:pt x="557" y="2267"/>
                  </a:lnTo>
                  <a:lnTo>
                    <a:pt x="589" y="2276"/>
                  </a:lnTo>
                  <a:lnTo>
                    <a:pt x="622" y="2283"/>
                  </a:lnTo>
                  <a:lnTo>
                    <a:pt x="655" y="2289"/>
                  </a:lnTo>
                  <a:lnTo>
                    <a:pt x="689" y="2294"/>
                  </a:lnTo>
                  <a:lnTo>
                    <a:pt x="723" y="2296"/>
                  </a:lnTo>
                  <a:lnTo>
                    <a:pt x="758" y="2297"/>
                  </a:lnTo>
                  <a:lnTo>
                    <a:pt x="1622" y="2297"/>
                  </a:lnTo>
                  <a:lnTo>
                    <a:pt x="1657" y="2296"/>
                  </a:lnTo>
                  <a:lnTo>
                    <a:pt x="1691" y="2294"/>
                  </a:lnTo>
                  <a:lnTo>
                    <a:pt x="1725" y="2289"/>
                  </a:lnTo>
                  <a:lnTo>
                    <a:pt x="1758" y="2283"/>
                  </a:lnTo>
                  <a:lnTo>
                    <a:pt x="1791" y="2276"/>
                  </a:lnTo>
                  <a:lnTo>
                    <a:pt x="1823" y="2267"/>
                  </a:lnTo>
                  <a:lnTo>
                    <a:pt x="1854" y="2256"/>
                  </a:lnTo>
                  <a:lnTo>
                    <a:pt x="1884" y="2244"/>
                  </a:lnTo>
                  <a:lnTo>
                    <a:pt x="1914" y="2230"/>
                  </a:lnTo>
                  <a:lnTo>
                    <a:pt x="1943" y="2216"/>
                  </a:lnTo>
                  <a:lnTo>
                    <a:pt x="1972" y="2199"/>
                  </a:lnTo>
                  <a:lnTo>
                    <a:pt x="1999" y="2181"/>
                  </a:lnTo>
                  <a:lnTo>
                    <a:pt x="2026" y="2163"/>
                  </a:lnTo>
                  <a:lnTo>
                    <a:pt x="2051" y="2143"/>
                  </a:lnTo>
                  <a:lnTo>
                    <a:pt x="2075" y="2121"/>
                  </a:lnTo>
                  <a:lnTo>
                    <a:pt x="2098" y="2099"/>
                  </a:lnTo>
                  <a:lnTo>
                    <a:pt x="2121" y="2075"/>
                  </a:lnTo>
                  <a:lnTo>
                    <a:pt x="2142" y="2051"/>
                  </a:lnTo>
                  <a:lnTo>
                    <a:pt x="2163" y="2025"/>
                  </a:lnTo>
                  <a:lnTo>
                    <a:pt x="2181" y="1999"/>
                  </a:lnTo>
                  <a:lnTo>
                    <a:pt x="2199" y="1971"/>
                  </a:lnTo>
                  <a:lnTo>
                    <a:pt x="2215" y="1943"/>
                  </a:lnTo>
                  <a:lnTo>
                    <a:pt x="2230" y="1914"/>
                  </a:lnTo>
                  <a:lnTo>
                    <a:pt x="2244" y="1885"/>
                  </a:lnTo>
                  <a:lnTo>
                    <a:pt x="2255" y="1854"/>
                  </a:lnTo>
                  <a:lnTo>
                    <a:pt x="2267" y="1823"/>
                  </a:lnTo>
                  <a:lnTo>
                    <a:pt x="2275" y="1790"/>
                  </a:lnTo>
                  <a:lnTo>
                    <a:pt x="2283" y="1758"/>
                  </a:lnTo>
                  <a:lnTo>
                    <a:pt x="2289" y="1725"/>
                  </a:lnTo>
                  <a:lnTo>
                    <a:pt x="2293" y="1692"/>
                  </a:lnTo>
                  <a:lnTo>
                    <a:pt x="2296" y="1657"/>
                  </a:lnTo>
                  <a:lnTo>
                    <a:pt x="2297" y="1623"/>
                  </a:lnTo>
                  <a:lnTo>
                    <a:pt x="2297" y="757"/>
                  </a:lnTo>
                  <a:lnTo>
                    <a:pt x="2296" y="723"/>
                  </a:lnTo>
                  <a:lnTo>
                    <a:pt x="2293" y="688"/>
                  </a:lnTo>
                  <a:lnTo>
                    <a:pt x="2289" y="655"/>
                  </a:lnTo>
                  <a:lnTo>
                    <a:pt x="2283" y="622"/>
                  </a:lnTo>
                  <a:lnTo>
                    <a:pt x="2275" y="590"/>
                  </a:lnTo>
                  <a:lnTo>
                    <a:pt x="2267" y="557"/>
                  </a:lnTo>
                  <a:lnTo>
                    <a:pt x="2255" y="526"/>
                  </a:lnTo>
                  <a:lnTo>
                    <a:pt x="2244" y="496"/>
                  </a:lnTo>
                  <a:lnTo>
                    <a:pt x="2230" y="466"/>
                  </a:lnTo>
                  <a:lnTo>
                    <a:pt x="2215" y="437"/>
                  </a:lnTo>
                  <a:lnTo>
                    <a:pt x="2199" y="409"/>
                  </a:lnTo>
                  <a:lnTo>
                    <a:pt x="2181" y="381"/>
                  </a:lnTo>
                  <a:lnTo>
                    <a:pt x="2163" y="355"/>
                  </a:lnTo>
                  <a:lnTo>
                    <a:pt x="2142" y="329"/>
                  </a:lnTo>
                  <a:lnTo>
                    <a:pt x="2121" y="305"/>
                  </a:lnTo>
                  <a:lnTo>
                    <a:pt x="2098" y="281"/>
                  </a:lnTo>
                  <a:lnTo>
                    <a:pt x="2075" y="259"/>
                  </a:lnTo>
                  <a:lnTo>
                    <a:pt x="2051" y="237"/>
                  </a:lnTo>
                  <a:lnTo>
                    <a:pt x="2026" y="217"/>
                  </a:lnTo>
                  <a:lnTo>
                    <a:pt x="1999" y="199"/>
                  </a:lnTo>
                  <a:lnTo>
                    <a:pt x="1972" y="181"/>
                  </a:lnTo>
                  <a:lnTo>
                    <a:pt x="1943" y="164"/>
                  </a:lnTo>
                  <a:lnTo>
                    <a:pt x="1914" y="150"/>
                  </a:lnTo>
                  <a:lnTo>
                    <a:pt x="1884" y="136"/>
                  </a:lnTo>
                  <a:lnTo>
                    <a:pt x="1854" y="124"/>
                  </a:lnTo>
                  <a:lnTo>
                    <a:pt x="1823" y="113"/>
                  </a:lnTo>
                  <a:lnTo>
                    <a:pt x="1791" y="104"/>
                  </a:lnTo>
                  <a:lnTo>
                    <a:pt x="1758" y="97"/>
                  </a:lnTo>
                  <a:lnTo>
                    <a:pt x="1725" y="91"/>
                  </a:lnTo>
                  <a:lnTo>
                    <a:pt x="1691" y="86"/>
                  </a:lnTo>
                  <a:lnTo>
                    <a:pt x="1657" y="84"/>
                  </a:lnTo>
                  <a:lnTo>
                    <a:pt x="1622" y="83"/>
                  </a:lnTo>
                  <a:lnTo>
                    <a:pt x="758" y="83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Freeform 21"/>
            <p:cNvSpPr>
              <a:spLocks/>
            </p:cNvSpPr>
            <p:nvPr/>
          </p:nvSpPr>
          <p:spPr bwMode="auto">
            <a:xfrm>
              <a:off x="9625013" y="4621213"/>
              <a:ext cx="228600" cy="131762"/>
            </a:xfrm>
            <a:custGeom>
              <a:avLst/>
              <a:gdLst>
                <a:gd name="T0" fmla="*/ 2147483647 w 720"/>
                <a:gd name="T1" fmla="*/ 0 h 415"/>
                <a:gd name="T2" fmla="*/ 2147483647 w 720"/>
                <a:gd name="T3" fmla="*/ 2147483647 h 415"/>
                <a:gd name="T4" fmla="*/ 2147483647 w 720"/>
                <a:gd name="T5" fmla="*/ 2147483647 h 415"/>
                <a:gd name="T6" fmla="*/ 2147483647 w 720"/>
                <a:gd name="T7" fmla="*/ 2147483647 h 415"/>
                <a:gd name="T8" fmla="*/ 2147483647 w 720"/>
                <a:gd name="T9" fmla="*/ 2147483647 h 415"/>
                <a:gd name="T10" fmla="*/ 2147483647 w 720"/>
                <a:gd name="T11" fmla="*/ 2147483647 h 415"/>
                <a:gd name="T12" fmla="*/ 2147483647 w 720"/>
                <a:gd name="T13" fmla="*/ 2147483647 h 415"/>
                <a:gd name="T14" fmla="*/ 2147483647 w 720"/>
                <a:gd name="T15" fmla="*/ 2147483647 h 415"/>
                <a:gd name="T16" fmla="*/ 2147483647 w 720"/>
                <a:gd name="T17" fmla="*/ 2147483647 h 415"/>
                <a:gd name="T18" fmla="*/ 2147483647 w 720"/>
                <a:gd name="T19" fmla="*/ 2147483647 h 415"/>
                <a:gd name="T20" fmla="*/ 2147483647 w 720"/>
                <a:gd name="T21" fmla="*/ 2147483647 h 415"/>
                <a:gd name="T22" fmla="*/ 2147483647 w 720"/>
                <a:gd name="T23" fmla="*/ 2147483647 h 415"/>
                <a:gd name="T24" fmla="*/ 2147483647 w 720"/>
                <a:gd name="T25" fmla="*/ 2147483647 h 415"/>
                <a:gd name="T26" fmla="*/ 2147483647 w 720"/>
                <a:gd name="T27" fmla="*/ 2147483647 h 415"/>
                <a:gd name="T28" fmla="*/ 2147483647 w 720"/>
                <a:gd name="T29" fmla="*/ 2147483647 h 415"/>
                <a:gd name="T30" fmla="*/ 2147483647 w 720"/>
                <a:gd name="T31" fmla="*/ 2147483647 h 415"/>
                <a:gd name="T32" fmla="*/ 2147483647 w 720"/>
                <a:gd name="T33" fmla="*/ 2147483647 h 415"/>
                <a:gd name="T34" fmla="*/ 2147483647 w 720"/>
                <a:gd name="T35" fmla="*/ 2147483647 h 415"/>
                <a:gd name="T36" fmla="*/ 2147483647 w 720"/>
                <a:gd name="T37" fmla="*/ 2147483647 h 415"/>
                <a:gd name="T38" fmla="*/ 2147483647 w 720"/>
                <a:gd name="T39" fmla="*/ 2147483647 h 415"/>
                <a:gd name="T40" fmla="*/ 2147483647 w 720"/>
                <a:gd name="T41" fmla="*/ 2147483647 h 415"/>
                <a:gd name="T42" fmla="*/ 2147483647 w 720"/>
                <a:gd name="T43" fmla="*/ 2147483647 h 415"/>
                <a:gd name="T44" fmla="*/ 2147483647 w 720"/>
                <a:gd name="T45" fmla="*/ 2147483647 h 415"/>
                <a:gd name="T46" fmla="*/ 2147483647 w 720"/>
                <a:gd name="T47" fmla="*/ 2147483647 h 415"/>
                <a:gd name="T48" fmla="*/ 2147483647 w 720"/>
                <a:gd name="T49" fmla="*/ 2147483647 h 415"/>
                <a:gd name="T50" fmla="*/ 0 w 720"/>
                <a:gd name="T51" fmla="*/ 2147483647 h 415"/>
                <a:gd name="T52" fmla="*/ 2147483647 w 720"/>
                <a:gd name="T53" fmla="*/ 2147483647 h 415"/>
                <a:gd name="T54" fmla="*/ 2147483647 w 720"/>
                <a:gd name="T55" fmla="*/ 2147483647 h 415"/>
                <a:gd name="T56" fmla="*/ 2147483647 w 720"/>
                <a:gd name="T57" fmla="*/ 2147483647 h 415"/>
                <a:gd name="T58" fmla="*/ 2147483647 w 720"/>
                <a:gd name="T59" fmla="*/ 2147483647 h 415"/>
                <a:gd name="T60" fmla="*/ 2147483647 w 720"/>
                <a:gd name="T61" fmla="*/ 2147483647 h 415"/>
                <a:gd name="T62" fmla="*/ 2147483647 w 720"/>
                <a:gd name="T63" fmla="*/ 2147483647 h 415"/>
                <a:gd name="T64" fmla="*/ 2147483647 w 720"/>
                <a:gd name="T65" fmla="*/ 2147483647 h 415"/>
                <a:gd name="T66" fmla="*/ 2147483647 w 720"/>
                <a:gd name="T67" fmla="*/ 2147483647 h 4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0" h="415">
                  <a:moveTo>
                    <a:pt x="74" y="0"/>
                  </a:moveTo>
                  <a:lnTo>
                    <a:pt x="646" y="0"/>
                  </a:lnTo>
                  <a:lnTo>
                    <a:pt x="653" y="1"/>
                  </a:lnTo>
                  <a:lnTo>
                    <a:pt x="660" y="3"/>
                  </a:lnTo>
                  <a:lnTo>
                    <a:pt x="668" y="4"/>
                  </a:lnTo>
                  <a:lnTo>
                    <a:pt x="675" y="7"/>
                  </a:lnTo>
                  <a:lnTo>
                    <a:pt x="681" y="10"/>
                  </a:lnTo>
                  <a:lnTo>
                    <a:pt x="687" y="13"/>
                  </a:lnTo>
                  <a:lnTo>
                    <a:pt x="693" y="17"/>
                  </a:lnTo>
                  <a:lnTo>
                    <a:pt x="698" y="22"/>
                  </a:lnTo>
                  <a:lnTo>
                    <a:pt x="703" y="27"/>
                  </a:lnTo>
                  <a:lnTo>
                    <a:pt x="707" y="34"/>
                  </a:lnTo>
                  <a:lnTo>
                    <a:pt x="710" y="39"/>
                  </a:lnTo>
                  <a:lnTo>
                    <a:pt x="713" y="46"/>
                  </a:lnTo>
                  <a:lnTo>
                    <a:pt x="716" y="52"/>
                  </a:lnTo>
                  <a:lnTo>
                    <a:pt x="718" y="60"/>
                  </a:lnTo>
                  <a:lnTo>
                    <a:pt x="719" y="67"/>
                  </a:lnTo>
                  <a:lnTo>
                    <a:pt x="720" y="74"/>
                  </a:lnTo>
                  <a:lnTo>
                    <a:pt x="720" y="341"/>
                  </a:lnTo>
                  <a:lnTo>
                    <a:pt x="719" y="350"/>
                  </a:lnTo>
                  <a:lnTo>
                    <a:pt x="718" y="357"/>
                  </a:lnTo>
                  <a:lnTo>
                    <a:pt x="716" y="363"/>
                  </a:lnTo>
                  <a:lnTo>
                    <a:pt x="713" y="371"/>
                  </a:lnTo>
                  <a:lnTo>
                    <a:pt x="710" y="377"/>
                  </a:lnTo>
                  <a:lnTo>
                    <a:pt x="707" y="383"/>
                  </a:lnTo>
                  <a:lnTo>
                    <a:pt x="703" y="388"/>
                  </a:lnTo>
                  <a:lnTo>
                    <a:pt x="698" y="393"/>
                  </a:lnTo>
                  <a:lnTo>
                    <a:pt x="693" y="399"/>
                  </a:lnTo>
                  <a:lnTo>
                    <a:pt x="687" y="403"/>
                  </a:lnTo>
                  <a:lnTo>
                    <a:pt x="681" y="407"/>
                  </a:lnTo>
                  <a:lnTo>
                    <a:pt x="675" y="410"/>
                  </a:lnTo>
                  <a:lnTo>
                    <a:pt x="668" y="412"/>
                  </a:lnTo>
                  <a:lnTo>
                    <a:pt x="660" y="414"/>
                  </a:lnTo>
                  <a:lnTo>
                    <a:pt x="653" y="415"/>
                  </a:lnTo>
                  <a:lnTo>
                    <a:pt x="646" y="415"/>
                  </a:lnTo>
                  <a:lnTo>
                    <a:pt x="74" y="415"/>
                  </a:lnTo>
                  <a:lnTo>
                    <a:pt x="67" y="415"/>
                  </a:lnTo>
                  <a:lnTo>
                    <a:pt x="60" y="414"/>
                  </a:lnTo>
                  <a:lnTo>
                    <a:pt x="52" y="412"/>
                  </a:lnTo>
                  <a:lnTo>
                    <a:pt x="45" y="410"/>
                  </a:lnTo>
                  <a:lnTo>
                    <a:pt x="39" y="407"/>
                  </a:lnTo>
                  <a:lnTo>
                    <a:pt x="33" y="403"/>
                  </a:lnTo>
                  <a:lnTo>
                    <a:pt x="27" y="399"/>
                  </a:lnTo>
                  <a:lnTo>
                    <a:pt x="22" y="393"/>
                  </a:lnTo>
                  <a:lnTo>
                    <a:pt x="17" y="388"/>
                  </a:lnTo>
                  <a:lnTo>
                    <a:pt x="13" y="383"/>
                  </a:lnTo>
                  <a:lnTo>
                    <a:pt x="10" y="377"/>
                  </a:lnTo>
                  <a:lnTo>
                    <a:pt x="7" y="371"/>
                  </a:lnTo>
                  <a:lnTo>
                    <a:pt x="4" y="363"/>
                  </a:lnTo>
                  <a:lnTo>
                    <a:pt x="2" y="357"/>
                  </a:lnTo>
                  <a:lnTo>
                    <a:pt x="1" y="350"/>
                  </a:lnTo>
                  <a:lnTo>
                    <a:pt x="0" y="341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7" y="46"/>
                  </a:lnTo>
                  <a:lnTo>
                    <a:pt x="10" y="39"/>
                  </a:lnTo>
                  <a:lnTo>
                    <a:pt x="13" y="34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39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22"/>
            <p:cNvSpPr>
              <a:spLocks noEditPoints="1"/>
            </p:cNvSpPr>
            <p:nvPr/>
          </p:nvSpPr>
          <p:spPr bwMode="auto">
            <a:xfrm>
              <a:off x="9647238" y="4651375"/>
              <a:ext cx="184150" cy="73025"/>
            </a:xfrm>
            <a:custGeom>
              <a:avLst/>
              <a:gdLst>
                <a:gd name="T0" fmla="*/ 2147483647 w 576"/>
                <a:gd name="T1" fmla="*/ 2147483647 h 230"/>
                <a:gd name="T2" fmla="*/ 2147483647 w 576"/>
                <a:gd name="T3" fmla="*/ 2147483647 h 230"/>
                <a:gd name="T4" fmla="*/ 2147483647 w 576"/>
                <a:gd name="T5" fmla="*/ 2147483647 h 230"/>
                <a:gd name="T6" fmla="*/ 2147483647 w 576"/>
                <a:gd name="T7" fmla="*/ 2147483647 h 230"/>
                <a:gd name="T8" fmla="*/ 2147483647 w 576"/>
                <a:gd name="T9" fmla="*/ 2147483647 h 230"/>
                <a:gd name="T10" fmla="*/ 2147483647 w 576"/>
                <a:gd name="T11" fmla="*/ 2147483647 h 230"/>
                <a:gd name="T12" fmla="*/ 2147483647 w 576"/>
                <a:gd name="T13" fmla="*/ 2147483647 h 230"/>
                <a:gd name="T14" fmla="*/ 2147483647 w 576"/>
                <a:gd name="T15" fmla="*/ 2147483647 h 230"/>
                <a:gd name="T16" fmla="*/ 2147483647 w 576"/>
                <a:gd name="T17" fmla="*/ 2147483647 h 230"/>
                <a:gd name="T18" fmla="*/ 2147483647 w 576"/>
                <a:gd name="T19" fmla="*/ 2147483647 h 230"/>
                <a:gd name="T20" fmla="*/ 2147483647 w 576"/>
                <a:gd name="T21" fmla="*/ 2147483647 h 230"/>
                <a:gd name="T22" fmla="*/ 2147483647 w 576"/>
                <a:gd name="T23" fmla="*/ 2147483647 h 230"/>
                <a:gd name="T24" fmla="*/ 2147483647 w 576"/>
                <a:gd name="T25" fmla="*/ 2147483647 h 230"/>
                <a:gd name="T26" fmla="*/ 2147483647 w 576"/>
                <a:gd name="T27" fmla="*/ 2147483647 h 230"/>
                <a:gd name="T28" fmla="*/ 2147483647 w 576"/>
                <a:gd name="T29" fmla="*/ 2147483647 h 230"/>
                <a:gd name="T30" fmla="*/ 2147483647 w 576"/>
                <a:gd name="T31" fmla="*/ 2147483647 h 230"/>
                <a:gd name="T32" fmla="*/ 2147483647 w 576"/>
                <a:gd name="T33" fmla="*/ 2147483647 h 230"/>
                <a:gd name="T34" fmla="*/ 2147483647 w 576"/>
                <a:gd name="T35" fmla="*/ 2147483647 h 230"/>
                <a:gd name="T36" fmla="*/ 2147483647 w 576"/>
                <a:gd name="T37" fmla="*/ 2147483647 h 230"/>
                <a:gd name="T38" fmla="*/ 2147483647 w 576"/>
                <a:gd name="T39" fmla="*/ 2147483647 h 230"/>
                <a:gd name="T40" fmla="*/ 2147483647 w 576"/>
                <a:gd name="T41" fmla="*/ 2147483647 h 230"/>
                <a:gd name="T42" fmla="*/ 2147483647 w 576"/>
                <a:gd name="T43" fmla="*/ 2147483647 h 230"/>
                <a:gd name="T44" fmla="*/ 2147483647 w 576"/>
                <a:gd name="T45" fmla="*/ 2147483647 h 230"/>
                <a:gd name="T46" fmla="*/ 2147483647 w 576"/>
                <a:gd name="T47" fmla="*/ 0 h 230"/>
                <a:gd name="T48" fmla="*/ 2147483647 w 576"/>
                <a:gd name="T49" fmla="*/ 2147483647 h 230"/>
                <a:gd name="T50" fmla="*/ 2147483647 w 576"/>
                <a:gd name="T51" fmla="*/ 2147483647 h 230"/>
                <a:gd name="T52" fmla="*/ 2147483647 w 576"/>
                <a:gd name="T53" fmla="*/ 2147483647 h 230"/>
                <a:gd name="T54" fmla="*/ 2147483647 w 576"/>
                <a:gd name="T55" fmla="*/ 2147483647 h 230"/>
                <a:gd name="T56" fmla="*/ 2147483647 w 576"/>
                <a:gd name="T57" fmla="*/ 2147483647 h 230"/>
                <a:gd name="T58" fmla="*/ 2147483647 w 576"/>
                <a:gd name="T59" fmla="*/ 2147483647 h 230"/>
                <a:gd name="T60" fmla="*/ 2147483647 w 576"/>
                <a:gd name="T61" fmla="*/ 2147483647 h 230"/>
                <a:gd name="T62" fmla="*/ 2147483647 w 576"/>
                <a:gd name="T63" fmla="*/ 2147483647 h 230"/>
                <a:gd name="T64" fmla="*/ 2147483647 w 576"/>
                <a:gd name="T65" fmla="*/ 2147483647 h 230"/>
                <a:gd name="T66" fmla="*/ 2147483647 w 576"/>
                <a:gd name="T67" fmla="*/ 2147483647 h 230"/>
                <a:gd name="T68" fmla="*/ 2147483647 w 576"/>
                <a:gd name="T69" fmla="*/ 2147483647 h 230"/>
                <a:gd name="T70" fmla="*/ 2147483647 w 576"/>
                <a:gd name="T71" fmla="*/ 2147483647 h 230"/>
                <a:gd name="T72" fmla="*/ 2147483647 w 576"/>
                <a:gd name="T73" fmla="*/ 2147483647 h 230"/>
                <a:gd name="T74" fmla="*/ 2147483647 w 576"/>
                <a:gd name="T75" fmla="*/ 2147483647 h 230"/>
                <a:gd name="T76" fmla="*/ 2147483647 w 576"/>
                <a:gd name="T77" fmla="*/ 2147483647 h 230"/>
                <a:gd name="T78" fmla="*/ 2147483647 w 576"/>
                <a:gd name="T79" fmla="*/ 2147483647 h 230"/>
                <a:gd name="T80" fmla="*/ 2147483647 w 576"/>
                <a:gd name="T81" fmla="*/ 2147483647 h 230"/>
                <a:gd name="T82" fmla="*/ 2147483647 w 576"/>
                <a:gd name="T83" fmla="*/ 2147483647 h 230"/>
                <a:gd name="T84" fmla="*/ 2147483647 w 576"/>
                <a:gd name="T85" fmla="*/ 2147483647 h 230"/>
                <a:gd name="T86" fmla="*/ 2147483647 w 576"/>
                <a:gd name="T87" fmla="*/ 2147483647 h 230"/>
                <a:gd name="T88" fmla="*/ 2147483647 w 576"/>
                <a:gd name="T89" fmla="*/ 2147483647 h 230"/>
                <a:gd name="T90" fmla="*/ 2147483647 w 576"/>
                <a:gd name="T91" fmla="*/ 2147483647 h 230"/>
                <a:gd name="T92" fmla="*/ 2147483647 w 576"/>
                <a:gd name="T93" fmla="*/ 2147483647 h 230"/>
                <a:gd name="T94" fmla="*/ 2147483647 w 576"/>
                <a:gd name="T95" fmla="*/ 2147483647 h 230"/>
                <a:gd name="T96" fmla="*/ 2147483647 w 576"/>
                <a:gd name="T97" fmla="*/ 2147483647 h 230"/>
                <a:gd name="T98" fmla="*/ 2147483647 w 576"/>
                <a:gd name="T99" fmla="*/ 2147483647 h 230"/>
                <a:gd name="T100" fmla="*/ 2147483647 w 576"/>
                <a:gd name="T101" fmla="*/ 2147483647 h 230"/>
                <a:gd name="T102" fmla="*/ 2147483647 w 576"/>
                <a:gd name="T103" fmla="*/ 2147483647 h 230"/>
                <a:gd name="T104" fmla="*/ 2147483647 w 576"/>
                <a:gd name="T105" fmla="*/ 2147483647 h 230"/>
                <a:gd name="T106" fmla="*/ 2147483647 w 576"/>
                <a:gd name="T107" fmla="*/ 2147483647 h 230"/>
                <a:gd name="T108" fmla="*/ 2147483647 w 576"/>
                <a:gd name="T109" fmla="*/ 2147483647 h 230"/>
                <a:gd name="T110" fmla="*/ 2147483647 w 576"/>
                <a:gd name="T111" fmla="*/ 2147483647 h 230"/>
                <a:gd name="T112" fmla="*/ 2147483647 w 576"/>
                <a:gd name="T113" fmla="*/ 2147483647 h 2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76" h="230">
                  <a:moveTo>
                    <a:pt x="69" y="230"/>
                  </a:moveTo>
                  <a:lnTo>
                    <a:pt x="78" y="230"/>
                  </a:lnTo>
                  <a:lnTo>
                    <a:pt x="86" y="229"/>
                  </a:lnTo>
                  <a:lnTo>
                    <a:pt x="95" y="228"/>
                  </a:lnTo>
                  <a:lnTo>
                    <a:pt x="102" y="226"/>
                  </a:lnTo>
                  <a:lnTo>
                    <a:pt x="109" y="223"/>
                  </a:lnTo>
                  <a:lnTo>
                    <a:pt x="115" y="219"/>
                  </a:lnTo>
                  <a:lnTo>
                    <a:pt x="122" y="216"/>
                  </a:lnTo>
                  <a:lnTo>
                    <a:pt x="127" y="212"/>
                  </a:lnTo>
                  <a:lnTo>
                    <a:pt x="132" y="207"/>
                  </a:lnTo>
                  <a:lnTo>
                    <a:pt x="136" y="203"/>
                  </a:lnTo>
                  <a:lnTo>
                    <a:pt x="140" y="197"/>
                  </a:lnTo>
                  <a:lnTo>
                    <a:pt x="144" y="191"/>
                  </a:lnTo>
                  <a:lnTo>
                    <a:pt x="146" y="185"/>
                  </a:lnTo>
                  <a:lnTo>
                    <a:pt x="148" y="178"/>
                  </a:lnTo>
                  <a:lnTo>
                    <a:pt x="149" y="172"/>
                  </a:lnTo>
                  <a:lnTo>
                    <a:pt x="149" y="164"/>
                  </a:lnTo>
                  <a:lnTo>
                    <a:pt x="149" y="156"/>
                  </a:lnTo>
                  <a:lnTo>
                    <a:pt x="148" y="150"/>
                  </a:lnTo>
                  <a:lnTo>
                    <a:pt x="146" y="144"/>
                  </a:lnTo>
                  <a:lnTo>
                    <a:pt x="144" y="137"/>
                  </a:lnTo>
                  <a:lnTo>
                    <a:pt x="141" y="132"/>
                  </a:lnTo>
                  <a:lnTo>
                    <a:pt x="138" y="127"/>
                  </a:lnTo>
                  <a:lnTo>
                    <a:pt x="135" y="123"/>
                  </a:lnTo>
                  <a:lnTo>
                    <a:pt x="131" y="119"/>
                  </a:lnTo>
                  <a:lnTo>
                    <a:pt x="123" y="111"/>
                  </a:lnTo>
                  <a:lnTo>
                    <a:pt x="113" y="105"/>
                  </a:lnTo>
                  <a:lnTo>
                    <a:pt x="102" y="100"/>
                  </a:lnTo>
                  <a:lnTo>
                    <a:pt x="92" y="95"/>
                  </a:lnTo>
                  <a:lnTo>
                    <a:pt x="75" y="87"/>
                  </a:lnTo>
                  <a:lnTo>
                    <a:pt x="62" y="80"/>
                  </a:lnTo>
                  <a:lnTo>
                    <a:pt x="57" y="76"/>
                  </a:lnTo>
                  <a:lnTo>
                    <a:pt x="54" y="72"/>
                  </a:lnTo>
                  <a:lnTo>
                    <a:pt x="51" y="67"/>
                  </a:lnTo>
                  <a:lnTo>
                    <a:pt x="51" y="60"/>
                  </a:lnTo>
                  <a:lnTo>
                    <a:pt x="51" y="55"/>
                  </a:lnTo>
                  <a:lnTo>
                    <a:pt x="53" y="51"/>
                  </a:lnTo>
                  <a:lnTo>
                    <a:pt x="55" y="47"/>
                  </a:lnTo>
                  <a:lnTo>
                    <a:pt x="58" y="44"/>
                  </a:lnTo>
                  <a:lnTo>
                    <a:pt x="62" y="41"/>
                  </a:lnTo>
                  <a:lnTo>
                    <a:pt x="68" y="40"/>
                  </a:lnTo>
                  <a:lnTo>
                    <a:pt x="74" y="39"/>
                  </a:lnTo>
                  <a:lnTo>
                    <a:pt x="80" y="38"/>
                  </a:lnTo>
                  <a:lnTo>
                    <a:pt x="87" y="39"/>
                  </a:lnTo>
                  <a:lnTo>
                    <a:pt x="94" y="40"/>
                  </a:lnTo>
                  <a:lnTo>
                    <a:pt x="100" y="41"/>
                  </a:lnTo>
                  <a:lnTo>
                    <a:pt x="106" y="43"/>
                  </a:lnTo>
                  <a:lnTo>
                    <a:pt x="117" y="47"/>
                  </a:lnTo>
                  <a:lnTo>
                    <a:pt x="124" y="51"/>
                  </a:lnTo>
                  <a:lnTo>
                    <a:pt x="142" y="19"/>
                  </a:lnTo>
                  <a:lnTo>
                    <a:pt x="133" y="13"/>
                  </a:lnTo>
                  <a:lnTo>
                    <a:pt x="121" y="6"/>
                  </a:lnTo>
                  <a:lnTo>
                    <a:pt x="111" y="3"/>
                  </a:lnTo>
                  <a:lnTo>
                    <a:pt x="102" y="1"/>
                  </a:lnTo>
                  <a:lnTo>
                    <a:pt x="91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1"/>
                  </a:lnTo>
                  <a:lnTo>
                    <a:pt x="18" y="25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9" y="42"/>
                  </a:lnTo>
                  <a:lnTo>
                    <a:pt x="7" y="48"/>
                  </a:lnTo>
                  <a:lnTo>
                    <a:pt x="6" y="54"/>
                  </a:lnTo>
                  <a:lnTo>
                    <a:pt x="5" y="61"/>
                  </a:lnTo>
                  <a:lnTo>
                    <a:pt x="6" y="74"/>
                  </a:lnTo>
                  <a:lnTo>
                    <a:pt x="9" y="85"/>
                  </a:lnTo>
                  <a:lnTo>
                    <a:pt x="14" y="95"/>
                  </a:lnTo>
                  <a:lnTo>
                    <a:pt x="20" y="103"/>
                  </a:lnTo>
                  <a:lnTo>
                    <a:pt x="26" y="110"/>
                  </a:lnTo>
                  <a:lnTo>
                    <a:pt x="34" y="117"/>
                  </a:lnTo>
                  <a:lnTo>
                    <a:pt x="44" y="123"/>
                  </a:lnTo>
                  <a:lnTo>
                    <a:pt x="53" y="128"/>
                  </a:lnTo>
                  <a:lnTo>
                    <a:pt x="72" y="136"/>
                  </a:lnTo>
                  <a:lnTo>
                    <a:pt x="88" y="145"/>
                  </a:lnTo>
                  <a:lnTo>
                    <a:pt x="95" y="149"/>
                  </a:lnTo>
                  <a:lnTo>
                    <a:pt x="99" y="154"/>
                  </a:lnTo>
                  <a:lnTo>
                    <a:pt x="101" y="156"/>
                  </a:lnTo>
                  <a:lnTo>
                    <a:pt x="102" y="159"/>
                  </a:lnTo>
                  <a:lnTo>
                    <a:pt x="103" y="162"/>
                  </a:lnTo>
                  <a:lnTo>
                    <a:pt x="103" y="166"/>
                  </a:lnTo>
                  <a:lnTo>
                    <a:pt x="103" y="172"/>
                  </a:lnTo>
                  <a:lnTo>
                    <a:pt x="101" y="176"/>
                  </a:lnTo>
                  <a:lnTo>
                    <a:pt x="98" y="181"/>
                  </a:lnTo>
                  <a:lnTo>
                    <a:pt x="94" y="184"/>
                  </a:lnTo>
                  <a:lnTo>
                    <a:pt x="88" y="187"/>
                  </a:lnTo>
                  <a:lnTo>
                    <a:pt x="83" y="190"/>
                  </a:lnTo>
                  <a:lnTo>
                    <a:pt x="76" y="191"/>
                  </a:lnTo>
                  <a:lnTo>
                    <a:pt x="68" y="191"/>
                  </a:lnTo>
                  <a:lnTo>
                    <a:pt x="58" y="191"/>
                  </a:lnTo>
                  <a:lnTo>
                    <a:pt x="50" y="189"/>
                  </a:lnTo>
                  <a:lnTo>
                    <a:pt x="43" y="187"/>
                  </a:lnTo>
                  <a:lnTo>
                    <a:pt x="36" y="185"/>
                  </a:lnTo>
                  <a:lnTo>
                    <a:pt x="26" y="179"/>
                  </a:lnTo>
                  <a:lnTo>
                    <a:pt x="20" y="175"/>
                  </a:lnTo>
                  <a:lnTo>
                    <a:pt x="0" y="208"/>
                  </a:lnTo>
                  <a:lnTo>
                    <a:pt x="4" y="211"/>
                  </a:lnTo>
                  <a:lnTo>
                    <a:pt x="9" y="214"/>
                  </a:lnTo>
                  <a:lnTo>
                    <a:pt x="17" y="218"/>
                  </a:lnTo>
                  <a:lnTo>
                    <a:pt x="25" y="222"/>
                  </a:lnTo>
                  <a:lnTo>
                    <a:pt x="33" y="225"/>
                  </a:lnTo>
                  <a:lnTo>
                    <a:pt x="45" y="228"/>
                  </a:lnTo>
                  <a:lnTo>
                    <a:pt x="56" y="229"/>
                  </a:lnTo>
                  <a:lnTo>
                    <a:pt x="69" y="230"/>
                  </a:lnTo>
                  <a:close/>
                  <a:moveTo>
                    <a:pt x="292" y="230"/>
                  </a:moveTo>
                  <a:lnTo>
                    <a:pt x="306" y="229"/>
                  </a:lnTo>
                  <a:lnTo>
                    <a:pt x="318" y="228"/>
                  </a:lnTo>
                  <a:lnTo>
                    <a:pt x="331" y="225"/>
                  </a:lnTo>
                  <a:lnTo>
                    <a:pt x="341" y="221"/>
                  </a:lnTo>
                  <a:lnTo>
                    <a:pt x="351" y="215"/>
                  </a:lnTo>
                  <a:lnTo>
                    <a:pt x="361" y="209"/>
                  </a:lnTo>
                  <a:lnTo>
                    <a:pt x="369" y="202"/>
                  </a:lnTo>
                  <a:lnTo>
                    <a:pt x="376" y="195"/>
                  </a:lnTo>
                  <a:lnTo>
                    <a:pt x="384" y="186"/>
                  </a:lnTo>
                  <a:lnTo>
                    <a:pt x="390" y="177"/>
                  </a:lnTo>
                  <a:lnTo>
                    <a:pt x="394" y="167"/>
                  </a:lnTo>
                  <a:lnTo>
                    <a:pt x="398" y="157"/>
                  </a:lnTo>
                  <a:lnTo>
                    <a:pt x="401" y="147"/>
                  </a:lnTo>
                  <a:lnTo>
                    <a:pt x="403" y="136"/>
                  </a:lnTo>
                  <a:lnTo>
                    <a:pt x="405" y="125"/>
                  </a:lnTo>
                  <a:lnTo>
                    <a:pt x="405" y="113"/>
                  </a:lnTo>
                  <a:lnTo>
                    <a:pt x="405" y="103"/>
                  </a:lnTo>
                  <a:lnTo>
                    <a:pt x="403" y="92"/>
                  </a:lnTo>
                  <a:lnTo>
                    <a:pt x="401" y="81"/>
                  </a:lnTo>
                  <a:lnTo>
                    <a:pt x="398" y="71"/>
                  </a:lnTo>
                  <a:lnTo>
                    <a:pt x="394" y="60"/>
                  </a:lnTo>
                  <a:lnTo>
                    <a:pt x="389" y="51"/>
                  </a:lnTo>
                  <a:lnTo>
                    <a:pt x="384" y="43"/>
                  </a:lnTo>
                  <a:lnTo>
                    <a:pt x="376" y="34"/>
                  </a:lnTo>
                  <a:lnTo>
                    <a:pt x="369" y="27"/>
                  </a:lnTo>
                  <a:lnTo>
                    <a:pt x="360" y="20"/>
                  </a:lnTo>
                  <a:lnTo>
                    <a:pt x="350" y="14"/>
                  </a:lnTo>
                  <a:lnTo>
                    <a:pt x="340" y="9"/>
                  </a:lnTo>
                  <a:lnTo>
                    <a:pt x="330" y="5"/>
                  </a:lnTo>
                  <a:lnTo>
                    <a:pt x="317" y="2"/>
                  </a:lnTo>
                  <a:lnTo>
                    <a:pt x="305" y="0"/>
                  </a:lnTo>
                  <a:lnTo>
                    <a:pt x="291" y="0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3" y="5"/>
                  </a:lnTo>
                  <a:lnTo>
                    <a:pt x="242" y="9"/>
                  </a:lnTo>
                  <a:lnTo>
                    <a:pt x="232" y="15"/>
                  </a:lnTo>
                  <a:lnTo>
                    <a:pt x="223" y="20"/>
                  </a:lnTo>
                  <a:lnTo>
                    <a:pt x="213" y="27"/>
                  </a:lnTo>
                  <a:lnTo>
                    <a:pt x="206" y="34"/>
                  </a:lnTo>
                  <a:lnTo>
                    <a:pt x="199" y="43"/>
                  </a:lnTo>
                  <a:lnTo>
                    <a:pt x="193" y="52"/>
                  </a:lnTo>
                  <a:lnTo>
                    <a:pt x="188" y="61"/>
                  </a:lnTo>
                  <a:lnTo>
                    <a:pt x="184" y="72"/>
                  </a:lnTo>
                  <a:lnTo>
                    <a:pt x="181" y="82"/>
                  </a:lnTo>
                  <a:lnTo>
                    <a:pt x="178" y="93"/>
                  </a:lnTo>
                  <a:lnTo>
                    <a:pt x="177" y="104"/>
                  </a:lnTo>
                  <a:lnTo>
                    <a:pt x="177" y="116"/>
                  </a:lnTo>
                  <a:lnTo>
                    <a:pt x="177" y="126"/>
                  </a:lnTo>
                  <a:lnTo>
                    <a:pt x="178" y="137"/>
                  </a:lnTo>
                  <a:lnTo>
                    <a:pt x="181" y="148"/>
                  </a:lnTo>
                  <a:lnTo>
                    <a:pt x="184" y="158"/>
                  </a:lnTo>
                  <a:lnTo>
                    <a:pt x="188" y="169"/>
                  </a:lnTo>
                  <a:lnTo>
                    <a:pt x="193" y="178"/>
                  </a:lnTo>
                  <a:lnTo>
                    <a:pt x="200" y="187"/>
                  </a:lnTo>
                  <a:lnTo>
                    <a:pt x="206" y="196"/>
                  </a:lnTo>
                  <a:lnTo>
                    <a:pt x="214" y="203"/>
                  </a:lnTo>
                  <a:lnTo>
                    <a:pt x="223" y="209"/>
                  </a:lnTo>
                  <a:lnTo>
                    <a:pt x="232" y="215"/>
                  </a:lnTo>
                  <a:lnTo>
                    <a:pt x="242" y="221"/>
                  </a:lnTo>
                  <a:lnTo>
                    <a:pt x="254" y="225"/>
                  </a:lnTo>
                  <a:lnTo>
                    <a:pt x="266" y="228"/>
                  </a:lnTo>
                  <a:lnTo>
                    <a:pt x="279" y="229"/>
                  </a:lnTo>
                  <a:lnTo>
                    <a:pt x="292" y="230"/>
                  </a:lnTo>
                  <a:close/>
                  <a:moveTo>
                    <a:pt x="291" y="191"/>
                  </a:moveTo>
                  <a:lnTo>
                    <a:pt x="283" y="191"/>
                  </a:lnTo>
                  <a:lnTo>
                    <a:pt x="276" y="190"/>
                  </a:lnTo>
                  <a:lnTo>
                    <a:pt x="268" y="188"/>
                  </a:lnTo>
                  <a:lnTo>
                    <a:pt x="262" y="185"/>
                  </a:lnTo>
                  <a:lnTo>
                    <a:pt x="257" y="182"/>
                  </a:lnTo>
                  <a:lnTo>
                    <a:pt x="252" y="178"/>
                  </a:lnTo>
                  <a:lnTo>
                    <a:pt x="246" y="174"/>
                  </a:lnTo>
                  <a:lnTo>
                    <a:pt x="242" y="169"/>
                  </a:lnTo>
                  <a:lnTo>
                    <a:pt x="238" y="163"/>
                  </a:lnTo>
                  <a:lnTo>
                    <a:pt x="235" y="157"/>
                  </a:lnTo>
                  <a:lnTo>
                    <a:pt x="233" y="151"/>
                  </a:lnTo>
                  <a:lnTo>
                    <a:pt x="230" y="144"/>
                  </a:lnTo>
                  <a:lnTo>
                    <a:pt x="228" y="129"/>
                  </a:lnTo>
                  <a:lnTo>
                    <a:pt x="227" y="113"/>
                  </a:lnTo>
                  <a:lnTo>
                    <a:pt x="227" y="106"/>
                  </a:lnTo>
                  <a:lnTo>
                    <a:pt x="228" y="99"/>
                  </a:lnTo>
                  <a:lnTo>
                    <a:pt x="229" y="92"/>
                  </a:lnTo>
                  <a:lnTo>
                    <a:pt x="231" y="84"/>
                  </a:lnTo>
                  <a:lnTo>
                    <a:pt x="233" y="78"/>
                  </a:lnTo>
                  <a:lnTo>
                    <a:pt x="235" y="72"/>
                  </a:lnTo>
                  <a:lnTo>
                    <a:pt x="239" y="66"/>
                  </a:lnTo>
                  <a:lnTo>
                    <a:pt x="242" y="60"/>
                  </a:lnTo>
                  <a:lnTo>
                    <a:pt x="246" y="55"/>
                  </a:lnTo>
                  <a:lnTo>
                    <a:pt x="252" y="51"/>
                  </a:lnTo>
                  <a:lnTo>
                    <a:pt x="257" y="47"/>
                  </a:lnTo>
                  <a:lnTo>
                    <a:pt x="263" y="44"/>
                  </a:lnTo>
                  <a:lnTo>
                    <a:pt x="269" y="42"/>
                  </a:lnTo>
                  <a:lnTo>
                    <a:pt x="277" y="40"/>
                  </a:lnTo>
                  <a:lnTo>
                    <a:pt x="284" y="39"/>
                  </a:lnTo>
                  <a:lnTo>
                    <a:pt x="292" y="38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5" y="42"/>
                  </a:lnTo>
                  <a:lnTo>
                    <a:pt x="321" y="44"/>
                  </a:lnTo>
                  <a:lnTo>
                    <a:pt x="326" y="47"/>
                  </a:lnTo>
                  <a:lnTo>
                    <a:pt x="332" y="51"/>
                  </a:lnTo>
                  <a:lnTo>
                    <a:pt x="337" y="56"/>
                  </a:lnTo>
                  <a:lnTo>
                    <a:pt x="341" y="60"/>
                  </a:lnTo>
                  <a:lnTo>
                    <a:pt x="344" y="67"/>
                  </a:lnTo>
                  <a:lnTo>
                    <a:pt x="347" y="73"/>
                  </a:lnTo>
                  <a:lnTo>
                    <a:pt x="350" y="79"/>
                  </a:lnTo>
                  <a:lnTo>
                    <a:pt x="352" y="85"/>
                  </a:lnTo>
                  <a:lnTo>
                    <a:pt x="355" y="100"/>
                  </a:lnTo>
                  <a:lnTo>
                    <a:pt x="356" y="116"/>
                  </a:lnTo>
                  <a:lnTo>
                    <a:pt x="355" y="130"/>
                  </a:lnTo>
                  <a:lnTo>
                    <a:pt x="352" y="145"/>
                  </a:lnTo>
                  <a:lnTo>
                    <a:pt x="350" y="151"/>
                  </a:lnTo>
                  <a:lnTo>
                    <a:pt x="347" y="157"/>
                  </a:lnTo>
                  <a:lnTo>
                    <a:pt x="344" y="163"/>
                  </a:lnTo>
                  <a:lnTo>
                    <a:pt x="340" y="169"/>
                  </a:lnTo>
                  <a:lnTo>
                    <a:pt x="336" y="174"/>
                  </a:lnTo>
                  <a:lnTo>
                    <a:pt x="332" y="179"/>
                  </a:lnTo>
                  <a:lnTo>
                    <a:pt x="326" y="182"/>
                  </a:lnTo>
                  <a:lnTo>
                    <a:pt x="320" y="186"/>
                  </a:lnTo>
                  <a:lnTo>
                    <a:pt x="314" y="188"/>
                  </a:lnTo>
                  <a:lnTo>
                    <a:pt x="307" y="190"/>
                  </a:lnTo>
                  <a:lnTo>
                    <a:pt x="299" y="191"/>
                  </a:lnTo>
                  <a:lnTo>
                    <a:pt x="291" y="191"/>
                  </a:lnTo>
                  <a:close/>
                  <a:moveTo>
                    <a:pt x="496" y="230"/>
                  </a:moveTo>
                  <a:lnTo>
                    <a:pt x="505" y="230"/>
                  </a:lnTo>
                  <a:lnTo>
                    <a:pt x="514" y="229"/>
                  </a:lnTo>
                  <a:lnTo>
                    <a:pt x="522" y="228"/>
                  </a:lnTo>
                  <a:lnTo>
                    <a:pt x="529" y="226"/>
                  </a:lnTo>
                  <a:lnTo>
                    <a:pt x="536" y="223"/>
                  </a:lnTo>
                  <a:lnTo>
                    <a:pt x="543" y="219"/>
                  </a:lnTo>
                  <a:lnTo>
                    <a:pt x="549" y="216"/>
                  </a:lnTo>
                  <a:lnTo>
                    <a:pt x="554" y="212"/>
                  </a:lnTo>
                  <a:lnTo>
                    <a:pt x="559" y="207"/>
                  </a:lnTo>
                  <a:lnTo>
                    <a:pt x="563" y="203"/>
                  </a:lnTo>
                  <a:lnTo>
                    <a:pt x="568" y="197"/>
                  </a:lnTo>
                  <a:lnTo>
                    <a:pt x="571" y="191"/>
                  </a:lnTo>
                  <a:lnTo>
                    <a:pt x="573" y="185"/>
                  </a:lnTo>
                  <a:lnTo>
                    <a:pt x="575" y="178"/>
                  </a:lnTo>
                  <a:lnTo>
                    <a:pt x="576" y="172"/>
                  </a:lnTo>
                  <a:lnTo>
                    <a:pt x="576" y="164"/>
                  </a:lnTo>
                  <a:lnTo>
                    <a:pt x="576" y="156"/>
                  </a:lnTo>
                  <a:lnTo>
                    <a:pt x="575" y="150"/>
                  </a:lnTo>
                  <a:lnTo>
                    <a:pt x="573" y="144"/>
                  </a:lnTo>
                  <a:lnTo>
                    <a:pt x="571" y="137"/>
                  </a:lnTo>
                  <a:lnTo>
                    <a:pt x="569" y="132"/>
                  </a:lnTo>
                  <a:lnTo>
                    <a:pt x="565" y="127"/>
                  </a:lnTo>
                  <a:lnTo>
                    <a:pt x="562" y="123"/>
                  </a:lnTo>
                  <a:lnTo>
                    <a:pt x="558" y="119"/>
                  </a:lnTo>
                  <a:lnTo>
                    <a:pt x="550" y="111"/>
                  </a:lnTo>
                  <a:lnTo>
                    <a:pt x="541" y="105"/>
                  </a:lnTo>
                  <a:lnTo>
                    <a:pt x="530" y="100"/>
                  </a:lnTo>
                  <a:lnTo>
                    <a:pt x="519" y="95"/>
                  </a:lnTo>
                  <a:lnTo>
                    <a:pt x="502" y="87"/>
                  </a:lnTo>
                  <a:lnTo>
                    <a:pt x="490" y="80"/>
                  </a:lnTo>
                  <a:lnTo>
                    <a:pt x="484" y="76"/>
                  </a:lnTo>
                  <a:lnTo>
                    <a:pt x="481" y="72"/>
                  </a:lnTo>
                  <a:lnTo>
                    <a:pt x="478" y="67"/>
                  </a:lnTo>
                  <a:lnTo>
                    <a:pt x="478" y="60"/>
                  </a:lnTo>
                  <a:lnTo>
                    <a:pt x="478" y="55"/>
                  </a:lnTo>
                  <a:lnTo>
                    <a:pt x="480" y="51"/>
                  </a:lnTo>
                  <a:lnTo>
                    <a:pt x="482" y="47"/>
                  </a:lnTo>
                  <a:lnTo>
                    <a:pt x="485" y="44"/>
                  </a:lnTo>
                  <a:lnTo>
                    <a:pt x="490" y="41"/>
                  </a:lnTo>
                  <a:lnTo>
                    <a:pt x="495" y="40"/>
                  </a:lnTo>
                  <a:lnTo>
                    <a:pt x="501" y="39"/>
                  </a:lnTo>
                  <a:lnTo>
                    <a:pt x="507" y="38"/>
                  </a:lnTo>
                  <a:lnTo>
                    <a:pt x="515" y="39"/>
                  </a:lnTo>
                  <a:lnTo>
                    <a:pt x="521" y="40"/>
                  </a:lnTo>
                  <a:lnTo>
                    <a:pt x="527" y="41"/>
                  </a:lnTo>
                  <a:lnTo>
                    <a:pt x="533" y="43"/>
                  </a:lnTo>
                  <a:lnTo>
                    <a:pt x="544" y="47"/>
                  </a:lnTo>
                  <a:lnTo>
                    <a:pt x="551" y="51"/>
                  </a:lnTo>
                  <a:lnTo>
                    <a:pt x="570" y="19"/>
                  </a:lnTo>
                  <a:lnTo>
                    <a:pt x="561" y="13"/>
                  </a:lnTo>
                  <a:lnTo>
                    <a:pt x="548" y="6"/>
                  </a:lnTo>
                  <a:lnTo>
                    <a:pt x="538" y="3"/>
                  </a:lnTo>
                  <a:lnTo>
                    <a:pt x="529" y="1"/>
                  </a:lnTo>
                  <a:lnTo>
                    <a:pt x="518" y="0"/>
                  </a:lnTo>
                  <a:lnTo>
                    <a:pt x="505" y="0"/>
                  </a:lnTo>
                  <a:lnTo>
                    <a:pt x="497" y="0"/>
                  </a:lnTo>
                  <a:lnTo>
                    <a:pt x="491" y="1"/>
                  </a:lnTo>
                  <a:lnTo>
                    <a:pt x="483" y="2"/>
                  </a:lnTo>
                  <a:lnTo>
                    <a:pt x="477" y="4"/>
                  </a:lnTo>
                  <a:lnTo>
                    <a:pt x="471" y="6"/>
                  </a:lnTo>
                  <a:lnTo>
                    <a:pt x="465" y="9"/>
                  </a:lnTo>
                  <a:lnTo>
                    <a:pt x="459" y="13"/>
                  </a:lnTo>
                  <a:lnTo>
                    <a:pt x="454" y="17"/>
                  </a:lnTo>
                  <a:lnTo>
                    <a:pt x="449" y="21"/>
                  </a:lnTo>
                  <a:lnTo>
                    <a:pt x="445" y="25"/>
                  </a:lnTo>
                  <a:lnTo>
                    <a:pt x="442" y="30"/>
                  </a:lnTo>
                  <a:lnTo>
                    <a:pt x="439" y="35"/>
                  </a:lnTo>
                  <a:lnTo>
                    <a:pt x="437" y="42"/>
                  </a:lnTo>
                  <a:lnTo>
                    <a:pt x="435" y="48"/>
                  </a:lnTo>
                  <a:lnTo>
                    <a:pt x="434" y="54"/>
                  </a:lnTo>
                  <a:lnTo>
                    <a:pt x="434" y="61"/>
                  </a:lnTo>
                  <a:lnTo>
                    <a:pt x="434" y="74"/>
                  </a:lnTo>
                  <a:lnTo>
                    <a:pt x="437" y="85"/>
                  </a:lnTo>
                  <a:lnTo>
                    <a:pt x="441" y="95"/>
                  </a:lnTo>
                  <a:lnTo>
                    <a:pt x="447" y="103"/>
                  </a:lnTo>
                  <a:lnTo>
                    <a:pt x="453" y="110"/>
                  </a:lnTo>
                  <a:lnTo>
                    <a:pt x="462" y="117"/>
                  </a:lnTo>
                  <a:lnTo>
                    <a:pt x="471" y="123"/>
                  </a:lnTo>
                  <a:lnTo>
                    <a:pt x="480" y="128"/>
                  </a:lnTo>
                  <a:lnTo>
                    <a:pt x="499" y="136"/>
                  </a:lnTo>
                  <a:lnTo>
                    <a:pt x="516" y="145"/>
                  </a:lnTo>
                  <a:lnTo>
                    <a:pt x="522" y="149"/>
                  </a:lnTo>
                  <a:lnTo>
                    <a:pt x="526" y="154"/>
                  </a:lnTo>
                  <a:lnTo>
                    <a:pt x="528" y="156"/>
                  </a:lnTo>
                  <a:lnTo>
                    <a:pt x="529" y="159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72"/>
                  </a:lnTo>
                  <a:lnTo>
                    <a:pt x="528" y="176"/>
                  </a:lnTo>
                  <a:lnTo>
                    <a:pt x="525" y="181"/>
                  </a:lnTo>
                  <a:lnTo>
                    <a:pt x="521" y="184"/>
                  </a:lnTo>
                  <a:lnTo>
                    <a:pt x="516" y="187"/>
                  </a:lnTo>
                  <a:lnTo>
                    <a:pt x="510" y="190"/>
                  </a:lnTo>
                  <a:lnTo>
                    <a:pt x="503" y="191"/>
                  </a:lnTo>
                  <a:lnTo>
                    <a:pt x="495" y="191"/>
                  </a:lnTo>
                  <a:lnTo>
                    <a:pt x="485" y="191"/>
                  </a:lnTo>
                  <a:lnTo>
                    <a:pt x="477" y="189"/>
                  </a:lnTo>
                  <a:lnTo>
                    <a:pt x="470" y="187"/>
                  </a:lnTo>
                  <a:lnTo>
                    <a:pt x="464" y="185"/>
                  </a:lnTo>
                  <a:lnTo>
                    <a:pt x="453" y="179"/>
                  </a:lnTo>
                  <a:lnTo>
                    <a:pt x="447" y="175"/>
                  </a:lnTo>
                  <a:lnTo>
                    <a:pt x="427" y="208"/>
                  </a:lnTo>
                  <a:lnTo>
                    <a:pt x="431" y="211"/>
                  </a:lnTo>
                  <a:lnTo>
                    <a:pt x="437" y="214"/>
                  </a:lnTo>
                  <a:lnTo>
                    <a:pt x="444" y="218"/>
                  </a:lnTo>
                  <a:lnTo>
                    <a:pt x="452" y="222"/>
                  </a:lnTo>
                  <a:lnTo>
                    <a:pt x="461" y="225"/>
                  </a:lnTo>
                  <a:lnTo>
                    <a:pt x="472" y="228"/>
                  </a:lnTo>
                  <a:lnTo>
                    <a:pt x="483" y="229"/>
                  </a:lnTo>
                  <a:lnTo>
                    <a:pt x="496" y="2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7" name="Group 29"/>
          <p:cNvGrpSpPr>
            <a:grpSpLocks noChangeAspect="1"/>
          </p:cNvGrpSpPr>
          <p:nvPr/>
        </p:nvGrpSpPr>
        <p:grpSpPr bwMode="auto">
          <a:xfrm>
            <a:off x="3765849" y="4581128"/>
            <a:ext cx="521044" cy="552658"/>
            <a:chOff x="6052" y="2668"/>
            <a:chExt cx="453" cy="453"/>
          </a:xfrm>
        </p:grpSpPr>
        <p:sp>
          <p:nvSpPr>
            <p:cNvPr id="22548" name="Freeform 30"/>
            <p:cNvSpPr>
              <a:spLocks noEditPoints="1"/>
            </p:cNvSpPr>
            <p:nvPr/>
          </p:nvSpPr>
          <p:spPr bwMode="auto">
            <a:xfrm>
              <a:off x="6079" y="2673"/>
              <a:ext cx="378" cy="399"/>
            </a:xfrm>
            <a:custGeom>
              <a:avLst/>
              <a:gdLst>
                <a:gd name="T0" fmla="*/ 0 w 13608"/>
                <a:gd name="T1" fmla="*/ 0 h 14370"/>
                <a:gd name="T2" fmla="*/ 0 w 13608"/>
                <a:gd name="T3" fmla="*/ 0 h 14370"/>
                <a:gd name="T4" fmla="*/ 0 w 13608"/>
                <a:gd name="T5" fmla="*/ 0 h 14370"/>
                <a:gd name="T6" fmla="*/ 0 w 13608"/>
                <a:gd name="T7" fmla="*/ 0 h 14370"/>
                <a:gd name="T8" fmla="*/ 0 w 13608"/>
                <a:gd name="T9" fmla="*/ 0 h 14370"/>
                <a:gd name="T10" fmla="*/ 0 w 13608"/>
                <a:gd name="T11" fmla="*/ 0 h 14370"/>
                <a:gd name="T12" fmla="*/ 0 w 13608"/>
                <a:gd name="T13" fmla="*/ 0 h 14370"/>
                <a:gd name="T14" fmla="*/ 0 w 13608"/>
                <a:gd name="T15" fmla="*/ 0 h 14370"/>
                <a:gd name="T16" fmla="*/ 0 w 13608"/>
                <a:gd name="T17" fmla="*/ 0 h 14370"/>
                <a:gd name="T18" fmla="*/ 0 w 13608"/>
                <a:gd name="T19" fmla="*/ 0 h 14370"/>
                <a:gd name="T20" fmla="*/ 0 w 13608"/>
                <a:gd name="T21" fmla="*/ 0 h 14370"/>
                <a:gd name="T22" fmla="*/ 0 w 13608"/>
                <a:gd name="T23" fmla="*/ 0 h 14370"/>
                <a:gd name="T24" fmla="*/ 0 w 13608"/>
                <a:gd name="T25" fmla="*/ 0 h 14370"/>
                <a:gd name="T26" fmla="*/ 0 w 13608"/>
                <a:gd name="T27" fmla="*/ 0 h 14370"/>
                <a:gd name="T28" fmla="*/ 0 w 13608"/>
                <a:gd name="T29" fmla="*/ 0 h 14370"/>
                <a:gd name="T30" fmla="*/ 0 w 13608"/>
                <a:gd name="T31" fmla="*/ 0 h 14370"/>
                <a:gd name="T32" fmla="*/ 0 w 13608"/>
                <a:gd name="T33" fmla="*/ 0 h 14370"/>
                <a:gd name="T34" fmla="*/ 0 w 13608"/>
                <a:gd name="T35" fmla="*/ 0 h 14370"/>
                <a:gd name="T36" fmla="*/ 0 w 13608"/>
                <a:gd name="T37" fmla="*/ 0 h 14370"/>
                <a:gd name="T38" fmla="*/ 0 w 13608"/>
                <a:gd name="T39" fmla="*/ 0 h 14370"/>
                <a:gd name="T40" fmla="*/ 0 w 13608"/>
                <a:gd name="T41" fmla="*/ 0 h 14370"/>
                <a:gd name="T42" fmla="*/ 0 w 13608"/>
                <a:gd name="T43" fmla="*/ 0 h 14370"/>
                <a:gd name="T44" fmla="*/ 0 w 13608"/>
                <a:gd name="T45" fmla="*/ 0 h 14370"/>
                <a:gd name="T46" fmla="*/ 0 w 13608"/>
                <a:gd name="T47" fmla="*/ 0 h 14370"/>
                <a:gd name="T48" fmla="*/ 0 w 13608"/>
                <a:gd name="T49" fmla="*/ 0 h 14370"/>
                <a:gd name="T50" fmla="*/ 0 w 13608"/>
                <a:gd name="T51" fmla="*/ 0 h 14370"/>
                <a:gd name="T52" fmla="*/ 0 w 13608"/>
                <a:gd name="T53" fmla="*/ 0 h 14370"/>
                <a:gd name="T54" fmla="*/ 0 w 13608"/>
                <a:gd name="T55" fmla="*/ 0 h 14370"/>
                <a:gd name="T56" fmla="*/ 0 w 13608"/>
                <a:gd name="T57" fmla="*/ 0 h 14370"/>
                <a:gd name="T58" fmla="*/ 0 w 13608"/>
                <a:gd name="T59" fmla="*/ 0 h 14370"/>
                <a:gd name="T60" fmla="*/ 0 w 13608"/>
                <a:gd name="T61" fmla="*/ 0 h 14370"/>
                <a:gd name="T62" fmla="*/ 0 w 13608"/>
                <a:gd name="T63" fmla="*/ 0 h 14370"/>
                <a:gd name="T64" fmla="*/ 0 w 13608"/>
                <a:gd name="T65" fmla="*/ 0 h 14370"/>
                <a:gd name="T66" fmla="*/ 0 w 13608"/>
                <a:gd name="T67" fmla="*/ 0 h 14370"/>
                <a:gd name="T68" fmla="*/ 0 w 13608"/>
                <a:gd name="T69" fmla="*/ 0 h 14370"/>
                <a:gd name="T70" fmla="*/ 0 w 13608"/>
                <a:gd name="T71" fmla="*/ 0 h 14370"/>
                <a:gd name="T72" fmla="*/ 0 w 13608"/>
                <a:gd name="T73" fmla="*/ 0 h 14370"/>
                <a:gd name="T74" fmla="*/ 0 w 13608"/>
                <a:gd name="T75" fmla="*/ 0 h 14370"/>
                <a:gd name="T76" fmla="*/ 0 w 13608"/>
                <a:gd name="T77" fmla="*/ 0 h 14370"/>
                <a:gd name="T78" fmla="*/ 0 w 13608"/>
                <a:gd name="T79" fmla="*/ 0 h 14370"/>
                <a:gd name="T80" fmla="*/ 0 w 13608"/>
                <a:gd name="T81" fmla="*/ 0 h 14370"/>
                <a:gd name="T82" fmla="*/ 0 w 13608"/>
                <a:gd name="T83" fmla="*/ 0 h 14370"/>
                <a:gd name="T84" fmla="*/ 0 w 13608"/>
                <a:gd name="T85" fmla="*/ 0 h 14370"/>
                <a:gd name="T86" fmla="*/ 0 w 13608"/>
                <a:gd name="T87" fmla="*/ 0 h 14370"/>
                <a:gd name="T88" fmla="*/ 0 w 13608"/>
                <a:gd name="T89" fmla="*/ 0 h 14370"/>
                <a:gd name="T90" fmla="*/ 0 w 13608"/>
                <a:gd name="T91" fmla="*/ 0 h 14370"/>
                <a:gd name="T92" fmla="*/ 0 w 13608"/>
                <a:gd name="T93" fmla="*/ 0 h 14370"/>
                <a:gd name="T94" fmla="*/ 0 w 13608"/>
                <a:gd name="T95" fmla="*/ 0 h 14370"/>
                <a:gd name="T96" fmla="*/ 0 w 13608"/>
                <a:gd name="T97" fmla="*/ 0 h 14370"/>
                <a:gd name="T98" fmla="*/ 0 w 13608"/>
                <a:gd name="T99" fmla="*/ 0 h 14370"/>
                <a:gd name="T100" fmla="*/ 0 w 13608"/>
                <a:gd name="T101" fmla="*/ 0 h 14370"/>
                <a:gd name="T102" fmla="*/ 0 w 13608"/>
                <a:gd name="T103" fmla="*/ 0 h 14370"/>
                <a:gd name="T104" fmla="*/ 0 w 13608"/>
                <a:gd name="T105" fmla="*/ 0 h 14370"/>
                <a:gd name="T106" fmla="*/ 0 w 13608"/>
                <a:gd name="T107" fmla="*/ 0 h 14370"/>
                <a:gd name="T108" fmla="*/ 0 w 13608"/>
                <a:gd name="T109" fmla="*/ 0 h 14370"/>
                <a:gd name="T110" fmla="*/ 0 w 13608"/>
                <a:gd name="T111" fmla="*/ 0 h 14370"/>
                <a:gd name="T112" fmla="*/ 0 w 13608"/>
                <a:gd name="T113" fmla="*/ 0 h 14370"/>
                <a:gd name="T114" fmla="*/ 0 w 13608"/>
                <a:gd name="T115" fmla="*/ 0 h 14370"/>
                <a:gd name="T116" fmla="*/ 0 w 13608"/>
                <a:gd name="T117" fmla="*/ 0 h 14370"/>
                <a:gd name="T118" fmla="*/ 0 w 13608"/>
                <a:gd name="T119" fmla="*/ 0 h 14370"/>
                <a:gd name="T120" fmla="*/ 0 w 13608"/>
                <a:gd name="T121" fmla="*/ 0 h 14370"/>
                <a:gd name="T122" fmla="*/ 0 w 13608"/>
                <a:gd name="T123" fmla="*/ 0 h 14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608" h="14370">
                  <a:moveTo>
                    <a:pt x="7112" y="2906"/>
                  </a:moveTo>
                  <a:lnTo>
                    <a:pt x="13471" y="9266"/>
                  </a:lnTo>
                  <a:lnTo>
                    <a:pt x="13487" y="9283"/>
                  </a:lnTo>
                  <a:lnTo>
                    <a:pt x="13502" y="9301"/>
                  </a:lnTo>
                  <a:lnTo>
                    <a:pt x="13516" y="9320"/>
                  </a:lnTo>
                  <a:lnTo>
                    <a:pt x="13531" y="9339"/>
                  </a:lnTo>
                  <a:lnTo>
                    <a:pt x="13543" y="9358"/>
                  </a:lnTo>
                  <a:lnTo>
                    <a:pt x="13554" y="9379"/>
                  </a:lnTo>
                  <a:lnTo>
                    <a:pt x="13564" y="9399"/>
                  </a:lnTo>
                  <a:lnTo>
                    <a:pt x="13574" y="9420"/>
                  </a:lnTo>
                  <a:lnTo>
                    <a:pt x="13582" y="9442"/>
                  </a:lnTo>
                  <a:lnTo>
                    <a:pt x="13589" y="9463"/>
                  </a:lnTo>
                  <a:lnTo>
                    <a:pt x="13594" y="9486"/>
                  </a:lnTo>
                  <a:lnTo>
                    <a:pt x="13599" y="9507"/>
                  </a:lnTo>
                  <a:lnTo>
                    <a:pt x="13603" y="9530"/>
                  </a:lnTo>
                  <a:lnTo>
                    <a:pt x="13605" y="9552"/>
                  </a:lnTo>
                  <a:lnTo>
                    <a:pt x="13607" y="9574"/>
                  </a:lnTo>
                  <a:lnTo>
                    <a:pt x="13608" y="9597"/>
                  </a:lnTo>
                  <a:lnTo>
                    <a:pt x="13607" y="9620"/>
                  </a:lnTo>
                  <a:lnTo>
                    <a:pt x="13605" y="9643"/>
                  </a:lnTo>
                  <a:lnTo>
                    <a:pt x="13603" y="9665"/>
                  </a:lnTo>
                  <a:lnTo>
                    <a:pt x="13599" y="9688"/>
                  </a:lnTo>
                  <a:lnTo>
                    <a:pt x="13594" y="9709"/>
                  </a:lnTo>
                  <a:lnTo>
                    <a:pt x="13589" y="9731"/>
                  </a:lnTo>
                  <a:lnTo>
                    <a:pt x="13582" y="9753"/>
                  </a:lnTo>
                  <a:lnTo>
                    <a:pt x="13574" y="9774"/>
                  </a:lnTo>
                  <a:lnTo>
                    <a:pt x="13564" y="9796"/>
                  </a:lnTo>
                  <a:lnTo>
                    <a:pt x="13554" y="9816"/>
                  </a:lnTo>
                  <a:lnTo>
                    <a:pt x="13543" y="9836"/>
                  </a:lnTo>
                  <a:lnTo>
                    <a:pt x="13531" y="9856"/>
                  </a:lnTo>
                  <a:lnTo>
                    <a:pt x="13516" y="9875"/>
                  </a:lnTo>
                  <a:lnTo>
                    <a:pt x="13502" y="9893"/>
                  </a:lnTo>
                  <a:lnTo>
                    <a:pt x="13487" y="9912"/>
                  </a:lnTo>
                  <a:lnTo>
                    <a:pt x="13471" y="9929"/>
                  </a:lnTo>
                  <a:lnTo>
                    <a:pt x="9167" y="14232"/>
                  </a:lnTo>
                  <a:lnTo>
                    <a:pt x="9150" y="14249"/>
                  </a:lnTo>
                  <a:lnTo>
                    <a:pt x="9132" y="14264"/>
                  </a:lnTo>
                  <a:lnTo>
                    <a:pt x="9113" y="14278"/>
                  </a:lnTo>
                  <a:lnTo>
                    <a:pt x="9094" y="14293"/>
                  </a:lnTo>
                  <a:lnTo>
                    <a:pt x="9075" y="14305"/>
                  </a:lnTo>
                  <a:lnTo>
                    <a:pt x="9054" y="14316"/>
                  </a:lnTo>
                  <a:lnTo>
                    <a:pt x="9033" y="14326"/>
                  </a:lnTo>
                  <a:lnTo>
                    <a:pt x="9012" y="14335"/>
                  </a:lnTo>
                  <a:lnTo>
                    <a:pt x="8991" y="14343"/>
                  </a:lnTo>
                  <a:lnTo>
                    <a:pt x="8970" y="14351"/>
                  </a:lnTo>
                  <a:lnTo>
                    <a:pt x="8947" y="14356"/>
                  </a:lnTo>
                  <a:lnTo>
                    <a:pt x="8925" y="14361"/>
                  </a:lnTo>
                  <a:lnTo>
                    <a:pt x="8903" y="14365"/>
                  </a:lnTo>
                  <a:lnTo>
                    <a:pt x="8881" y="14367"/>
                  </a:lnTo>
                  <a:lnTo>
                    <a:pt x="8857" y="14369"/>
                  </a:lnTo>
                  <a:lnTo>
                    <a:pt x="8835" y="14370"/>
                  </a:lnTo>
                  <a:lnTo>
                    <a:pt x="8813" y="14369"/>
                  </a:lnTo>
                  <a:lnTo>
                    <a:pt x="8790" y="14367"/>
                  </a:lnTo>
                  <a:lnTo>
                    <a:pt x="8768" y="14365"/>
                  </a:lnTo>
                  <a:lnTo>
                    <a:pt x="8745" y="14361"/>
                  </a:lnTo>
                  <a:lnTo>
                    <a:pt x="8724" y="14356"/>
                  </a:lnTo>
                  <a:lnTo>
                    <a:pt x="8702" y="14351"/>
                  </a:lnTo>
                  <a:lnTo>
                    <a:pt x="8680" y="14343"/>
                  </a:lnTo>
                  <a:lnTo>
                    <a:pt x="8659" y="14335"/>
                  </a:lnTo>
                  <a:lnTo>
                    <a:pt x="8637" y="14326"/>
                  </a:lnTo>
                  <a:lnTo>
                    <a:pt x="8617" y="14316"/>
                  </a:lnTo>
                  <a:lnTo>
                    <a:pt x="8597" y="14305"/>
                  </a:lnTo>
                  <a:lnTo>
                    <a:pt x="8577" y="14293"/>
                  </a:lnTo>
                  <a:lnTo>
                    <a:pt x="8558" y="14278"/>
                  </a:lnTo>
                  <a:lnTo>
                    <a:pt x="8539" y="14264"/>
                  </a:lnTo>
                  <a:lnTo>
                    <a:pt x="8521" y="14249"/>
                  </a:lnTo>
                  <a:lnTo>
                    <a:pt x="8504" y="14232"/>
                  </a:lnTo>
                  <a:lnTo>
                    <a:pt x="2145" y="7873"/>
                  </a:lnTo>
                  <a:lnTo>
                    <a:pt x="2126" y="7854"/>
                  </a:lnTo>
                  <a:lnTo>
                    <a:pt x="2108" y="7832"/>
                  </a:lnTo>
                  <a:lnTo>
                    <a:pt x="2093" y="7811"/>
                  </a:lnTo>
                  <a:lnTo>
                    <a:pt x="2077" y="7790"/>
                  </a:lnTo>
                  <a:lnTo>
                    <a:pt x="2064" y="7766"/>
                  </a:lnTo>
                  <a:lnTo>
                    <a:pt x="2053" y="7743"/>
                  </a:lnTo>
                  <a:lnTo>
                    <a:pt x="2042" y="7719"/>
                  </a:lnTo>
                  <a:lnTo>
                    <a:pt x="2033" y="7695"/>
                  </a:lnTo>
                  <a:lnTo>
                    <a:pt x="2025" y="7670"/>
                  </a:lnTo>
                  <a:lnTo>
                    <a:pt x="2019" y="7646"/>
                  </a:lnTo>
                  <a:lnTo>
                    <a:pt x="2014" y="7620"/>
                  </a:lnTo>
                  <a:lnTo>
                    <a:pt x="2010" y="7595"/>
                  </a:lnTo>
                  <a:lnTo>
                    <a:pt x="2008" y="7570"/>
                  </a:lnTo>
                  <a:lnTo>
                    <a:pt x="2007" y="7544"/>
                  </a:lnTo>
                  <a:lnTo>
                    <a:pt x="2008" y="7519"/>
                  </a:lnTo>
                  <a:lnTo>
                    <a:pt x="2009" y="7493"/>
                  </a:lnTo>
                  <a:lnTo>
                    <a:pt x="2080" y="5533"/>
                  </a:lnTo>
                  <a:lnTo>
                    <a:pt x="1994" y="5506"/>
                  </a:lnTo>
                  <a:lnTo>
                    <a:pt x="1911" y="5475"/>
                  </a:lnTo>
                  <a:lnTo>
                    <a:pt x="1832" y="5440"/>
                  </a:lnTo>
                  <a:lnTo>
                    <a:pt x="1756" y="5403"/>
                  </a:lnTo>
                  <a:lnTo>
                    <a:pt x="1685" y="5361"/>
                  </a:lnTo>
                  <a:lnTo>
                    <a:pt x="1616" y="5317"/>
                  </a:lnTo>
                  <a:lnTo>
                    <a:pt x="1550" y="5270"/>
                  </a:lnTo>
                  <a:lnTo>
                    <a:pt x="1488" y="5221"/>
                  </a:lnTo>
                  <a:lnTo>
                    <a:pt x="1429" y="5168"/>
                  </a:lnTo>
                  <a:lnTo>
                    <a:pt x="1373" y="5113"/>
                  </a:lnTo>
                  <a:lnTo>
                    <a:pt x="1319" y="5056"/>
                  </a:lnTo>
                  <a:lnTo>
                    <a:pt x="1268" y="4997"/>
                  </a:lnTo>
                  <a:lnTo>
                    <a:pt x="1220" y="4936"/>
                  </a:lnTo>
                  <a:lnTo>
                    <a:pt x="1174" y="4872"/>
                  </a:lnTo>
                  <a:lnTo>
                    <a:pt x="1131" y="4806"/>
                  </a:lnTo>
                  <a:lnTo>
                    <a:pt x="1089" y="4739"/>
                  </a:lnTo>
                  <a:lnTo>
                    <a:pt x="1050" y="4671"/>
                  </a:lnTo>
                  <a:lnTo>
                    <a:pt x="1012" y="4600"/>
                  </a:lnTo>
                  <a:lnTo>
                    <a:pt x="977" y="4529"/>
                  </a:lnTo>
                  <a:lnTo>
                    <a:pt x="942" y="4456"/>
                  </a:lnTo>
                  <a:lnTo>
                    <a:pt x="909" y="4382"/>
                  </a:lnTo>
                  <a:lnTo>
                    <a:pt x="879" y="4308"/>
                  </a:lnTo>
                  <a:lnTo>
                    <a:pt x="849" y="4231"/>
                  </a:lnTo>
                  <a:lnTo>
                    <a:pt x="821" y="4155"/>
                  </a:lnTo>
                  <a:lnTo>
                    <a:pt x="793" y="4079"/>
                  </a:lnTo>
                  <a:lnTo>
                    <a:pt x="767" y="4001"/>
                  </a:lnTo>
                  <a:lnTo>
                    <a:pt x="741" y="3924"/>
                  </a:lnTo>
                  <a:lnTo>
                    <a:pt x="717" y="3846"/>
                  </a:lnTo>
                  <a:lnTo>
                    <a:pt x="669" y="3690"/>
                  </a:lnTo>
                  <a:lnTo>
                    <a:pt x="622" y="3535"/>
                  </a:lnTo>
                  <a:lnTo>
                    <a:pt x="593" y="3439"/>
                  </a:lnTo>
                  <a:lnTo>
                    <a:pt x="564" y="3342"/>
                  </a:lnTo>
                  <a:lnTo>
                    <a:pt x="534" y="3247"/>
                  </a:lnTo>
                  <a:lnTo>
                    <a:pt x="505" y="3155"/>
                  </a:lnTo>
                  <a:lnTo>
                    <a:pt x="473" y="3065"/>
                  </a:lnTo>
                  <a:lnTo>
                    <a:pt x="442" y="2979"/>
                  </a:lnTo>
                  <a:lnTo>
                    <a:pt x="425" y="2937"/>
                  </a:lnTo>
                  <a:lnTo>
                    <a:pt x="408" y="2896"/>
                  </a:lnTo>
                  <a:lnTo>
                    <a:pt x="391" y="2857"/>
                  </a:lnTo>
                  <a:lnTo>
                    <a:pt x="373" y="2817"/>
                  </a:lnTo>
                  <a:lnTo>
                    <a:pt x="355" y="2779"/>
                  </a:lnTo>
                  <a:lnTo>
                    <a:pt x="337" y="2742"/>
                  </a:lnTo>
                  <a:lnTo>
                    <a:pt x="317" y="2708"/>
                  </a:lnTo>
                  <a:lnTo>
                    <a:pt x="297" y="2673"/>
                  </a:lnTo>
                  <a:lnTo>
                    <a:pt x="276" y="2640"/>
                  </a:lnTo>
                  <a:lnTo>
                    <a:pt x="255" y="2609"/>
                  </a:lnTo>
                  <a:lnTo>
                    <a:pt x="234" y="2579"/>
                  </a:lnTo>
                  <a:lnTo>
                    <a:pt x="211" y="2551"/>
                  </a:lnTo>
                  <a:lnTo>
                    <a:pt x="188" y="2524"/>
                  </a:lnTo>
                  <a:lnTo>
                    <a:pt x="163" y="2499"/>
                  </a:lnTo>
                  <a:lnTo>
                    <a:pt x="139" y="2475"/>
                  </a:lnTo>
                  <a:lnTo>
                    <a:pt x="113" y="2453"/>
                  </a:lnTo>
                  <a:lnTo>
                    <a:pt x="86" y="2434"/>
                  </a:lnTo>
                  <a:lnTo>
                    <a:pt x="58" y="2415"/>
                  </a:lnTo>
                  <a:lnTo>
                    <a:pt x="30" y="2398"/>
                  </a:lnTo>
                  <a:lnTo>
                    <a:pt x="0" y="2384"/>
                  </a:lnTo>
                  <a:lnTo>
                    <a:pt x="199" y="1938"/>
                  </a:lnTo>
                  <a:lnTo>
                    <a:pt x="248" y="1962"/>
                  </a:lnTo>
                  <a:lnTo>
                    <a:pt x="294" y="1987"/>
                  </a:lnTo>
                  <a:lnTo>
                    <a:pt x="339" y="2014"/>
                  </a:lnTo>
                  <a:lnTo>
                    <a:pt x="381" y="2043"/>
                  </a:lnTo>
                  <a:lnTo>
                    <a:pt x="422" y="2074"/>
                  </a:lnTo>
                  <a:lnTo>
                    <a:pt x="461" y="2106"/>
                  </a:lnTo>
                  <a:lnTo>
                    <a:pt x="499" y="2141"/>
                  </a:lnTo>
                  <a:lnTo>
                    <a:pt x="534" y="2177"/>
                  </a:lnTo>
                  <a:lnTo>
                    <a:pt x="568" y="2214"/>
                  </a:lnTo>
                  <a:lnTo>
                    <a:pt x="602" y="2253"/>
                  </a:lnTo>
                  <a:lnTo>
                    <a:pt x="632" y="2294"/>
                  </a:lnTo>
                  <a:lnTo>
                    <a:pt x="663" y="2336"/>
                  </a:lnTo>
                  <a:lnTo>
                    <a:pt x="691" y="2380"/>
                  </a:lnTo>
                  <a:lnTo>
                    <a:pt x="720" y="2424"/>
                  </a:lnTo>
                  <a:lnTo>
                    <a:pt x="746" y="2470"/>
                  </a:lnTo>
                  <a:lnTo>
                    <a:pt x="772" y="2518"/>
                  </a:lnTo>
                  <a:lnTo>
                    <a:pt x="796" y="2566"/>
                  </a:lnTo>
                  <a:lnTo>
                    <a:pt x="820" y="2616"/>
                  </a:lnTo>
                  <a:lnTo>
                    <a:pt x="842" y="2666"/>
                  </a:lnTo>
                  <a:lnTo>
                    <a:pt x="865" y="2718"/>
                  </a:lnTo>
                  <a:lnTo>
                    <a:pt x="885" y="2771"/>
                  </a:lnTo>
                  <a:lnTo>
                    <a:pt x="906" y="2824"/>
                  </a:lnTo>
                  <a:lnTo>
                    <a:pt x="926" y="2879"/>
                  </a:lnTo>
                  <a:lnTo>
                    <a:pt x="945" y="2934"/>
                  </a:lnTo>
                  <a:lnTo>
                    <a:pt x="983" y="3046"/>
                  </a:lnTo>
                  <a:lnTo>
                    <a:pt x="1019" y="3161"/>
                  </a:lnTo>
                  <a:lnTo>
                    <a:pt x="1055" y="3277"/>
                  </a:lnTo>
                  <a:lnTo>
                    <a:pt x="1091" y="3397"/>
                  </a:lnTo>
                  <a:lnTo>
                    <a:pt x="1125" y="3512"/>
                  </a:lnTo>
                  <a:lnTo>
                    <a:pt x="1161" y="3629"/>
                  </a:lnTo>
                  <a:lnTo>
                    <a:pt x="1179" y="3687"/>
                  </a:lnTo>
                  <a:lnTo>
                    <a:pt x="1198" y="3745"/>
                  </a:lnTo>
                  <a:lnTo>
                    <a:pt x="1217" y="3803"/>
                  </a:lnTo>
                  <a:lnTo>
                    <a:pt x="1238" y="3861"/>
                  </a:lnTo>
                  <a:lnTo>
                    <a:pt x="1258" y="3919"/>
                  </a:lnTo>
                  <a:lnTo>
                    <a:pt x="1279" y="3976"/>
                  </a:lnTo>
                  <a:lnTo>
                    <a:pt x="1302" y="4032"/>
                  </a:lnTo>
                  <a:lnTo>
                    <a:pt x="1325" y="4088"/>
                  </a:lnTo>
                  <a:lnTo>
                    <a:pt x="1350" y="4144"/>
                  </a:lnTo>
                  <a:lnTo>
                    <a:pt x="1375" y="4198"/>
                  </a:lnTo>
                  <a:lnTo>
                    <a:pt x="1402" y="4252"/>
                  </a:lnTo>
                  <a:lnTo>
                    <a:pt x="1429" y="4305"/>
                  </a:lnTo>
                  <a:lnTo>
                    <a:pt x="1459" y="4357"/>
                  </a:lnTo>
                  <a:lnTo>
                    <a:pt x="1488" y="4408"/>
                  </a:lnTo>
                  <a:lnTo>
                    <a:pt x="1521" y="4458"/>
                  </a:lnTo>
                  <a:lnTo>
                    <a:pt x="1554" y="4507"/>
                  </a:lnTo>
                  <a:lnTo>
                    <a:pt x="1589" y="4554"/>
                  </a:lnTo>
                  <a:lnTo>
                    <a:pt x="1626" y="4599"/>
                  </a:lnTo>
                  <a:lnTo>
                    <a:pt x="1664" y="4644"/>
                  </a:lnTo>
                  <a:lnTo>
                    <a:pt x="1704" y="4687"/>
                  </a:lnTo>
                  <a:lnTo>
                    <a:pt x="1746" y="4728"/>
                  </a:lnTo>
                  <a:lnTo>
                    <a:pt x="1790" y="4768"/>
                  </a:lnTo>
                  <a:lnTo>
                    <a:pt x="1837" y="4805"/>
                  </a:lnTo>
                  <a:lnTo>
                    <a:pt x="1885" y="4842"/>
                  </a:lnTo>
                  <a:lnTo>
                    <a:pt x="1936" y="4876"/>
                  </a:lnTo>
                  <a:lnTo>
                    <a:pt x="1988" y="4907"/>
                  </a:lnTo>
                  <a:lnTo>
                    <a:pt x="2043" y="4938"/>
                  </a:lnTo>
                  <a:lnTo>
                    <a:pt x="2101" y="4965"/>
                  </a:lnTo>
                  <a:lnTo>
                    <a:pt x="2158" y="3371"/>
                  </a:lnTo>
                  <a:lnTo>
                    <a:pt x="2159" y="3349"/>
                  </a:lnTo>
                  <a:lnTo>
                    <a:pt x="2162" y="3325"/>
                  </a:lnTo>
                  <a:lnTo>
                    <a:pt x="2165" y="3303"/>
                  </a:lnTo>
                  <a:lnTo>
                    <a:pt x="2170" y="3282"/>
                  </a:lnTo>
                  <a:lnTo>
                    <a:pt x="2175" y="3260"/>
                  </a:lnTo>
                  <a:lnTo>
                    <a:pt x="2182" y="3239"/>
                  </a:lnTo>
                  <a:lnTo>
                    <a:pt x="2190" y="3218"/>
                  </a:lnTo>
                  <a:lnTo>
                    <a:pt x="2198" y="3198"/>
                  </a:lnTo>
                  <a:lnTo>
                    <a:pt x="2208" y="3178"/>
                  </a:lnTo>
                  <a:lnTo>
                    <a:pt x="2218" y="3159"/>
                  </a:lnTo>
                  <a:lnTo>
                    <a:pt x="2228" y="3140"/>
                  </a:lnTo>
                  <a:lnTo>
                    <a:pt x="2241" y="3123"/>
                  </a:lnTo>
                  <a:lnTo>
                    <a:pt x="2253" y="3104"/>
                  </a:lnTo>
                  <a:lnTo>
                    <a:pt x="2267" y="3088"/>
                  </a:lnTo>
                  <a:lnTo>
                    <a:pt x="2281" y="3072"/>
                  </a:lnTo>
                  <a:lnTo>
                    <a:pt x="2296" y="3056"/>
                  </a:lnTo>
                  <a:lnTo>
                    <a:pt x="2311" y="3041"/>
                  </a:lnTo>
                  <a:lnTo>
                    <a:pt x="2327" y="3027"/>
                  </a:lnTo>
                  <a:lnTo>
                    <a:pt x="2344" y="3013"/>
                  </a:lnTo>
                  <a:lnTo>
                    <a:pt x="2362" y="3001"/>
                  </a:lnTo>
                  <a:lnTo>
                    <a:pt x="2380" y="2990"/>
                  </a:lnTo>
                  <a:lnTo>
                    <a:pt x="2399" y="2979"/>
                  </a:lnTo>
                  <a:lnTo>
                    <a:pt x="2418" y="2969"/>
                  </a:lnTo>
                  <a:lnTo>
                    <a:pt x="2437" y="2959"/>
                  </a:lnTo>
                  <a:lnTo>
                    <a:pt x="2458" y="2951"/>
                  </a:lnTo>
                  <a:lnTo>
                    <a:pt x="2478" y="2943"/>
                  </a:lnTo>
                  <a:lnTo>
                    <a:pt x="2499" y="2937"/>
                  </a:lnTo>
                  <a:lnTo>
                    <a:pt x="2521" y="2932"/>
                  </a:lnTo>
                  <a:lnTo>
                    <a:pt x="2542" y="2927"/>
                  </a:lnTo>
                  <a:lnTo>
                    <a:pt x="2565" y="2924"/>
                  </a:lnTo>
                  <a:lnTo>
                    <a:pt x="2587" y="2921"/>
                  </a:lnTo>
                  <a:lnTo>
                    <a:pt x="2609" y="2920"/>
                  </a:lnTo>
                  <a:lnTo>
                    <a:pt x="3676" y="2882"/>
                  </a:lnTo>
                  <a:lnTo>
                    <a:pt x="3661" y="2859"/>
                  </a:lnTo>
                  <a:lnTo>
                    <a:pt x="3647" y="2836"/>
                  </a:lnTo>
                  <a:lnTo>
                    <a:pt x="3632" y="2814"/>
                  </a:lnTo>
                  <a:lnTo>
                    <a:pt x="3618" y="2791"/>
                  </a:lnTo>
                  <a:lnTo>
                    <a:pt x="3603" y="2769"/>
                  </a:lnTo>
                  <a:lnTo>
                    <a:pt x="3588" y="2746"/>
                  </a:lnTo>
                  <a:lnTo>
                    <a:pt x="3574" y="2724"/>
                  </a:lnTo>
                  <a:lnTo>
                    <a:pt x="3559" y="2702"/>
                  </a:lnTo>
                  <a:lnTo>
                    <a:pt x="3468" y="2561"/>
                  </a:lnTo>
                  <a:lnTo>
                    <a:pt x="3377" y="2419"/>
                  </a:lnTo>
                  <a:lnTo>
                    <a:pt x="3333" y="2349"/>
                  </a:lnTo>
                  <a:lnTo>
                    <a:pt x="3290" y="2278"/>
                  </a:lnTo>
                  <a:lnTo>
                    <a:pt x="3249" y="2207"/>
                  </a:lnTo>
                  <a:lnTo>
                    <a:pt x="3208" y="2136"/>
                  </a:lnTo>
                  <a:lnTo>
                    <a:pt x="3169" y="2065"/>
                  </a:lnTo>
                  <a:lnTo>
                    <a:pt x="3132" y="1992"/>
                  </a:lnTo>
                  <a:lnTo>
                    <a:pt x="3097" y="1920"/>
                  </a:lnTo>
                  <a:lnTo>
                    <a:pt x="3064" y="1846"/>
                  </a:lnTo>
                  <a:lnTo>
                    <a:pt x="3033" y="1773"/>
                  </a:lnTo>
                  <a:lnTo>
                    <a:pt x="3005" y="1700"/>
                  </a:lnTo>
                  <a:lnTo>
                    <a:pt x="2979" y="1624"/>
                  </a:lnTo>
                  <a:lnTo>
                    <a:pt x="2956" y="1549"/>
                  </a:lnTo>
                  <a:lnTo>
                    <a:pt x="2937" y="1473"/>
                  </a:lnTo>
                  <a:lnTo>
                    <a:pt x="2920" y="1396"/>
                  </a:lnTo>
                  <a:lnTo>
                    <a:pt x="2907" y="1317"/>
                  </a:lnTo>
                  <a:lnTo>
                    <a:pt x="2897" y="1239"/>
                  </a:lnTo>
                  <a:lnTo>
                    <a:pt x="2891" y="1159"/>
                  </a:lnTo>
                  <a:lnTo>
                    <a:pt x="2889" y="1078"/>
                  </a:lnTo>
                  <a:lnTo>
                    <a:pt x="2891" y="995"/>
                  </a:lnTo>
                  <a:lnTo>
                    <a:pt x="2897" y="912"/>
                  </a:lnTo>
                  <a:lnTo>
                    <a:pt x="2907" y="827"/>
                  </a:lnTo>
                  <a:lnTo>
                    <a:pt x="2922" y="742"/>
                  </a:lnTo>
                  <a:lnTo>
                    <a:pt x="2943" y="654"/>
                  </a:lnTo>
                  <a:lnTo>
                    <a:pt x="2968" y="565"/>
                  </a:lnTo>
                  <a:lnTo>
                    <a:pt x="2998" y="476"/>
                  </a:lnTo>
                  <a:lnTo>
                    <a:pt x="3033" y="384"/>
                  </a:lnTo>
                  <a:lnTo>
                    <a:pt x="3075" y="290"/>
                  </a:lnTo>
                  <a:lnTo>
                    <a:pt x="3122" y="194"/>
                  </a:lnTo>
                  <a:lnTo>
                    <a:pt x="3125" y="191"/>
                  </a:lnTo>
                  <a:lnTo>
                    <a:pt x="3131" y="187"/>
                  </a:lnTo>
                  <a:lnTo>
                    <a:pt x="3141" y="183"/>
                  </a:lnTo>
                  <a:lnTo>
                    <a:pt x="3153" y="178"/>
                  </a:lnTo>
                  <a:lnTo>
                    <a:pt x="3184" y="167"/>
                  </a:lnTo>
                  <a:lnTo>
                    <a:pt x="3224" y="153"/>
                  </a:lnTo>
                  <a:lnTo>
                    <a:pt x="3272" y="139"/>
                  </a:lnTo>
                  <a:lnTo>
                    <a:pt x="3325" y="124"/>
                  </a:lnTo>
                  <a:lnTo>
                    <a:pt x="3382" y="109"/>
                  </a:lnTo>
                  <a:lnTo>
                    <a:pt x="3441" y="93"/>
                  </a:lnTo>
                  <a:lnTo>
                    <a:pt x="3561" y="63"/>
                  </a:lnTo>
                  <a:lnTo>
                    <a:pt x="3675" y="35"/>
                  </a:lnTo>
                  <a:lnTo>
                    <a:pt x="3767" y="13"/>
                  </a:lnTo>
                  <a:lnTo>
                    <a:pt x="3827" y="0"/>
                  </a:lnTo>
                  <a:lnTo>
                    <a:pt x="3805" y="29"/>
                  </a:lnTo>
                  <a:lnTo>
                    <a:pt x="3783" y="59"/>
                  </a:lnTo>
                  <a:lnTo>
                    <a:pt x="3761" y="88"/>
                  </a:lnTo>
                  <a:lnTo>
                    <a:pt x="3741" y="118"/>
                  </a:lnTo>
                  <a:lnTo>
                    <a:pt x="3720" y="147"/>
                  </a:lnTo>
                  <a:lnTo>
                    <a:pt x="3701" y="176"/>
                  </a:lnTo>
                  <a:lnTo>
                    <a:pt x="3683" y="205"/>
                  </a:lnTo>
                  <a:lnTo>
                    <a:pt x="3664" y="234"/>
                  </a:lnTo>
                  <a:lnTo>
                    <a:pt x="3617" y="317"/>
                  </a:lnTo>
                  <a:lnTo>
                    <a:pt x="3573" y="398"/>
                  </a:lnTo>
                  <a:lnTo>
                    <a:pt x="3535" y="479"/>
                  </a:lnTo>
                  <a:lnTo>
                    <a:pt x="3502" y="558"/>
                  </a:lnTo>
                  <a:lnTo>
                    <a:pt x="3474" y="636"/>
                  </a:lnTo>
                  <a:lnTo>
                    <a:pt x="3451" y="712"/>
                  </a:lnTo>
                  <a:lnTo>
                    <a:pt x="3433" y="787"/>
                  </a:lnTo>
                  <a:lnTo>
                    <a:pt x="3419" y="862"/>
                  </a:lnTo>
                  <a:lnTo>
                    <a:pt x="3409" y="934"/>
                  </a:lnTo>
                  <a:lnTo>
                    <a:pt x="3403" y="1007"/>
                  </a:lnTo>
                  <a:lnTo>
                    <a:pt x="3401" y="1078"/>
                  </a:lnTo>
                  <a:lnTo>
                    <a:pt x="3403" y="1148"/>
                  </a:lnTo>
                  <a:lnTo>
                    <a:pt x="3410" y="1218"/>
                  </a:lnTo>
                  <a:lnTo>
                    <a:pt x="3419" y="1286"/>
                  </a:lnTo>
                  <a:lnTo>
                    <a:pt x="3431" y="1353"/>
                  </a:lnTo>
                  <a:lnTo>
                    <a:pt x="3446" y="1420"/>
                  </a:lnTo>
                  <a:lnTo>
                    <a:pt x="3465" y="1487"/>
                  </a:lnTo>
                  <a:lnTo>
                    <a:pt x="3486" y="1553"/>
                  </a:lnTo>
                  <a:lnTo>
                    <a:pt x="3509" y="1618"/>
                  </a:lnTo>
                  <a:lnTo>
                    <a:pt x="3536" y="1682"/>
                  </a:lnTo>
                  <a:lnTo>
                    <a:pt x="3564" y="1747"/>
                  </a:lnTo>
                  <a:lnTo>
                    <a:pt x="3594" y="1810"/>
                  </a:lnTo>
                  <a:lnTo>
                    <a:pt x="3626" y="1874"/>
                  </a:lnTo>
                  <a:lnTo>
                    <a:pt x="3659" y="1937"/>
                  </a:lnTo>
                  <a:lnTo>
                    <a:pt x="3695" y="1999"/>
                  </a:lnTo>
                  <a:lnTo>
                    <a:pt x="3732" y="2063"/>
                  </a:lnTo>
                  <a:lnTo>
                    <a:pt x="3769" y="2125"/>
                  </a:lnTo>
                  <a:lnTo>
                    <a:pt x="3807" y="2187"/>
                  </a:lnTo>
                  <a:lnTo>
                    <a:pt x="3887" y="2311"/>
                  </a:lnTo>
                  <a:lnTo>
                    <a:pt x="3968" y="2437"/>
                  </a:lnTo>
                  <a:lnTo>
                    <a:pt x="4003" y="2489"/>
                  </a:lnTo>
                  <a:lnTo>
                    <a:pt x="4036" y="2542"/>
                  </a:lnTo>
                  <a:lnTo>
                    <a:pt x="4071" y="2595"/>
                  </a:lnTo>
                  <a:lnTo>
                    <a:pt x="4105" y="2648"/>
                  </a:lnTo>
                  <a:lnTo>
                    <a:pt x="4138" y="2701"/>
                  </a:lnTo>
                  <a:lnTo>
                    <a:pt x="4172" y="2754"/>
                  </a:lnTo>
                  <a:lnTo>
                    <a:pt x="4206" y="2808"/>
                  </a:lnTo>
                  <a:lnTo>
                    <a:pt x="4237" y="2862"/>
                  </a:lnTo>
                  <a:lnTo>
                    <a:pt x="6763" y="2771"/>
                  </a:lnTo>
                  <a:lnTo>
                    <a:pt x="6787" y="2770"/>
                  </a:lnTo>
                  <a:lnTo>
                    <a:pt x="6813" y="2771"/>
                  </a:lnTo>
                  <a:lnTo>
                    <a:pt x="6837" y="2774"/>
                  </a:lnTo>
                  <a:lnTo>
                    <a:pt x="6862" y="2777"/>
                  </a:lnTo>
                  <a:lnTo>
                    <a:pt x="6885" y="2782"/>
                  </a:lnTo>
                  <a:lnTo>
                    <a:pt x="6909" y="2788"/>
                  </a:lnTo>
                  <a:lnTo>
                    <a:pt x="6932" y="2795"/>
                  </a:lnTo>
                  <a:lnTo>
                    <a:pt x="6955" y="2804"/>
                  </a:lnTo>
                  <a:lnTo>
                    <a:pt x="6976" y="2814"/>
                  </a:lnTo>
                  <a:lnTo>
                    <a:pt x="6997" y="2824"/>
                  </a:lnTo>
                  <a:lnTo>
                    <a:pt x="7018" y="2835"/>
                  </a:lnTo>
                  <a:lnTo>
                    <a:pt x="7038" y="2848"/>
                  </a:lnTo>
                  <a:lnTo>
                    <a:pt x="7057" y="2862"/>
                  </a:lnTo>
                  <a:lnTo>
                    <a:pt x="7076" y="2876"/>
                  </a:lnTo>
                  <a:lnTo>
                    <a:pt x="7094" y="2891"/>
                  </a:lnTo>
                  <a:lnTo>
                    <a:pt x="7110" y="2907"/>
                  </a:lnTo>
                  <a:lnTo>
                    <a:pt x="7112" y="2906"/>
                  </a:lnTo>
                  <a:close/>
                  <a:moveTo>
                    <a:pt x="4234" y="4456"/>
                  </a:moveTo>
                  <a:lnTo>
                    <a:pt x="4267" y="4457"/>
                  </a:lnTo>
                  <a:lnTo>
                    <a:pt x="4298" y="4459"/>
                  </a:lnTo>
                  <a:lnTo>
                    <a:pt x="4330" y="4463"/>
                  </a:lnTo>
                  <a:lnTo>
                    <a:pt x="4361" y="4469"/>
                  </a:lnTo>
                  <a:lnTo>
                    <a:pt x="4391" y="4476"/>
                  </a:lnTo>
                  <a:lnTo>
                    <a:pt x="4421" y="4484"/>
                  </a:lnTo>
                  <a:lnTo>
                    <a:pt x="4449" y="4494"/>
                  </a:lnTo>
                  <a:lnTo>
                    <a:pt x="4478" y="4506"/>
                  </a:lnTo>
                  <a:lnTo>
                    <a:pt x="4506" y="4518"/>
                  </a:lnTo>
                  <a:lnTo>
                    <a:pt x="4533" y="4531"/>
                  </a:lnTo>
                  <a:lnTo>
                    <a:pt x="4559" y="4546"/>
                  </a:lnTo>
                  <a:lnTo>
                    <a:pt x="4585" y="4563"/>
                  </a:lnTo>
                  <a:lnTo>
                    <a:pt x="4609" y="4580"/>
                  </a:lnTo>
                  <a:lnTo>
                    <a:pt x="4633" y="4599"/>
                  </a:lnTo>
                  <a:lnTo>
                    <a:pt x="4656" y="4619"/>
                  </a:lnTo>
                  <a:lnTo>
                    <a:pt x="4678" y="4639"/>
                  </a:lnTo>
                  <a:lnTo>
                    <a:pt x="4698" y="4662"/>
                  </a:lnTo>
                  <a:lnTo>
                    <a:pt x="4718" y="4684"/>
                  </a:lnTo>
                  <a:lnTo>
                    <a:pt x="4737" y="4707"/>
                  </a:lnTo>
                  <a:lnTo>
                    <a:pt x="4754" y="4732"/>
                  </a:lnTo>
                  <a:lnTo>
                    <a:pt x="4770" y="4757"/>
                  </a:lnTo>
                  <a:lnTo>
                    <a:pt x="4786" y="4784"/>
                  </a:lnTo>
                  <a:lnTo>
                    <a:pt x="4799" y="4811"/>
                  </a:lnTo>
                  <a:lnTo>
                    <a:pt x="4812" y="4839"/>
                  </a:lnTo>
                  <a:lnTo>
                    <a:pt x="4823" y="4867"/>
                  </a:lnTo>
                  <a:lnTo>
                    <a:pt x="4832" y="4896"/>
                  </a:lnTo>
                  <a:lnTo>
                    <a:pt x="4842" y="4927"/>
                  </a:lnTo>
                  <a:lnTo>
                    <a:pt x="4849" y="4956"/>
                  </a:lnTo>
                  <a:lnTo>
                    <a:pt x="4854" y="4988"/>
                  </a:lnTo>
                  <a:lnTo>
                    <a:pt x="4858" y="5018"/>
                  </a:lnTo>
                  <a:lnTo>
                    <a:pt x="4860" y="5051"/>
                  </a:lnTo>
                  <a:lnTo>
                    <a:pt x="4861" y="5083"/>
                  </a:lnTo>
                  <a:lnTo>
                    <a:pt x="4860" y="5115"/>
                  </a:lnTo>
                  <a:lnTo>
                    <a:pt x="4858" y="5147"/>
                  </a:lnTo>
                  <a:lnTo>
                    <a:pt x="4854" y="5178"/>
                  </a:lnTo>
                  <a:lnTo>
                    <a:pt x="4849" y="5209"/>
                  </a:lnTo>
                  <a:lnTo>
                    <a:pt x="4842" y="5240"/>
                  </a:lnTo>
                  <a:lnTo>
                    <a:pt x="4832" y="5269"/>
                  </a:lnTo>
                  <a:lnTo>
                    <a:pt x="4823" y="5299"/>
                  </a:lnTo>
                  <a:lnTo>
                    <a:pt x="4812" y="5327"/>
                  </a:lnTo>
                  <a:lnTo>
                    <a:pt x="4799" y="5355"/>
                  </a:lnTo>
                  <a:lnTo>
                    <a:pt x="4786" y="5382"/>
                  </a:lnTo>
                  <a:lnTo>
                    <a:pt x="4770" y="5408"/>
                  </a:lnTo>
                  <a:lnTo>
                    <a:pt x="4754" y="5433"/>
                  </a:lnTo>
                  <a:lnTo>
                    <a:pt x="4737" y="5458"/>
                  </a:lnTo>
                  <a:lnTo>
                    <a:pt x="4718" y="5482"/>
                  </a:lnTo>
                  <a:lnTo>
                    <a:pt x="4698" y="5505"/>
                  </a:lnTo>
                  <a:lnTo>
                    <a:pt x="4678" y="5526"/>
                  </a:lnTo>
                  <a:lnTo>
                    <a:pt x="4656" y="5547"/>
                  </a:lnTo>
                  <a:lnTo>
                    <a:pt x="4633" y="5567"/>
                  </a:lnTo>
                  <a:lnTo>
                    <a:pt x="4609" y="5585"/>
                  </a:lnTo>
                  <a:lnTo>
                    <a:pt x="4585" y="5602"/>
                  </a:lnTo>
                  <a:lnTo>
                    <a:pt x="4559" y="5619"/>
                  </a:lnTo>
                  <a:lnTo>
                    <a:pt x="4533" y="5634"/>
                  </a:lnTo>
                  <a:lnTo>
                    <a:pt x="4506" y="5648"/>
                  </a:lnTo>
                  <a:lnTo>
                    <a:pt x="4478" y="5660"/>
                  </a:lnTo>
                  <a:lnTo>
                    <a:pt x="4449" y="5672"/>
                  </a:lnTo>
                  <a:lnTo>
                    <a:pt x="4421" y="5682"/>
                  </a:lnTo>
                  <a:lnTo>
                    <a:pt x="4391" y="5690"/>
                  </a:lnTo>
                  <a:lnTo>
                    <a:pt x="4361" y="5697"/>
                  </a:lnTo>
                  <a:lnTo>
                    <a:pt x="4330" y="5702"/>
                  </a:lnTo>
                  <a:lnTo>
                    <a:pt x="4298" y="5706"/>
                  </a:lnTo>
                  <a:lnTo>
                    <a:pt x="4267" y="5709"/>
                  </a:lnTo>
                  <a:lnTo>
                    <a:pt x="4234" y="5709"/>
                  </a:lnTo>
                  <a:lnTo>
                    <a:pt x="4197" y="5708"/>
                  </a:lnTo>
                  <a:lnTo>
                    <a:pt x="4162" y="5705"/>
                  </a:lnTo>
                  <a:lnTo>
                    <a:pt x="4126" y="5700"/>
                  </a:lnTo>
                  <a:lnTo>
                    <a:pt x="4091" y="5693"/>
                  </a:lnTo>
                  <a:lnTo>
                    <a:pt x="4057" y="5684"/>
                  </a:lnTo>
                  <a:lnTo>
                    <a:pt x="4024" y="5674"/>
                  </a:lnTo>
                  <a:lnTo>
                    <a:pt x="3992" y="5661"/>
                  </a:lnTo>
                  <a:lnTo>
                    <a:pt x="3960" y="5647"/>
                  </a:lnTo>
                  <a:lnTo>
                    <a:pt x="3929" y="5631"/>
                  </a:lnTo>
                  <a:lnTo>
                    <a:pt x="3900" y="5614"/>
                  </a:lnTo>
                  <a:lnTo>
                    <a:pt x="3871" y="5594"/>
                  </a:lnTo>
                  <a:lnTo>
                    <a:pt x="3844" y="5574"/>
                  </a:lnTo>
                  <a:lnTo>
                    <a:pt x="3818" y="5551"/>
                  </a:lnTo>
                  <a:lnTo>
                    <a:pt x="3793" y="5528"/>
                  </a:lnTo>
                  <a:lnTo>
                    <a:pt x="3769" y="5504"/>
                  </a:lnTo>
                  <a:lnTo>
                    <a:pt x="3747" y="5477"/>
                  </a:lnTo>
                  <a:lnTo>
                    <a:pt x="3648" y="5500"/>
                  </a:lnTo>
                  <a:lnTo>
                    <a:pt x="3550" y="5522"/>
                  </a:lnTo>
                  <a:lnTo>
                    <a:pt x="3455" y="5541"/>
                  </a:lnTo>
                  <a:lnTo>
                    <a:pt x="3364" y="5558"/>
                  </a:lnTo>
                  <a:lnTo>
                    <a:pt x="3273" y="5573"/>
                  </a:lnTo>
                  <a:lnTo>
                    <a:pt x="3185" y="5585"/>
                  </a:lnTo>
                  <a:lnTo>
                    <a:pt x="3100" y="5595"/>
                  </a:lnTo>
                  <a:lnTo>
                    <a:pt x="3015" y="5603"/>
                  </a:lnTo>
                  <a:lnTo>
                    <a:pt x="2953" y="7352"/>
                  </a:lnTo>
                  <a:lnTo>
                    <a:pt x="8835" y="13236"/>
                  </a:lnTo>
                  <a:lnTo>
                    <a:pt x="12474" y="9598"/>
                  </a:lnTo>
                  <a:lnTo>
                    <a:pt x="6591" y="3715"/>
                  </a:lnTo>
                  <a:lnTo>
                    <a:pt x="5967" y="3737"/>
                  </a:lnTo>
                  <a:lnTo>
                    <a:pt x="5458" y="3755"/>
                  </a:lnTo>
                  <a:lnTo>
                    <a:pt x="5051" y="3770"/>
                  </a:lnTo>
                  <a:lnTo>
                    <a:pt x="4732" y="3781"/>
                  </a:lnTo>
                  <a:lnTo>
                    <a:pt x="4488" y="3790"/>
                  </a:lnTo>
                  <a:lnTo>
                    <a:pt x="4307" y="3796"/>
                  </a:lnTo>
                  <a:lnTo>
                    <a:pt x="4175" y="3801"/>
                  </a:lnTo>
                  <a:lnTo>
                    <a:pt x="4080" y="3804"/>
                  </a:lnTo>
                  <a:lnTo>
                    <a:pt x="4009" y="3807"/>
                  </a:lnTo>
                  <a:lnTo>
                    <a:pt x="3948" y="3810"/>
                  </a:lnTo>
                  <a:lnTo>
                    <a:pt x="3885" y="3812"/>
                  </a:lnTo>
                  <a:lnTo>
                    <a:pt x="3806" y="3815"/>
                  </a:lnTo>
                  <a:lnTo>
                    <a:pt x="3699" y="3819"/>
                  </a:lnTo>
                  <a:lnTo>
                    <a:pt x="3551" y="3824"/>
                  </a:lnTo>
                  <a:lnTo>
                    <a:pt x="3348" y="3831"/>
                  </a:lnTo>
                  <a:lnTo>
                    <a:pt x="3079" y="3841"/>
                  </a:lnTo>
                  <a:lnTo>
                    <a:pt x="3033" y="5097"/>
                  </a:lnTo>
                  <a:lnTo>
                    <a:pt x="3101" y="5091"/>
                  </a:lnTo>
                  <a:lnTo>
                    <a:pt x="3168" y="5084"/>
                  </a:lnTo>
                  <a:lnTo>
                    <a:pt x="3238" y="5074"/>
                  </a:lnTo>
                  <a:lnTo>
                    <a:pt x="3310" y="5064"/>
                  </a:lnTo>
                  <a:lnTo>
                    <a:pt x="3382" y="5052"/>
                  </a:lnTo>
                  <a:lnTo>
                    <a:pt x="3458" y="5038"/>
                  </a:lnTo>
                  <a:lnTo>
                    <a:pt x="3534" y="5022"/>
                  </a:lnTo>
                  <a:lnTo>
                    <a:pt x="3612" y="5005"/>
                  </a:lnTo>
                  <a:lnTo>
                    <a:pt x="3617" y="4976"/>
                  </a:lnTo>
                  <a:lnTo>
                    <a:pt x="3622" y="4948"/>
                  </a:lnTo>
                  <a:lnTo>
                    <a:pt x="3629" y="4919"/>
                  </a:lnTo>
                  <a:lnTo>
                    <a:pt x="3637" y="4892"/>
                  </a:lnTo>
                  <a:lnTo>
                    <a:pt x="3646" y="4865"/>
                  </a:lnTo>
                  <a:lnTo>
                    <a:pt x="3656" y="4839"/>
                  </a:lnTo>
                  <a:lnTo>
                    <a:pt x="3667" y="4813"/>
                  </a:lnTo>
                  <a:lnTo>
                    <a:pt x="3681" y="4788"/>
                  </a:lnTo>
                  <a:lnTo>
                    <a:pt x="3694" y="4765"/>
                  </a:lnTo>
                  <a:lnTo>
                    <a:pt x="3709" y="4740"/>
                  </a:lnTo>
                  <a:lnTo>
                    <a:pt x="3725" y="4718"/>
                  </a:lnTo>
                  <a:lnTo>
                    <a:pt x="3742" y="4695"/>
                  </a:lnTo>
                  <a:lnTo>
                    <a:pt x="3759" y="4674"/>
                  </a:lnTo>
                  <a:lnTo>
                    <a:pt x="3778" y="4653"/>
                  </a:lnTo>
                  <a:lnTo>
                    <a:pt x="3797" y="4633"/>
                  </a:lnTo>
                  <a:lnTo>
                    <a:pt x="3817" y="4615"/>
                  </a:lnTo>
                  <a:lnTo>
                    <a:pt x="3839" y="4596"/>
                  </a:lnTo>
                  <a:lnTo>
                    <a:pt x="3861" y="4579"/>
                  </a:lnTo>
                  <a:lnTo>
                    <a:pt x="3884" y="4563"/>
                  </a:lnTo>
                  <a:lnTo>
                    <a:pt x="3907" y="4548"/>
                  </a:lnTo>
                  <a:lnTo>
                    <a:pt x="3931" y="4534"/>
                  </a:lnTo>
                  <a:lnTo>
                    <a:pt x="3956" y="4521"/>
                  </a:lnTo>
                  <a:lnTo>
                    <a:pt x="3981" y="4509"/>
                  </a:lnTo>
                  <a:lnTo>
                    <a:pt x="4008" y="4499"/>
                  </a:lnTo>
                  <a:lnTo>
                    <a:pt x="4034" y="4488"/>
                  </a:lnTo>
                  <a:lnTo>
                    <a:pt x="4061" y="4480"/>
                  </a:lnTo>
                  <a:lnTo>
                    <a:pt x="4089" y="4473"/>
                  </a:lnTo>
                  <a:lnTo>
                    <a:pt x="4117" y="4467"/>
                  </a:lnTo>
                  <a:lnTo>
                    <a:pt x="4146" y="4462"/>
                  </a:lnTo>
                  <a:lnTo>
                    <a:pt x="4175" y="4459"/>
                  </a:lnTo>
                  <a:lnTo>
                    <a:pt x="4205" y="4457"/>
                  </a:lnTo>
                  <a:lnTo>
                    <a:pt x="4234" y="4456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31"/>
            <p:cNvSpPr>
              <a:spLocks noEditPoints="1"/>
            </p:cNvSpPr>
            <p:nvPr/>
          </p:nvSpPr>
          <p:spPr bwMode="auto">
            <a:xfrm>
              <a:off x="6052" y="2668"/>
              <a:ext cx="453" cy="453"/>
            </a:xfrm>
            <a:custGeom>
              <a:avLst/>
              <a:gdLst>
                <a:gd name="T0" fmla="*/ 0 w 16308"/>
                <a:gd name="T1" fmla="*/ 0 h 16308"/>
                <a:gd name="T2" fmla="*/ 0 w 16308"/>
                <a:gd name="T3" fmla="*/ 0 h 16308"/>
                <a:gd name="T4" fmla="*/ 0 w 16308"/>
                <a:gd name="T5" fmla="*/ 0 h 16308"/>
                <a:gd name="T6" fmla="*/ 0 w 16308"/>
                <a:gd name="T7" fmla="*/ 0 h 16308"/>
                <a:gd name="T8" fmla="*/ 0 w 16308"/>
                <a:gd name="T9" fmla="*/ 0 h 16308"/>
                <a:gd name="T10" fmla="*/ 0 w 16308"/>
                <a:gd name="T11" fmla="*/ 0 h 16308"/>
                <a:gd name="T12" fmla="*/ 0 w 16308"/>
                <a:gd name="T13" fmla="*/ 0 h 16308"/>
                <a:gd name="T14" fmla="*/ 0 w 16308"/>
                <a:gd name="T15" fmla="*/ 0 h 16308"/>
                <a:gd name="T16" fmla="*/ 0 w 16308"/>
                <a:gd name="T17" fmla="*/ 0 h 16308"/>
                <a:gd name="T18" fmla="*/ 0 w 16308"/>
                <a:gd name="T19" fmla="*/ 0 h 16308"/>
                <a:gd name="T20" fmla="*/ 0 w 16308"/>
                <a:gd name="T21" fmla="*/ 0 h 16308"/>
                <a:gd name="T22" fmla="*/ 0 w 16308"/>
                <a:gd name="T23" fmla="*/ 0 h 16308"/>
                <a:gd name="T24" fmla="*/ 0 w 16308"/>
                <a:gd name="T25" fmla="*/ 0 h 16308"/>
                <a:gd name="T26" fmla="*/ 0 w 16308"/>
                <a:gd name="T27" fmla="*/ 0 h 16308"/>
                <a:gd name="T28" fmla="*/ 0 w 16308"/>
                <a:gd name="T29" fmla="*/ 0 h 16308"/>
                <a:gd name="T30" fmla="*/ 0 w 16308"/>
                <a:gd name="T31" fmla="*/ 0 h 16308"/>
                <a:gd name="T32" fmla="*/ 0 w 16308"/>
                <a:gd name="T33" fmla="*/ 0 h 16308"/>
                <a:gd name="T34" fmla="*/ 0 w 16308"/>
                <a:gd name="T35" fmla="*/ 0 h 16308"/>
                <a:gd name="T36" fmla="*/ 0 w 16308"/>
                <a:gd name="T37" fmla="*/ 0 h 16308"/>
                <a:gd name="T38" fmla="*/ 0 w 16308"/>
                <a:gd name="T39" fmla="*/ 0 h 16308"/>
                <a:gd name="T40" fmla="*/ 0 w 16308"/>
                <a:gd name="T41" fmla="*/ 0 h 16308"/>
                <a:gd name="T42" fmla="*/ 0 w 16308"/>
                <a:gd name="T43" fmla="*/ 0 h 16308"/>
                <a:gd name="T44" fmla="*/ 0 w 16308"/>
                <a:gd name="T45" fmla="*/ 0 h 16308"/>
                <a:gd name="T46" fmla="*/ 0 w 16308"/>
                <a:gd name="T47" fmla="*/ 0 h 16308"/>
                <a:gd name="T48" fmla="*/ 0 w 16308"/>
                <a:gd name="T49" fmla="*/ 0 h 16308"/>
                <a:gd name="T50" fmla="*/ 0 w 16308"/>
                <a:gd name="T51" fmla="*/ 0 h 16308"/>
                <a:gd name="T52" fmla="*/ 0 w 16308"/>
                <a:gd name="T53" fmla="*/ 0 h 16308"/>
                <a:gd name="T54" fmla="*/ 0 w 16308"/>
                <a:gd name="T55" fmla="*/ 0 h 16308"/>
                <a:gd name="T56" fmla="*/ 0 w 16308"/>
                <a:gd name="T57" fmla="*/ 0 h 16308"/>
                <a:gd name="T58" fmla="*/ 0 w 16308"/>
                <a:gd name="T59" fmla="*/ 0 h 16308"/>
                <a:gd name="T60" fmla="*/ 0 w 16308"/>
                <a:gd name="T61" fmla="*/ 0 h 16308"/>
                <a:gd name="T62" fmla="*/ 0 w 16308"/>
                <a:gd name="T63" fmla="*/ 0 h 16308"/>
                <a:gd name="T64" fmla="*/ 0 w 16308"/>
                <a:gd name="T65" fmla="*/ 0 h 16308"/>
                <a:gd name="T66" fmla="*/ 0 w 16308"/>
                <a:gd name="T67" fmla="*/ 0 h 16308"/>
                <a:gd name="T68" fmla="*/ 0 w 16308"/>
                <a:gd name="T69" fmla="*/ 0 h 16308"/>
                <a:gd name="T70" fmla="*/ 0 w 16308"/>
                <a:gd name="T71" fmla="*/ 0 h 16308"/>
                <a:gd name="T72" fmla="*/ 0 w 16308"/>
                <a:gd name="T73" fmla="*/ 0 h 16308"/>
                <a:gd name="T74" fmla="*/ 0 w 16308"/>
                <a:gd name="T75" fmla="*/ 0 h 16308"/>
                <a:gd name="T76" fmla="*/ 0 w 16308"/>
                <a:gd name="T77" fmla="*/ 0 h 16308"/>
                <a:gd name="T78" fmla="*/ 0 w 16308"/>
                <a:gd name="T79" fmla="*/ 0 h 16308"/>
                <a:gd name="T80" fmla="*/ 0 w 16308"/>
                <a:gd name="T81" fmla="*/ 0 h 16308"/>
                <a:gd name="T82" fmla="*/ 0 w 16308"/>
                <a:gd name="T83" fmla="*/ 0 h 16308"/>
                <a:gd name="T84" fmla="*/ 0 w 16308"/>
                <a:gd name="T85" fmla="*/ 0 h 16308"/>
                <a:gd name="T86" fmla="*/ 0 w 16308"/>
                <a:gd name="T87" fmla="*/ 0 h 16308"/>
                <a:gd name="T88" fmla="*/ 0 w 16308"/>
                <a:gd name="T89" fmla="*/ 0 h 16308"/>
                <a:gd name="T90" fmla="*/ 0 w 16308"/>
                <a:gd name="T91" fmla="*/ 0 h 16308"/>
                <a:gd name="T92" fmla="*/ 0 w 16308"/>
                <a:gd name="T93" fmla="*/ 0 h 16308"/>
                <a:gd name="T94" fmla="*/ 0 w 16308"/>
                <a:gd name="T95" fmla="*/ 0 h 16308"/>
                <a:gd name="T96" fmla="*/ 0 w 16308"/>
                <a:gd name="T97" fmla="*/ 0 h 16308"/>
                <a:gd name="T98" fmla="*/ 0 w 16308"/>
                <a:gd name="T99" fmla="*/ 0 h 16308"/>
                <a:gd name="T100" fmla="*/ 0 w 16308"/>
                <a:gd name="T101" fmla="*/ 0 h 16308"/>
                <a:gd name="T102" fmla="*/ 0 w 16308"/>
                <a:gd name="T103" fmla="*/ 0 h 16308"/>
                <a:gd name="T104" fmla="*/ 0 w 16308"/>
                <a:gd name="T105" fmla="*/ 0 h 163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308" h="16308">
                  <a:moveTo>
                    <a:pt x="5190" y="0"/>
                  </a:moveTo>
                  <a:lnTo>
                    <a:pt x="11118" y="0"/>
                  </a:lnTo>
                  <a:lnTo>
                    <a:pt x="11384" y="7"/>
                  </a:lnTo>
                  <a:lnTo>
                    <a:pt x="11647" y="27"/>
                  </a:lnTo>
                  <a:lnTo>
                    <a:pt x="11906" y="60"/>
                  </a:lnTo>
                  <a:lnTo>
                    <a:pt x="12162" y="106"/>
                  </a:lnTo>
                  <a:lnTo>
                    <a:pt x="12411" y="164"/>
                  </a:lnTo>
                  <a:lnTo>
                    <a:pt x="12658" y="234"/>
                  </a:lnTo>
                  <a:lnTo>
                    <a:pt x="12899" y="316"/>
                  </a:lnTo>
                  <a:lnTo>
                    <a:pt x="13134" y="410"/>
                  </a:lnTo>
                  <a:lnTo>
                    <a:pt x="13363" y="514"/>
                  </a:lnTo>
                  <a:lnTo>
                    <a:pt x="13588" y="629"/>
                  </a:lnTo>
                  <a:lnTo>
                    <a:pt x="13805" y="754"/>
                  </a:lnTo>
                  <a:lnTo>
                    <a:pt x="14016" y="889"/>
                  </a:lnTo>
                  <a:lnTo>
                    <a:pt x="14219" y="1035"/>
                  </a:lnTo>
                  <a:lnTo>
                    <a:pt x="14415" y="1188"/>
                  </a:lnTo>
                  <a:lnTo>
                    <a:pt x="14604" y="1352"/>
                  </a:lnTo>
                  <a:lnTo>
                    <a:pt x="14784" y="1524"/>
                  </a:lnTo>
                  <a:lnTo>
                    <a:pt x="14956" y="1704"/>
                  </a:lnTo>
                  <a:lnTo>
                    <a:pt x="15120" y="1893"/>
                  </a:lnTo>
                  <a:lnTo>
                    <a:pt x="15273" y="2089"/>
                  </a:lnTo>
                  <a:lnTo>
                    <a:pt x="15419" y="2292"/>
                  </a:lnTo>
                  <a:lnTo>
                    <a:pt x="15554" y="2503"/>
                  </a:lnTo>
                  <a:lnTo>
                    <a:pt x="15679" y="2720"/>
                  </a:lnTo>
                  <a:lnTo>
                    <a:pt x="15794" y="2945"/>
                  </a:lnTo>
                  <a:lnTo>
                    <a:pt x="15898" y="3174"/>
                  </a:lnTo>
                  <a:lnTo>
                    <a:pt x="15992" y="3409"/>
                  </a:lnTo>
                  <a:lnTo>
                    <a:pt x="16074" y="3650"/>
                  </a:lnTo>
                  <a:lnTo>
                    <a:pt x="16144" y="3897"/>
                  </a:lnTo>
                  <a:lnTo>
                    <a:pt x="16202" y="4146"/>
                  </a:lnTo>
                  <a:lnTo>
                    <a:pt x="16248" y="4402"/>
                  </a:lnTo>
                  <a:lnTo>
                    <a:pt x="16281" y="4661"/>
                  </a:lnTo>
                  <a:lnTo>
                    <a:pt x="16301" y="4924"/>
                  </a:lnTo>
                  <a:lnTo>
                    <a:pt x="16308" y="5190"/>
                  </a:lnTo>
                  <a:lnTo>
                    <a:pt x="16308" y="11118"/>
                  </a:lnTo>
                  <a:lnTo>
                    <a:pt x="16301" y="11384"/>
                  </a:lnTo>
                  <a:lnTo>
                    <a:pt x="16281" y="11647"/>
                  </a:lnTo>
                  <a:lnTo>
                    <a:pt x="16248" y="11906"/>
                  </a:lnTo>
                  <a:lnTo>
                    <a:pt x="16202" y="12162"/>
                  </a:lnTo>
                  <a:lnTo>
                    <a:pt x="16144" y="12411"/>
                  </a:lnTo>
                  <a:lnTo>
                    <a:pt x="16074" y="12658"/>
                  </a:lnTo>
                  <a:lnTo>
                    <a:pt x="15992" y="12899"/>
                  </a:lnTo>
                  <a:lnTo>
                    <a:pt x="15898" y="13134"/>
                  </a:lnTo>
                  <a:lnTo>
                    <a:pt x="15794" y="13363"/>
                  </a:lnTo>
                  <a:lnTo>
                    <a:pt x="15679" y="13588"/>
                  </a:lnTo>
                  <a:lnTo>
                    <a:pt x="15554" y="13805"/>
                  </a:lnTo>
                  <a:lnTo>
                    <a:pt x="15419" y="14016"/>
                  </a:lnTo>
                  <a:lnTo>
                    <a:pt x="15273" y="14219"/>
                  </a:lnTo>
                  <a:lnTo>
                    <a:pt x="15120" y="14415"/>
                  </a:lnTo>
                  <a:lnTo>
                    <a:pt x="14956" y="14604"/>
                  </a:lnTo>
                  <a:lnTo>
                    <a:pt x="14784" y="14784"/>
                  </a:lnTo>
                  <a:lnTo>
                    <a:pt x="14604" y="14956"/>
                  </a:lnTo>
                  <a:lnTo>
                    <a:pt x="14415" y="15120"/>
                  </a:lnTo>
                  <a:lnTo>
                    <a:pt x="14219" y="15273"/>
                  </a:lnTo>
                  <a:lnTo>
                    <a:pt x="14016" y="15419"/>
                  </a:lnTo>
                  <a:lnTo>
                    <a:pt x="13805" y="15554"/>
                  </a:lnTo>
                  <a:lnTo>
                    <a:pt x="13588" y="15679"/>
                  </a:lnTo>
                  <a:lnTo>
                    <a:pt x="13363" y="15794"/>
                  </a:lnTo>
                  <a:lnTo>
                    <a:pt x="13134" y="15898"/>
                  </a:lnTo>
                  <a:lnTo>
                    <a:pt x="12899" y="15992"/>
                  </a:lnTo>
                  <a:lnTo>
                    <a:pt x="12658" y="16074"/>
                  </a:lnTo>
                  <a:lnTo>
                    <a:pt x="12411" y="16144"/>
                  </a:lnTo>
                  <a:lnTo>
                    <a:pt x="12162" y="16202"/>
                  </a:lnTo>
                  <a:lnTo>
                    <a:pt x="11906" y="16248"/>
                  </a:lnTo>
                  <a:lnTo>
                    <a:pt x="11647" y="16281"/>
                  </a:lnTo>
                  <a:lnTo>
                    <a:pt x="11384" y="16301"/>
                  </a:lnTo>
                  <a:lnTo>
                    <a:pt x="11118" y="16308"/>
                  </a:lnTo>
                  <a:lnTo>
                    <a:pt x="5190" y="16308"/>
                  </a:lnTo>
                  <a:lnTo>
                    <a:pt x="4924" y="16301"/>
                  </a:lnTo>
                  <a:lnTo>
                    <a:pt x="4661" y="16281"/>
                  </a:lnTo>
                  <a:lnTo>
                    <a:pt x="4402" y="16248"/>
                  </a:lnTo>
                  <a:lnTo>
                    <a:pt x="4146" y="16202"/>
                  </a:lnTo>
                  <a:lnTo>
                    <a:pt x="3897" y="16144"/>
                  </a:lnTo>
                  <a:lnTo>
                    <a:pt x="3650" y="16074"/>
                  </a:lnTo>
                  <a:lnTo>
                    <a:pt x="3409" y="15992"/>
                  </a:lnTo>
                  <a:lnTo>
                    <a:pt x="3174" y="15898"/>
                  </a:lnTo>
                  <a:lnTo>
                    <a:pt x="2945" y="15794"/>
                  </a:lnTo>
                  <a:lnTo>
                    <a:pt x="2720" y="15679"/>
                  </a:lnTo>
                  <a:lnTo>
                    <a:pt x="2503" y="15554"/>
                  </a:lnTo>
                  <a:lnTo>
                    <a:pt x="2292" y="15419"/>
                  </a:lnTo>
                  <a:lnTo>
                    <a:pt x="2089" y="15273"/>
                  </a:lnTo>
                  <a:lnTo>
                    <a:pt x="1893" y="15120"/>
                  </a:lnTo>
                  <a:lnTo>
                    <a:pt x="1704" y="14956"/>
                  </a:lnTo>
                  <a:lnTo>
                    <a:pt x="1524" y="14784"/>
                  </a:lnTo>
                  <a:lnTo>
                    <a:pt x="1352" y="14604"/>
                  </a:lnTo>
                  <a:lnTo>
                    <a:pt x="1188" y="14415"/>
                  </a:lnTo>
                  <a:lnTo>
                    <a:pt x="1035" y="14219"/>
                  </a:lnTo>
                  <a:lnTo>
                    <a:pt x="889" y="14016"/>
                  </a:lnTo>
                  <a:lnTo>
                    <a:pt x="754" y="13805"/>
                  </a:lnTo>
                  <a:lnTo>
                    <a:pt x="629" y="13588"/>
                  </a:lnTo>
                  <a:lnTo>
                    <a:pt x="514" y="13363"/>
                  </a:lnTo>
                  <a:lnTo>
                    <a:pt x="410" y="13134"/>
                  </a:lnTo>
                  <a:lnTo>
                    <a:pt x="316" y="12899"/>
                  </a:lnTo>
                  <a:lnTo>
                    <a:pt x="234" y="12658"/>
                  </a:lnTo>
                  <a:lnTo>
                    <a:pt x="164" y="12411"/>
                  </a:lnTo>
                  <a:lnTo>
                    <a:pt x="106" y="12162"/>
                  </a:lnTo>
                  <a:lnTo>
                    <a:pt x="60" y="11906"/>
                  </a:lnTo>
                  <a:lnTo>
                    <a:pt x="27" y="11647"/>
                  </a:lnTo>
                  <a:lnTo>
                    <a:pt x="7" y="11384"/>
                  </a:lnTo>
                  <a:lnTo>
                    <a:pt x="0" y="11118"/>
                  </a:lnTo>
                  <a:lnTo>
                    <a:pt x="0" y="5190"/>
                  </a:lnTo>
                  <a:lnTo>
                    <a:pt x="7" y="4924"/>
                  </a:lnTo>
                  <a:lnTo>
                    <a:pt x="27" y="4661"/>
                  </a:lnTo>
                  <a:lnTo>
                    <a:pt x="60" y="4402"/>
                  </a:lnTo>
                  <a:lnTo>
                    <a:pt x="106" y="4146"/>
                  </a:lnTo>
                  <a:lnTo>
                    <a:pt x="164" y="3897"/>
                  </a:lnTo>
                  <a:lnTo>
                    <a:pt x="234" y="3650"/>
                  </a:lnTo>
                  <a:lnTo>
                    <a:pt x="316" y="3409"/>
                  </a:lnTo>
                  <a:lnTo>
                    <a:pt x="410" y="3174"/>
                  </a:lnTo>
                  <a:lnTo>
                    <a:pt x="514" y="2945"/>
                  </a:lnTo>
                  <a:lnTo>
                    <a:pt x="629" y="2720"/>
                  </a:lnTo>
                  <a:lnTo>
                    <a:pt x="754" y="2503"/>
                  </a:lnTo>
                  <a:lnTo>
                    <a:pt x="889" y="2292"/>
                  </a:lnTo>
                  <a:lnTo>
                    <a:pt x="1035" y="2089"/>
                  </a:lnTo>
                  <a:lnTo>
                    <a:pt x="1188" y="1893"/>
                  </a:lnTo>
                  <a:lnTo>
                    <a:pt x="1352" y="1704"/>
                  </a:lnTo>
                  <a:lnTo>
                    <a:pt x="1524" y="1524"/>
                  </a:lnTo>
                  <a:lnTo>
                    <a:pt x="1704" y="1352"/>
                  </a:lnTo>
                  <a:lnTo>
                    <a:pt x="1893" y="1188"/>
                  </a:lnTo>
                  <a:lnTo>
                    <a:pt x="2089" y="1035"/>
                  </a:lnTo>
                  <a:lnTo>
                    <a:pt x="2292" y="889"/>
                  </a:lnTo>
                  <a:lnTo>
                    <a:pt x="2503" y="754"/>
                  </a:lnTo>
                  <a:lnTo>
                    <a:pt x="2720" y="629"/>
                  </a:lnTo>
                  <a:lnTo>
                    <a:pt x="2945" y="514"/>
                  </a:lnTo>
                  <a:lnTo>
                    <a:pt x="3174" y="410"/>
                  </a:lnTo>
                  <a:lnTo>
                    <a:pt x="3409" y="316"/>
                  </a:lnTo>
                  <a:lnTo>
                    <a:pt x="3650" y="234"/>
                  </a:lnTo>
                  <a:lnTo>
                    <a:pt x="3897" y="164"/>
                  </a:lnTo>
                  <a:lnTo>
                    <a:pt x="4146" y="106"/>
                  </a:lnTo>
                  <a:lnTo>
                    <a:pt x="4402" y="60"/>
                  </a:lnTo>
                  <a:lnTo>
                    <a:pt x="4661" y="27"/>
                  </a:lnTo>
                  <a:lnTo>
                    <a:pt x="4924" y="7"/>
                  </a:lnTo>
                  <a:lnTo>
                    <a:pt x="5190" y="0"/>
                  </a:lnTo>
                  <a:close/>
                  <a:moveTo>
                    <a:pt x="5190" y="571"/>
                  </a:moveTo>
                  <a:lnTo>
                    <a:pt x="4953" y="577"/>
                  </a:lnTo>
                  <a:lnTo>
                    <a:pt x="4719" y="595"/>
                  </a:lnTo>
                  <a:lnTo>
                    <a:pt x="4489" y="624"/>
                  </a:lnTo>
                  <a:lnTo>
                    <a:pt x="4261" y="665"/>
                  </a:lnTo>
                  <a:lnTo>
                    <a:pt x="4039" y="717"/>
                  </a:lnTo>
                  <a:lnTo>
                    <a:pt x="3820" y="780"/>
                  </a:lnTo>
                  <a:lnTo>
                    <a:pt x="3606" y="852"/>
                  </a:lnTo>
                  <a:lnTo>
                    <a:pt x="3396" y="936"/>
                  </a:lnTo>
                  <a:lnTo>
                    <a:pt x="3191" y="1028"/>
                  </a:lnTo>
                  <a:lnTo>
                    <a:pt x="2993" y="1130"/>
                  </a:lnTo>
                  <a:lnTo>
                    <a:pt x="2799" y="1241"/>
                  </a:lnTo>
                  <a:lnTo>
                    <a:pt x="2611" y="1363"/>
                  </a:lnTo>
                  <a:lnTo>
                    <a:pt x="2431" y="1491"/>
                  </a:lnTo>
                  <a:lnTo>
                    <a:pt x="2256" y="1629"/>
                  </a:lnTo>
                  <a:lnTo>
                    <a:pt x="2088" y="1775"/>
                  </a:lnTo>
                  <a:lnTo>
                    <a:pt x="1927" y="1927"/>
                  </a:lnTo>
                  <a:lnTo>
                    <a:pt x="1775" y="2088"/>
                  </a:lnTo>
                  <a:lnTo>
                    <a:pt x="1629" y="2256"/>
                  </a:lnTo>
                  <a:lnTo>
                    <a:pt x="1491" y="2431"/>
                  </a:lnTo>
                  <a:lnTo>
                    <a:pt x="1363" y="2611"/>
                  </a:lnTo>
                  <a:lnTo>
                    <a:pt x="1241" y="2799"/>
                  </a:lnTo>
                  <a:lnTo>
                    <a:pt x="1130" y="2993"/>
                  </a:lnTo>
                  <a:lnTo>
                    <a:pt x="1028" y="3191"/>
                  </a:lnTo>
                  <a:lnTo>
                    <a:pt x="936" y="3396"/>
                  </a:lnTo>
                  <a:lnTo>
                    <a:pt x="852" y="3606"/>
                  </a:lnTo>
                  <a:lnTo>
                    <a:pt x="780" y="3820"/>
                  </a:lnTo>
                  <a:lnTo>
                    <a:pt x="717" y="4039"/>
                  </a:lnTo>
                  <a:lnTo>
                    <a:pt x="665" y="4261"/>
                  </a:lnTo>
                  <a:lnTo>
                    <a:pt x="624" y="4489"/>
                  </a:lnTo>
                  <a:lnTo>
                    <a:pt x="595" y="4719"/>
                  </a:lnTo>
                  <a:lnTo>
                    <a:pt x="577" y="4953"/>
                  </a:lnTo>
                  <a:lnTo>
                    <a:pt x="571" y="5190"/>
                  </a:lnTo>
                  <a:lnTo>
                    <a:pt x="571" y="11118"/>
                  </a:lnTo>
                  <a:lnTo>
                    <a:pt x="577" y="11355"/>
                  </a:lnTo>
                  <a:lnTo>
                    <a:pt x="595" y="11589"/>
                  </a:lnTo>
                  <a:lnTo>
                    <a:pt x="624" y="11819"/>
                  </a:lnTo>
                  <a:lnTo>
                    <a:pt x="665" y="12047"/>
                  </a:lnTo>
                  <a:lnTo>
                    <a:pt x="717" y="12269"/>
                  </a:lnTo>
                  <a:lnTo>
                    <a:pt x="780" y="12488"/>
                  </a:lnTo>
                  <a:lnTo>
                    <a:pt x="852" y="12702"/>
                  </a:lnTo>
                  <a:lnTo>
                    <a:pt x="936" y="12912"/>
                  </a:lnTo>
                  <a:lnTo>
                    <a:pt x="1028" y="13117"/>
                  </a:lnTo>
                  <a:lnTo>
                    <a:pt x="1130" y="13315"/>
                  </a:lnTo>
                  <a:lnTo>
                    <a:pt x="1241" y="13509"/>
                  </a:lnTo>
                  <a:lnTo>
                    <a:pt x="1363" y="13697"/>
                  </a:lnTo>
                  <a:lnTo>
                    <a:pt x="1491" y="13877"/>
                  </a:lnTo>
                  <a:lnTo>
                    <a:pt x="1629" y="14052"/>
                  </a:lnTo>
                  <a:lnTo>
                    <a:pt x="1775" y="14220"/>
                  </a:lnTo>
                  <a:lnTo>
                    <a:pt x="1927" y="14381"/>
                  </a:lnTo>
                  <a:lnTo>
                    <a:pt x="2088" y="14533"/>
                  </a:lnTo>
                  <a:lnTo>
                    <a:pt x="2256" y="14679"/>
                  </a:lnTo>
                  <a:lnTo>
                    <a:pt x="2431" y="14817"/>
                  </a:lnTo>
                  <a:lnTo>
                    <a:pt x="2611" y="14945"/>
                  </a:lnTo>
                  <a:lnTo>
                    <a:pt x="2799" y="15067"/>
                  </a:lnTo>
                  <a:lnTo>
                    <a:pt x="2993" y="15178"/>
                  </a:lnTo>
                  <a:lnTo>
                    <a:pt x="3191" y="15280"/>
                  </a:lnTo>
                  <a:lnTo>
                    <a:pt x="3396" y="15372"/>
                  </a:lnTo>
                  <a:lnTo>
                    <a:pt x="3606" y="15456"/>
                  </a:lnTo>
                  <a:lnTo>
                    <a:pt x="3820" y="15528"/>
                  </a:lnTo>
                  <a:lnTo>
                    <a:pt x="4039" y="15591"/>
                  </a:lnTo>
                  <a:lnTo>
                    <a:pt x="4261" y="15643"/>
                  </a:lnTo>
                  <a:lnTo>
                    <a:pt x="4489" y="15684"/>
                  </a:lnTo>
                  <a:lnTo>
                    <a:pt x="4719" y="15713"/>
                  </a:lnTo>
                  <a:lnTo>
                    <a:pt x="4953" y="15731"/>
                  </a:lnTo>
                  <a:lnTo>
                    <a:pt x="5190" y="15737"/>
                  </a:lnTo>
                  <a:lnTo>
                    <a:pt x="11118" y="15737"/>
                  </a:lnTo>
                  <a:lnTo>
                    <a:pt x="11355" y="15731"/>
                  </a:lnTo>
                  <a:lnTo>
                    <a:pt x="11589" y="15713"/>
                  </a:lnTo>
                  <a:lnTo>
                    <a:pt x="11819" y="15684"/>
                  </a:lnTo>
                  <a:lnTo>
                    <a:pt x="12047" y="15643"/>
                  </a:lnTo>
                  <a:lnTo>
                    <a:pt x="12269" y="15591"/>
                  </a:lnTo>
                  <a:lnTo>
                    <a:pt x="12488" y="15528"/>
                  </a:lnTo>
                  <a:lnTo>
                    <a:pt x="12702" y="15456"/>
                  </a:lnTo>
                  <a:lnTo>
                    <a:pt x="12912" y="15372"/>
                  </a:lnTo>
                  <a:lnTo>
                    <a:pt x="13117" y="15280"/>
                  </a:lnTo>
                  <a:lnTo>
                    <a:pt x="13315" y="15178"/>
                  </a:lnTo>
                  <a:lnTo>
                    <a:pt x="13509" y="15067"/>
                  </a:lnTo>
                  <a:lnTo>
                    <a:pt x="13697" y="14945"/>
                  </a:lnTo>
                  <a:lnTo>
                    <a:pt x="13877" y="14817"/>
                  </a:lnTo>
                  <a:lnTo>
                    <a:pt x="14052" y="14679"/>
                  </a:lnTo>
                  <a:lnTo>
                    <a:pt x="14220" y="14533"/>
                  </a:lnTo>
                  <a:lnTo>
                    <a:pt x="14381" y="14381"/>
                  </a:lnTo>
                  <a:lnTo>
                    <a:pt x="14533" y="14220"/>
                  </a:lnTo>
                  <a:lnTo>
                    <a:pt x="14679" y="14052"/>
                  </a:lnTo>
                  <a:lnTo>
                    <a:pt x="14817" y="13877"/>
                  </a:lnTo>
                  <a:lnTo>
                    <a:pt x="14945" y="13697"/>
                  </a:lnTo>
                  <a:lnTo>
                    <a:pt x="15067" y="13509"/>
                  </a:lnTo>
                  <a:lnTo>
                    <a:pt x="15178" y="13315"/>
                  </a:lnTo>
                  <a:lnTo>
                    <a:pt x="15280" y="13117"/>
                  </a:lnTo>
                  <a:lnTo>
                    <a:pt x="15372" y="12912"/>
                  </a:lnTo>
                  <a:lnTo>
                    <a:pt x="15456" y="12702"/>
                  </a:lnTo>
                  <a:lnTo>
                    <a:pt x="15528" y="12488"/>
                  </a:lnTo>
                  <a:lnTo>
                    <a:pt x="15591" y="12269"/>
                  </a:lnTo>
                  <a:lnTo>
                    <a:pt x="15643" y="12047"/>
                  </a:lnTo>
                  <a:lnTo>
                    <a:pt x="15684" y="11819"/>
                  </a:lnTo>
                  <a:lnTo>
                    <a:pt x="15713" y="11589"/>
                  </a:lnTo>
                  <a:lnTo>
                    <a:pt x="15731" y="11355"/>
                  </a:lnTo>
                  <a:lnTo>
                    <a:pt x="15737" y="11118"/>
                  </a:lnTo>
                  <a:lnTo>
                    <a:pt x="15737" y="5190"/>
                  </a:lnTo>
                  <a:lnTo>
                    <a:pt x="15731" y="4953"/>
                  </a:lnTo>
                  <a:lnTo>
                    <a:pt x="15713" y="4719"/>
                  </a:lnTo>
                  <a:lnTo>
                    <a:pt x="15684" y="4489"/>
                  </a:lnTo>
                  <a:lnTo>
                    <a:pt x="15643" y="4261"/>
                  </a:lnTo>
                  <a:lnTo>
                    <a:pt x="15591" y="4039"/>
                  </a:lnTo>
                  <a:lnTo>
                    <a:pt x="15528" y="3820"/>
                  </a:lnTo>
                  <a:lnTo>
                    <a:pt x="15456" y="3606"/>
                  </a:lnTo>
                  <a:lnTo>
                    <a:pt x="15372" y="3396"/>
                  </a:lnTo>
                  <a:lnTo>
                    <a:pt x="15280" y="3191"/>
                  </a:lnTo>
                  <a:lnTo>
                    <a:pt x="15178" y="2993"/>
                  </a:lnTo>
                  <a:lnTo>
                    <a:pt x="15067" y="2799"/>
                  </a:lnTo>
                  <a:lnTo>
                    <a:pt x="14945" y="2611"/>
                  </a:lnTo>
                  <a:lnTo>
                    <a:pt x="14817" y="2431"/>
                  </a:lnTo>
                  <a:lnTo>
                    <a:pt x="14679" y="2256"/>
                  </a:lnTo>
                  <a:lnTo>
                    <a:pt x="14533" y="2088"/>
                  </a:lnTo>
                  <a:lnTo>
                    <a:pt x="14381" y="1927"/>
                  </a:lnTo>
                  <a:lnTo>
                    <a:pt x="14220" y="1775"/>
                  </a:lnTo>
                  <a:lnTo>
                    <a:pt x="14052" y="1629"/>
                  </a:lnTo>
                  <a:lnTo>
                    <a:pt x="13877" y="1491"/>
                  </a:lnTo>
                  <a:lnTo>
                    <a:pt x="13697" y="1363"/>
                  </a:lnTo>
                  <a:lnTo>
                    <a:pt x="13509" y="1241"/>
                  </a:lnTo>
                  <a:lnTo>
                    <a:pt x="13315" y="1130"/>
                  </a:lnTo>
                  <a:lnTo>
                    <a:pt x="13117" y="1028"/>
                  </a:lnTo>
                  <a:lnTo>
                    <a:pt x="12912" y="936"/>
                  </a:lnTo>
                  <a:lnTo>
                    <a:pt x="12702" y="852"/>
                  </a:lnTo>
                  <a:lnTo>
                    <a:pt x="12488" y="780"/>
                  </a:lnTo>
                  <a:lnTo>
                    <a:pt x="12269" y="717"/>
                  </a:lnTo>
                  <a:lnTo>
                    <a:pt x="12047" y="665"/>
                  </a:lnTo>
                  <a:lnTo>
                    <a:pt x="11819" y="624"/>
                  </a:lnTo>
                  <a:lnTo>
                    <a:pt x="11589" y="595"/>
                  </a:lnTo>
                  <a:lnTo>
                    <a:pt x="11355" y="577"/>
                  </a:lnTo>
                  <a:lnTo>
                    <a:pt x="11118" y="571"/>
                  </a:lnTo>
                  <a:lnTo>
                    <a:pt x="5190" y="571"/>
                  </a:lnTo>
                  <a:close/>
                </a:path>
              </a:pathLst>
            </a:custGeom>
            <a:solidFill>
              <a:srgbClr val="93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Freeform 32"/>
            <p:cNvSpPr>
              <a:spLocks noEditPoints="1"/>
            </p:cNvSpPr>
            <p:nvPr/>
          </p:nvSpPr>
          <p:spPr bwMode="auto">
            <a:xfrm>
              <a:off x="6205" y="2823"/>
              <a:ext cx="50" cy="50"/>
            </a:xfrm>
            <a:custGeom>
              <a:avLst/>
              <a:gdLst>
                <a:gd name="T0" fmla="*/ 0 w 1794"/>
                <a:gd name="T1" fmla="*/ 0 h 1798"/>
                <a:gd name="T2" fmla="*/ 0 w 1794"/>
                <a:gd name="T3" fmla="*/ 0 h 1798"/>
                <a:gd name="T4" fmla="*/ 0 w 1794"/>
                <a:gd name="T5" fmla="*/ 0 h 1798"/>
                <a:gd name="T6" fmla="*/ 0 w 1794"/>
                <a:gd name="T7" fmla="*/ 0 h 1798"/>
                <a:gd name="T8" fmla="*/ 0 w 1794"/>
                <a:gd name="T9" fmla="*/ 0 h 1798"/>
                <a:gd name="T10" fmla="*/ 0 w 1794"/>
                <a:gd name="T11" fmla="*/ 0 h 1798"/>
                <a:gd name="T12" fmla="*/ 0 w 1794"/>
                <a:gd name="T13" fmla="*/ 0 h 1798"/>
                <a:gd name="T14" fmla="*/ 0 w 1794"/>
                <a:gd name="T15" fmla="*/ 0 h 1798"/>
                <a:gd name="T16" fmla="*/ 0 w 1794"/>
                <a:gd name="T17" fmla="*/ 0 h 1798"/>
                <a:gd name="T18" fmla="*/ 0 w 1794"/>
                <a:gd name="T19" fmla="*/ 0 h 1798"/>
                <a:gd name="T20" fmla="*/ 0 w 1794"/>
                <a:gd name="T21" fmla="*/ 0 h 1798"/>
                <a:gd name="T22" fmla="*/ 0 w 1794"/>
                <a:gd name="T23" fmla="*/ 0 h 1798"/>
                <a:gd name="T24" fmla="*/ 0 w 1794"/>
                <a:gd name="T25" fmla="*/ 0 h 1798"/>
                <a:gd name="T26" fmla="*/ 0 w 1794"/>
                <a:gd name="T27" fmla="*/ 0 h 1798"/>
                <a:gd name="T28" fmla="*/ 0 w 1794"/>
                <a:gd name="T29" fmla="*/ 0 h 1798"/>
                <a:gd name="T30" fmla="*/ 0 w 1794"/>
                <a:gd name="T31" fmla="*/ 0 h 1798"/>
                <a:gd name="T32" fmla="*/ 0 w 1794"/>
                <a:gd name="T33" fmla="*/ 0 h 1798"/>
                <a:gd name="T34" fmla="*/ 0 w 1794"/>
                <a:gd name="T35" fmla="*/ 0 h 1798"/>
                <a:gd name="T36" fmla="*/ 0 w 1794"/>
                <a:gd name="T37" fmla="*/ 0 h 1798"/>
                <a:gd name="T38" fmla="*/ 0 w 1794"/>
                <a:gd name="T39" fmla="*/ 0 h 1798"/>
                <a:gd name="T40" fmla="*/ 0 w 1794"/>
                <a:gd name="T41" fmla="*/ 0 h 1798"/>
                <a:gd name="T42" fmla="*/ 0 w 1794"/>
                <a:gd name="T43" fmla="*/ 0 h 1798"/>
                <a:gd name="T44" fmla="*/ 0 w 1794"/>
                <a:gd name="T45" fmla="*/ 0 h 1798"/>
                <a:gd name="T46" fmla="*/ 0 w 1794"/>
                <a:gd name="T47" fmla="*/ 0 h 1798"/>
                <a:gd name="T48" fmla="*/ 0 w 1794"/>
                <a:gd name="T49" fmla="*/ 0 h 1798"/>
                <a:gd name="T50" fmla="*/ 0 w 1794"/>
                <a:gd name="T51" fmla="*/ 0 h 1798"/>
                <a:gd name="T52" fmla="*/ 0 w 1794"/>
                <a:gd name="T53" fmla="*/ 0 h 1798"/>
                <a:gd name="T54" fmla="*/ 0 w 1794"/>
                <a:gd name="T55" fmla="*/ 0 h 1798"/>
                <a:gd name="T56" fmla="*/ 0 w 1794"/>
                <a:gd name="T57" fmla="*/ 0 h 1798"/>
                <a:gd name="T58" fmla="*/ 0 w 1794"/>
                <a:gd name="T59" fmla="*/ 0 h 1798"/>
                <a:gd name="T60" fmla="*/ 0 w 1794"/>
                <a:gd name="T61" fmla="*/ 0 h 1798"/>
                <a:gd name="T62" fmla="*/ 0 w 1794"/>
                <a:gd name="T63" fmla="*/ 0 h 1798"/>
                <a:gd name="T64" fmla="*/ 0 w 1794"/>
                <a:gd name="T65" fmla="*/ 0 h 1798"/>
                <a:gd name="T66" fmla="*/ 0 w 1794"/>
                <a:gd name="T67" fmla="*/ 0 h 1798"/>
                <a:gd name="T68" fmla="*/ 0 w 1794"/>
                <a:gd name="T69" fmla="*/ 0 h 1798"/>
                <a:gd name="T70" fmla="*/ 0 w 1794"/>
                <a:gd name="T71" fmla="*/ 0 h 1798"/>
                <a:gd name="T72" fmla="*/ 0 w 1794"/>
                <a:gd name="T73" fmla="*/ 0 h 1798"/>
                <a:gd name="T74" fmla="*/ 0 w 1794"/>
                <a:gd name="T75" fmla="*/ 0 h 1798"/>
                <a:gd name="T76" fmla="*/ 0 w 1794"/>
                <a:gd name="T77" fmla="*/ 0 h 1798"/>
                <a:gd name="T78" fmla="*/ 0 w 1794"/>
                <a:gd name="T79" fmla="*/ 0 h 1798"/>
                <a:gd name="T80" fmla="*/ 0 w 1794"/>
                <a:gd name="T81" fmla="*/ 0 h 1798"/>
                <a:gd name="T82" fmla="*/ 0 w 1794"/>
                <a:gd name="T83" fmla="*/ 0 h 1798"/>
                <a:gd name="T84" fmla="*/ 0 w 1794"/>
                <a:gd name="T85" fmla="*/ 0 h 1798"/>
                <a:gd name="T86" fmla="*/ 0 w 1794"/>
                <a:gd name="T87" fmla="*/ 0 h 1798"/>
                <a:gd name="T88" fmla="*/ 0 w 1794"/>
                <a:gd name="T89" fmla="*/ 0 h 1798"/>
                <a:gd name="T90" fmla="*/ 0 w 1794"/>
                <a:gd name="T91" fmla="*/ 0 h 1798"/>
                <a:gd name="T92" fmla="*/ 0 w 1794"/>
                <a:gd name="T93" fmla="*/ 0 h 1798"/>
                <a:gd name="T94" fmla="*/ 0 w 1794"/>
                <a:gd name="T95" fmla="*/ 0 h 1798"/>
                <a:gd name="T96" fmla="*/ 0 w 1794"/>
                <a:gd name="T97" fmla="*/ 0 h 1798"/>
                <a:gd name="T98" fmla="*/ 0 w 1794"/>
                <a:gd name="T99" fmla="*/ 0 h 1798"/>
                <a:gd name="T100" fmla="*/ 0 w 1794"/>
                <a:gd name="T101" fmla="*/ 0 h 1798"/>
                <a:gd name="T102" fmla="*/ 0 w 1794"/>
                <a:gd name="T103" fmla="*/ 0 h 1798"/>
                <a:gd name="T104" fmla="*/ 0 w 1794"/>
                <a:gd name="T105" fmla="*/ 0 h 17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94" h="1798">
                  <a:moveTo>
                    <a:pt x="1327" y="1223"/>
                  </a:moveTo>
                  <a:lnTo>
                    <a:pt x="1337" y="1212"/>
                  </a:lnTo>
                  <a:lnTo>
                    <a:pt x="1358" y="1216"/>
                  </a:lnTo>
                  <a:lnTo>
                    <a:pt x="1379" y="1219"/>
                  </a:lnTo>
                  <a:lnTo>
                    <a:pt x="1402" y="1221"/>
                  </a:lnTo>
                  <a:lnTo>
                    <a:pt x="1424" y="1221"/>
                  </a:lnTo>
                  <a:lnTo>
                    <a:pt x="1447" y="1218"/>
                  </a:lnTo>
                  <a:lnTo>
                    <a:pt x="1469" y="1216"/>
                  </a:lnTo>
                  <a:lnTo>
                    <a:pt x="1491" y="1212"/>
                  </a:lnTo>
                  <a:lnTo>
                    <a:pt x="1514" y="1206"/>
                  </a:lnTo>
                  <a:lnTo>
                    <a:pt x="1535" y="1200"/>
                  </a:lnTo>
                  <a:lnTo>
                    <a:pt x="1557" y="1192"/>
                  </a:lnTo>
                  <a:lnTo>
                    <a:pt x="1578" y="1183"/>
                  </a:lnTo>
                  <a:lnTo>
                    <a:pt x="1598" y="1173"/>
                  </a:lnTo>
                  <a:lnTo>
                    <a:pt x="1618" y="1160"/>
                  </a:lnTo>
                  <a:lnTo>
                    <a:pt x="1636" y="1148"/>
                  </a:lnTo>
                  <a:lnTo>
                    <a:pt x="1654" y="1134"/>
                  </a:lnTo>
                  <a:lnTo>
                    <a:pt x="1670" y="1119"/>
                  </a:lnTo>
                  <a:lnTo>
                    <a:pt x="1688" y="1099"/>
                  </a:lnTo>
                  <a:lnTo>
                    <a:pt x="1706" y="1080"/>
                  </a:lnTo>
                  <a:lnTo>
                    <a:pt x="1721" y="1059"/>
                  </a:lnTo>
                  <a:lnTo>
                    <a:pt x="1734" y="1039"/>
                  </a:lnTo>
                  <a:lnTo>
                    <a:pt x="1746" y="1020"/>
                  </a:lnTo>
                  <a:lnTo>
                    <a:pt x="1758" y="999"/>
                  </a:lnTo>
                  <a:lnTo>
                    <a:pt x="1767" y="979"/>
                  </a:lnTo>
                  <a:lnTo>
                    <a:pt x="1775" y="959"/>
                  </a:lnTo>
                  <a:lnTo>
                    <a:pt x="1782" y="938"/>
                  </a:lnTo>
                  <a:lnTo>
                    <a:pt x="1787" y="918"/>
                  </a:lnTo>
                  <a:lnTo>
                    <a:pt x="1791" y="896"/>
                  </a:lnTo>
                  <a:lnTo>
                    <a:pt x="1793" y="876"/>
                  </a:lnTo>
                  <a:lnTo>
                    <a:pt x="1794" y="856"/>
                  </a:lnTo>
                  <a:lnTo>
                    <a:pt x="1794" y="835"/>
                  </a:lnTo>
                  <a:lnTo>
                    <a:pt x="1793" y="815"/>
                  </a:lnTo>
                  <a:lnTo>
                    <a:pt x="1791" y="793"/>
                  </a:lnTo>
                  <a:lnTo>
                    <a:pt x="1787" y="773"/>
                  </a:lnTo>
                  <a:lnTo>
                    <a:pt x="1783" y="753"/>
                  </a:lnTo>
                  <a:lnTo>
                    <a:pt x="1777" y="732"/>
                  </a:lnTo>
                  <a:lnTo>
                    <a:pt x="1770" y="712"/>
                  </a:lnTo>
                  <a:lnTo>
                    <a:pt x="1763" y="692"/>
                  </a:lnTo>
                  <a:lnTo>
                    <a:pt x="1753" y="672"/>
                  </a:lnTo>
                  <a:lnTo>
                    <a:pt x="1743" y="652"/>
                  </a:lnTo>
                  <a:lnTo>
                    <a:pt x="1732" y="631"/>
                  </a:lnTo>
                  <a:lnTo>
                    <a:pt x="1720" y="612"/>
                  </a:lnTo>
                  <a:lnTo>
                    <a:pt x="1708" y="593"/>
                  </a:lnTo>
                  <a:lnTo>
                    <a:pt x="1693" y="573"/>
                  </a:lnTo>
                  <a:lnTo>
                    <a:pt x="1679" y="554"/>
                  </a:lnTo>
                  <a:lnTo>
                    <a:pt x="1664" y="536"/>
                  </a:lnTo>
                  <a:lnTo>
                    <a:pt x="1647" y="516"/>
                  </a:lnTo>
                  <a:lnTo>
                    <a:pt x="1631" y="498"/>
                  </a:lnTo>
                  <a:lnTo>
                    <a:pt x="1613" y="480"/>
                  </a:lnTo>
                  <a:lnTo>
                    <a:pt x="1193" y="60"/>
                  </a:lnTo>
                  <a:lnTo>
                    <a:pt x="1177" y="44"/>
                  </a:lnTo>
                  <a:lnTo>
                    <a:pt x="1161" y="31"/>
                  </a:lnTo>
                  <a:lnTo>
                    <a:pt x="1146" y="21"/>
                  </a:lnTo>
                  <a:lnTo>
                    <a:pt x="1132" y="13"/>
                  </a:lnTo>
                  <a:lnTo>
                    <a:pt x="1118" y="7"/>
                  </a:lnTo>
                  <a:lnTo>
                    <a:pt x="1105" y="3"/>
                  </a:lnTo>
                  <a:lnTo>
                    <a:pt x="1093" y="0"/>
                  </a:lnTo>
                  <a:lnTo>
                    <a:pt x="1080" y="0"/>
                  </a:lnTo>
                  <a:lnTo>
                    <a:pt x="1067" y="3"/>
                  </a:lnTo>
                  <a:lnTo>
                    <a:pt x="1056" y="7"/>
                  </a:lnTo>
                  <a:lnTo>
                    <a:pt x="1044" y="12"/>
                  </a:lnTo>
                  <a:lnTo>
                    <a:pt x="1032" y="19"/>
                  </a:lnTo>
                  <a:lnTo>
                    <a:pt x="1020" y="27"/>
                  </a:lnTo>
                  <a:lnTo>
                    <a:pt x="1007" y="37"/>
                  </a:lnTo>
                  <a:lnTo>
                    <a:pt x="994" y="48"/>
                  </a:lnTo>
                  <a:lnTo>
                    <a:pt x="981" y="62"/>
                  </a:lnTo>
                  <a:lnTo>
                    <a:pt x="62" y="979"/>
                  </a:lnTo>
                  <a:lnTo>
                    <a:pt x="49" y="993"/>
                  </a:lnTo>
                  <a:lnTo>
                    <a:pt x="37" y="1006"/>
                  </a:lnTo>
                  <a:lnTo>
                    <a:pt x="27" y="1020"/>
                  </a:lnTo>
                  <a:lnTo>
                    <a:pt x="18" y="1032"/>
                  </a:lnTo>
                  <a:lnTo>
                    <a:pt x="11" y="1044"/>
                  </a:lnTo>
                  <a:lnTo>
                    <a:pt x="5" y="1056"/>
                  </a:lnTo>
                  <a:lnTo>
                    <a:pt x="2" y="1069"/>
                  </a:lnTo>
                  <a:lnTo>
                    <a:pt x="0" y="1081"/>
                  </a:lnTo>
                  <a:lnTo>
                    <a:pt x="0" y="1093"/>
                  </a:lnTo>
                  <a:lnTo>
                    <a:pt x="2" y="1105"/>
                  </a:lnTo>
                  <a:lnTo>
                    <a:pt x="7" y="1119"/>
                  </a:lnTo>
                  <a:lnTo>
                    <a:pt x="14" y="1132"/>
                  </a:lnTo>
                  <a:lnTo>
                    <a:pt x="22" y="1145"/>
                  </a:lnTo>
                  <a:lnTo>
                    <a:pt x="33" y="1159"/>
                  </a:lnTo>
                  <a:lnTo>
                    <a:pt x="46" y="1175"/>
                  </a:lnTo>
                  <a:lnTo>
                    <a:pt x="61" y="1191"/>
                  </a:lnTo>
                  <a:lnTo>
                    <a:pt x="481" y="1612"/>
                  </a:lnTo>
                  <a:lnTo>
                    <a:pt x="503" y="1632"/>
                  </a:lnTo>
                  <a:lnTo>
                    <a:pt x="524" y="1652"/>
                  </a:lnTo>
                  <a:lnTo>
                    <a:pt x="547" y="1670"/>
                  </a:lnTo>
                  <a:lnTo>
                    <a:pt x="569" y="1686"/>
                  </a:lnTo>
                  <a:lnTo>
                    <a:pt x="593" y="1703"/>
                  </a:lnTo>
                  <a:lnTo>
                    <a:pt x="616" y="1717"/>
                  </a:lnTo>
                  <a:lnTo>
                    <a:pt x="639" y="1730"/>
                  </a:lnTo>
                  <a:lnTo>
                    <a:pt x="663" y="1742"/>
                  </a:lnTo>
                  <a:lnTo>
                    <a:pt x="687" y="1754"/>
                  </a:lnTo>
                  <a:lnTo>
                    <a:pt x="712" y="1764"/>
                  </a:lnTo>
                  <a:lnTo>
                    <a:pt x="736" y="1772"/>
                  </a:lnTo>
                  <a:lnTo>
                    <a:pt x="761" y="1780"/>
                  </a:lnTo>
                  <a:lnTo>
                    <a:pt x="785" y="1786"/>
                  </a:lnTo>
                  <a:lnTo>
                    <a:pt x="810" y="1790"/>
                  </a:lnTo>
                  <a:lnTo>
                    <a:pt x="834" y="1794"/>
                  </a:lnTo>
                  <a:lnTo>
                    <a:pt x="860" y="1796"/>
                  </a:lnTo>
                  <a:lnTo>
                    <a:pt x="884" y="1798"/>
                  </a:lnTo>
                  <a:lnTo>
                    <a:pt x="908" y="1797"/>
                  </a:lnTo>
                  <a:lnTo>
                    <a:pt x="933" y="1796"/>
                  </a:lnTo>
                  <a:lnTo>
                    <a:pt x="957" y="1793"/>
                  </a:lnTo>
                  <a:lnTo>
                    <a:pt x="981" y="1789"/>
                  </a:lnTo>
                  <a:lnTo>
                    <a:pt x="1005" y="1784"/>
                  </a:lnTo>
                  <a:lnTo>
                    <a:pt x="1029" y="1778"/>
                  </a:lnTo>
                  <a:lnTo>
                    <a:pt x="1052" y="1770"/>
                  </a:lnTo>
                  <a:lnTo>
                    <a:pt x="1075" y="1761"/>
                  </a:lnTo>
                  <a:lnTo>
                    <a:pt x="1097" y="1751"/>
                  </a:lnTo>
                  <a:lnTo>
                    <a:pt x="1119" y="1738"/>
                  </a:lnTo>
                  <a:lnTo>
                    <a:pt x="1141" y="1725"/>
                  </a:lnTo>
                  <a:lnTo>
                    <a:pt x="1162" y="1711"/>
                  </a:lnTo>
                  <a:lnTo>
                    <a:pt x="1184" y="1694"/>
                  </a:lnTo>
                  <a:lnTo>
                    <a:pt x="1204" y="1677"/>
                  </a:lnTo>
                  <a:lnTo>
                    <a:pt x="1223" y="1659"/>
                  </a:lnTo>
                  <a:lnTo>
                    <a:pt x="1243" y="1638"/>
                  </a:lnTo>
                  <a:lnTo>
                    <a:pt x="1260" y="1617"/>
                  </a:lnTo>
                  <a:lnTo>
                    <a:pt x="1277" y="1595"/>
                  </a:lnTo>
                  <a:lnTo>
                    <a:pt x="1293" y="1571"/>
                  </a:lnTo>
                  <a:lnTo>
                    <a:pt x="1307" y="1547"/>
                  </a:lnTo>
                  <a:lnTo>
                    <a:pt x="1320" y="1520"/>
                  </a:lnTo>
                  <a:lnTo>
                    <a:pt x="1330" y="1494"/>
                  </a:lnTo>
                  <a:lnTo>
                    <a:pt x="1340" y="1466"/>
                  </a:lnTo>
                  <a:lnTo>
                    <a:pt x="1344" y="1452"/>
                  </a:lnTo>
                  <a:lnTo>
                    <a:pt x="1347" y="1438"/>
                  </a:lnTo>
                  <a:lnTo>
                    <a:pt x="1350" y="1423"/>
                  </a:lnTo>
                  <a:lnTo>
                    <a:pt x="1352" y="1409"/>
                  </a:lnTo>
                  <a:lnTo>
                    <a:pt x="1354" y="1394"/>
                  </a:lnTo>
                  <a:lnTo>
                    <a:pt x="1355" y="1380"/>
                  </a:lnTo>
                  <a:lnTo>
                    <a:pt x="1355" y="1364"/>
                  </a:lnTo>
                  <a:lnTo>
                    <a:pt x="1355" y="1349"/>
                  </a:lnTo>
                  <a:lnTo>
                    <a:pt x="1354" y="1334"/>
                  </a:lnTo>
                  <a:lnTo>
                    <a:pt x="1352" y="1317"/>
                  </a:lnTo>
                  <a:lnTo>
                    <a:pt x="1350" y="1302"/>
                  </a:lnTo>
                  <a:lnTo>
                    <a:pt x="1347" y="1287"/>
                  </a:lnTo>
                  <a:lnTo>
                    <a:pt x="1343" y="1270"/>
                  </a:lnTo>
                  <a:lnTo>
                    <a:pt x="1339" y="1254"/>
                  </a:lnTo>
                  <a:lnTo>
                    <a:pt x="1333" y="1238"/>
                  </a:lnTo>
                  <a:lnTo>
                    <a:pt x="1327" y="1223"/>
                  </a:lnTo>
                  <a:close/>
                  <a:moveTo>
                    <a:pt x="929" y="1322"/>
                  </a:moveTo>
                  <a:lnTo>
                    <a:pt x="921" y="1331"/>
                  </a:lnTo>
                  <a:lnTo>
                    <a:pt x="911" y="1339"/>
                  </a:lnTo>
                  <a:lnTo>
                    <a:pt x="900" y="1346"/>
                  </a:lnTo>
                  <a:lnTo>
                    <a:pt x="888" y="1353"/>
                  </a:lnTo>
                  <a:lnTo>
                    <a:pt x="877" y="1358"/>
                  </a:lnTo>
                  <a:lnTo>
                    <a:pt x="864" y="1363"/>
                  </a:lnTo>
                  <a:lnTo>
                    <a:pt x="850" y="1366"/>
                  </a:lnTo>
                  <a:lnTo>
                    <a:pt x="837" y="1368"/>
                  </a:lnTo>
                  <a:lnTo>
                    <a:pt x="823" y="1369"/>
                  </a:lnTo>
                  <a:lnTo>
                    <a:pt x="808" y="1368"/>
                  </a:lnTo>
                  <a:lnTo>
                    <a:pt x="793" y="1365"/>
                  </a:lnTo>
                  <a:lnTo>
                    <a:pt x="778" y="1360"/>
                  </a:lnTo>
                  <a:lnTo>
                    <a:pt x="762" y="1353"/>
                  </a:lnTo>
                  <a:lnTo>
                    <a:pt x="746" y="1344"/>
                  </a:lnTo>
                  <a:lnTo>
                    <a:pt x="730" y="1332"/>
                  </a:lnTo>
                  <a:lnTo>
                    <a:pt x="715" y="1317"/>
                  </a:lnTo>
                  <a:lnTo>
                    <a:pt x="523" y="1127"/>
                  </a:lnTo>
                  <a:lnTo>
                    <a:pt x="735" y="915"/>
                  </a:lnTo>
                  <a:lnTo>
                    <a:pt x="926" y="1105"/>
                  </a:lnTo>
                  <a:lnTo>
                    <a:pt x="939" y="1119"/>
                  </a:lnTo>
                  <a:lnTo>
                    <a:pt x="949" y="1133"/>
                  </a:lnTo>
                  <a:lnTo>
                    <a:pt x="958" y="1147"/>
                  </a:lnTo>
                  <a:lnTo>
                    <a:pt x="966" y="1160"/>
                  </a:lnTo>
                  <a:lnTo>
                    <a:pt x="971" y="1175"/>
                  </a:lnTo>
                  <a:lnTo>
                    <a:pt x="975" y="1189"/>
                  </a:lnTo>
                  <a:lnTo>
                    <a:pt x="977" y="1203"/>
                  </a:lnTo>
                  <a:lnTo>
                    <a:pt x="978" y="1217"/>
                  </a:lnTo>
                  <a:lnTo>
                    <a:pt x="977" y="1231"/>
                  </a:lnTo>
                  <a:lnTo>
                    <a:pt x="975" y="1245"/>
                  </a:lnTo>
                  <a:lnTo>
                    <a:pt x="971" y="1258"/>
                  </a:lnTo>
                  <a:lnTo>
                    <a:pt x="966" y="1271"/>
                  </a:lnTo>
                  <a:lnTo>
                    <a:pt x="958" y="1285"/>
                  </a:lnTo>
                  <a:lnTo>
                    <a:pt x="950" y="1298"/>
                  </a:lnTo>
                  <a:lnTo>
                    <a:pt x="940" y="1310"/>
                  </a:lnTo>
                  <a:lnTo>
                    <a:pt x="929" y="1322"/>
                  </a:lnTo>
                  <a:close/>
                  <a:moveTo>
                    <a:pt x="975" y="676"/>
                  </a:moveTo>
                  <a:lnTo>
                    <a:pt x="1130" y="520"/>
                  </a:lnTo>
                  <a:lnTo>
                    <a:pt x="1306" y="697"/>
                  </a:lnTo>
                  <a:lnTo>
                    <a:pt x="1315" y="706"/>
                  </a:lnTo>
                  <a:lnTo>
                    <a:pt x="1322" y="716"/>
                  </a:lnTo>
                  <a:lnTo>
                    <a:pt x="1329" y="725"/>
                  </a:lnTo>
                  <a:lnTo>
                    <a:pt x="1335" y="735"/>
                  </a:lnTo>
                  <a:lnTo>
                    <a:pt x="1340" y="746"/>
                  </a:lnTo>
                  <a:lnTo>
                    <a:pt x="1343" y="755"/>
                  </a:lnTo>
                  <a:lnTo>
                    <a:pt x="1345" y="765"/>
                  </a:lnTo>
                  <a:lnTo>
                    <a:pt x="1346" y="775"/>
                  </a:lnTo>
                  <a:lnTo>
                    <a:pt x="1346" y="785"/>
                  </a:lnTo>
                  <a:lnTo>
                    <a:pt x="1345" y="795"/>
                  </a:lnTo>
                  <a:lnTo>
                    <a:pt x="1342" y="805"/>
                  </a:lnTo>
                  <a:lnTo>
                    <a:pt x="1339" y="815"/>
                  </a:lnTo>
                  <a:lnTo>
                    <a:pt x="1333" y="825"/>
                  </a:lnTo>
                  <a:lnTo>
                    <a:pt x="1327" y="834"/>
                  </a:lnTo>
                  <a:lnTo>
                    <a:pt x="1319" y="843"/>
                  </a:lnTo>
                  <a:lnTo>
                    <a:pt x="1311" y="854"/>
                  </a:lnTo>
                  <a:lnTo>
                    <a:pt x="1299" y="864"/>
                  </a:lnTo>
                  <a:lnTo>
                    <a:pt x="1288" y="873"/>
                  </a:lnTo>
                  <a:lnTo>
                    <a:pt x="1275" y="880"/>
                  </a:lnTo>
                  <a:lnTo>
                    <a:pt x="1264" y="885"/>
                  </a:lnTo>
                  <a:lnTo>
                    <a:pt x="1253" y="888"/>
                  </a:lnTo>
                  <a:lnTo>
                    <a:pt x="1242" y="890"/>
                  </a:lnTo>
                  <a:lnTo>
                    <a:pt x="1231" y="890"/>
                  </a:lnTo>
                  <a:lnTo>
                    <a:pt x="1220" y="889"/>
                  </a:lnTo>
                  <a:lnTo>
                    <a:pt x="1210" y="887"/>
                  </a:lnTo>
                  <a:lnTo>
                    <a:pt x="1200" y="884"/>
                  </a:lnTo>
                  <a:lnTo>
                    <a:pt x="1190" y="879"/>
                  </a:lnTo>
                  <a:lnTo>
                    <a:pt x="1180" y="874"/>
                  </a:lnTo>
                  <a:lnTo>
                    <a:pt x="1170" y="868"/>
                  </a:lnTo>
                  <a:lnTo>
                    <a:pt x="1161" y="861"/>
                  </a:lnTo>
                  <a:lnTo>
                    <a:pt x="1153" y="854"/>
                  </a:lnTo>
                  <a:lnTo>
                    <a:pt x="1145" y="845"/>
                  </a:lnTo>
                  <a:lnTo>
                    <a:pt x="975" y="676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Freeform 33"/>
            <p:cNvSpPr>
              <a:spLocks noEditPoints="1"/>
            </p:cNvSpPr>
            <p:nvPr/>
          </p:nvSpPr>
          <p:spPr bwMode="auto">
            <a:xfrm>
              <a:off x="6239" y="2857"/>
              <a:ext cx="45" cy="45"/>
            </a:xfrm>
            <a:custGeom>
              <a:avLst/>
              <a:gdLst>
                <a:gd name="T0" fmla="*/ 0 w 1635"/>
                <a:gd name="T1" fmla="*/ 0 h 1628"/>
                <a:gd name="T2" fmla="*/ 0 w 1635"/>
                <a:gd name="T3" fmla="*/ 0 h 1628"/>
                <a:gd name="T4" fmla="*/ 0 w 1635"/>
                <a:gd name="T5" fmla="*/ 0 h 1628"/>
                <a:gd name="T6" fmla="*/ 0 w 1635"/>
                <a:gd name="T7" fmla="*/ 0 h 1628"/>
                <a:gd name="T8" fmla="*/ 0 w 1635"/>
                <a:gd name="T9" fmla="*/ 0 h 1628"/>
                <a:gd name="T10" fmla="*/ 0 w 1635"/>
                <a:gd name="T11" fmla="*/ 0 h 1628"/>
                <a:gd name="T12" fmla="*/ 0 w 1635"/>
                <a:gd name="T13" fmla="*/ 0 h 1628"/>
                <a:gd name="T14" fmla="*/ 0 w 1635"/>
                <a:gd name="T15" fmla="*/ 0 h 1628"/>
                <a:gd name="T16" fmla="*/ 0 w 1635"/>
                <a:gd name="T17" fmla="*/ 0 h 1628"/>
                <a:gd name="T18" fmla="*/ 0 w 1635"/>
                <a:gd name="T19" fmla="*/ 0 h 1628"/>
                <a:gd name="T20" fmla="*/ 0 w 1635"/>
                <a:gd name="T21" fmla="*/ 0 h 1628"/>
                <a:gd name="T22" fmla="*/ 0 w 1635"/>
                <a:gd name="T23" fmla="*/ 0 h 1628"/>
                <a:gd name="T24" fmla="*/ 0 w 1635"/>
                <a:gd name="T25" fmla="*/ 0 h 1628"/>
                <a:gd name="T26" fmla="*/ 0 w 1635"/>
                <a:gd name="T27" fmla="*/ 0 h 1628"/>
                <a:gd name="T28" fmla="*/ 0 w 1635"/>
                <a:gd name="T29" fmla="*/ 0 h 1628"/>
                <a:gd name="T30" fmla="*/ 0 w 1635"/>
                <a:gd name="T31" fmla="*/ 0 h 1628"/>
                <a:gd name="T32" fmla="*/ 0 w 1635"/>
                <a:gd name="T33" fmla="*/ 0 h 1628"/>
                <a:gd name="T34" fmla="*/ 0 w 1635"/>
                <a:gd name="T35" fmla="*/ 0 h 1628"/>
                <a:gd name="T36" fmla="*/ 0 w 1635"/>
                <a:gd name="T37" fmla="*/ 0 h 1628"/>
                <a:gd name="T38" fmla="*/ 0 w 1635"/>
                <a:gd name="T39" fmla="*/ 0 h 1628"/>
                <a:gd name="T40" fmla="*/ 0 w 1635"/>
                <a:gd name="T41" fmla="*/ 0 h 1628"/>
                <a:gd name="T42" fmla="*/ 0 w 1635"/>
                <a:gd name="T43" fmla="*/ 0 h 1628"/>
                <a:gd name="T44" fmla="*/ 0 w 1635"/>
                <a:gd name="T45" fmla="*/ 0 h 1628"/>
                <a:gd name="T46" fmla="*/ 0 w 1635"/>
                <a:gd name="T47" fmla="*/ 0 h 1628"/>
                <a:gd name="T48" fmla="*/ 0 w 1635"/>
                <a:gd name="T49" fmla="*/ 0 h 1628"/>
                <a:gd name="T50" fmla="*/ 0 w 1635"/>
                <a:gd name="T51" fmla="*/ 0 h 1628"/>
                <a:gd name="T52" fmla="*/ 0 w 1635"/>
                <a:gd name="T53" fmla="*/ 0 h 1628"/>
                <a:gd name="T54" fmla="*/ 0 w 1635"/>
                <a:gd name="T55" fmla="*/ 0 h 1628"/>
                <a:gd name="T56" fmla="*/ 0 w 1635"/>
                <a:gd name="T57" fmla="*/ 0 h 1628"/>
                <a:gd name="T58" fmla="*/ 0 w 1635"/>
                <a:gd name="T59" fmla="*/ 0 h 1628"/>
                <a:gd name="T60" fmla="*/ 0 w 1635"/>
                <a:gd name="T61" fmla="*/ 0 h 1628"/>
                <a:gd name="T62" fmla="*/ 0 w 1635"/>
                <a:gd name="T63" fmla="*/ 0 h 1628"/>
                <a:gd name="T64" fmla="*/ 0 w 1635"/>
                <a:gd name="T65" fmla="*/ 0 h 1628"/>
                <a:gd name="T66" fmla="*/ 0 w 1635"/>
                <a:gd name="T67" fmla="*/ 0 h 1628"/>
                <a:gd name="T68" fmla="*/ 0 w 1635"/>
                <a:gd name="T69" fmla="*/ 0 h 1628"/>
                <a:gd name="T70" fmla="*/ 0 w 1635"/>
                <a:gd name="T71" fmla="*/ 0 h 1628"/>
                <a:gd name="T72" fmla="*/ 0 w 1635"/>
                <a:gd name="T73" fmla="*/ 0 h 1628"/>
                <a:gd name="T74" fmla="*/ 0 w 1635"/>
                <a:gd name="T75" fmla="*/ 0 h 1628"/>
                <a:gd name="T76" fmla="*/ 0 w 1635"/>
                <a:gd name="T77" fmla="*/ 0 h 1628"/>
                <a:gd name="T78" fmla="*/ 0 w 1635"/>
                <a:gd name="T79" fmla="*/ 0 h 1628"/>
                <a:gd name="T80" fmla="*/ 0 w 1635"/>
                <a:gd name="T81" fmla="*/ 0 h 1628"/>
                <a:gd name="T82" fmla="*/ 0 w 1635"/>
                <a:gd name="T83" fmla="*/ 0 h 1628"/>
                <a:gd name="T84" fmla="*/ 0 w 1635"/>
                <a:gd name="T85" fmla="*/ 0 h 1628"/>
                <a:gd name="T86" fmla="*/ 0 w 1635"/>
                <a:gd name="T87" fmla="*/ 0 h 1628"/>
                <a:gd name="T88" fmla="*/ 0 w 1635"/>
                <a:gd name="T89" fmla="*/ 0 h 1628"/>
                <a:gd name="T90" fmla="*/ 0 w 1635"/>
                <a:gd name="T91" fmla="*/ 0 h 1628"/>
                <a:gd name="T92" fmla="*/ 0 w 1635"/>
                <a:gd name="T93" fmla="*/ 0 h 1628"/>
                <a:gd name="T94" fmla="*/ 0 w 1635"/>
                <a:gd name="T95" fmla="*/ 0 h 1628"/>
                <a:gd name="T96" fmla="*/ 0 w 1635"/>
                <a:gd name="T97" fmla="*/ 0 h 1628"/>
                <a:gd name="T98" fmla="*/ 0 w 1635"/>
                <a:gd name="T99" fmla="*/ 0 h 1628"/>
                <a:gd name="T100" fmla="*/ 0 w 1635"/>
                <a:gd name="T101" fmla="*/ 0 h 1628"/>
                <a:gd name="T102" fmla="*/ 0 w 1635"/>
                <a:gd name="T103" fmla="*/ 0 h 1628"/>
                <a:gd name="T104" fmla="*/ 0 w 1635"/>
                <a:gd name="T105" fmla="*/ 0 h 1628"/>
                <a:gd name="T106" fmla="*/ 0 w 1635"/>
                <a:gd name="T107" fmla="*/ 0 h 1628"/>
                <a:gd name="T108" fmla="*/ 0 w 1635"/>
                <a:gd name="T109" fmla="*/ 0 h 1628"/>
                <a:gd name="T110" fmla="*/ 0 w 1635"/>
                <a:gd name="T111" fmla="*/ 0 h 1628"/>
                <a:gd name="T112" fmla="*/ 0 w 1635"/>
                <a:gd name="T113" fmla="*/ 0 h 1628"/>
                <a:gd name="T114" fmla="*/ 0 w 1635"/>
                <a:gd name="T115" fmla="*/ 0 h 1628"/>
                <a:gd name="T116" fmla="*/ 0 w 1635"/>
                <a:gd name="T117" fmla="*/ 0 h 1628"/>
                <a:gd name="T118" fmla="*/ 0 w 1635"/>
                <a:gd name="T119" fmla="*/ 0 h 1628"/>
                <a:gd name="T120" fmla="*/ 0 w 1635"/>
                <a:gd name="T121" fmla="*/ 0 h 16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35" h="1628">
                  <a:moveTo>
                    <a:pt x="1334" y="1318"/>
                  </a:moveTo>
                  <a:lnTo>
                    <a:pt x="1367" y="1285"/>
                  </a:lnTo>
                  <a:lnTo>
                    <a:pt x="1398" y="1251"/>
                  </a:lnTo>
                  <a:lnTo>
                    <a:pt x="1426" y="1218"/>
                  </a:lnTo>
                  <a:lnTo>
                    <a:pt x="1454" y="1184"/>
                  </a:lnTo>
                  <a:lnTo>
                    <a:pt x="1479" y="1149"/>
                  </a:lnTo>
                  <a:lnTo>
                    <a:pt x="1503" y="1116"/>
                  </a:lnTo>
                  <a:lnTo>
                    <a:pt x="1524" y="1081"/>
                  </a:lnTo>
                  <a:lnTo>
                    <a:pt x="1544" y="1046"/>
                  </a:lnTo>
                  <a:lnTo>
                    <a:pt x="1562" y="1013"/>
                  </a:lnTo>
                  <a:lnTo>
                    <a:pt x="1578" y="978"/>
                  </a:lnTo>
                  <a:lnTo>
                    <a:pt x="1592" y="943"/>
                  </a:lnTo>
                  <a:lnTo>
                    <a:pt x="1604" y="909"/>
                  </a:lnTo>
                  <a:lnTo>
                    <a:pt x="1615" y="873"/>
                  </a:lnTo>
                  <a:lnTo>
                    <a:pt x="1623" y="838"/>
                  </a:lnTo>
                  <a:lnTo>
                    <a:pt x="1629" y="804"/>
                  </a:lnTo>
                  <a:lnTo>
                    <a:pt x="1633" y="769"/>
                  </a:lnTo>
                  <a:lnTo>
                    <a:pt x="1635" y="734"/>
                  </a:lnTo>
                  <a:lnTo>
                    <a:pt x="1635" y="700"/>
                  </a:lnTo>
                  <a:lnTo>
                    <a:pt x="1633" y="665"/>
                  </a:lnTo>
                  <a:lnTo>
                    <a:pt x="1629" y="630"/>
                  </a:lnTo>
                  <a:lnTo>
                    <a:pt x="1623" y="596"/>
                  </a:lnTo>
                  <a:lnTo>
                    <a:pt x="1615" y="561"/>
                  </a:lnTo>
                  <a:lnTo>
                    <a:pt x="1603" y="527"/>
                  </a:lnTo>
                  <a:lnTo>
                    <a:pt x="1590" y="492"/>
                  </a:lnTo>
                  <a:lnTo>
                    <a:pt x="1575" y="458"/>
                  </a:lnTo>
                  <a:lnTo>
                    <a:pt x="1558" y="425"/>
                  </a:lnTo>
                  <a:lnTo>
                    <a:pt x="1538" y="390"/>
                  </a:lnTo>
                  <a:lnTo>
                    <a:pt x="1516" y="356"/>
                  </a:lnTo>
                  <a:lnTo>
                    <a:pt x="1491" y="323"/>
                  </a:lnTo>
                  <a:lnTo>
                    <a:pt x="1465" y="290"/>
                  </a:lnTo>
                  <a:lnTo>
                    <a:pt x="1436" y="256"/>
                  </a:lnTo>
                  <a:lnTo>
                    <a:pt x="1405" y="224"/>
                  </a:lnTo>
                  <a:lnTo>
                    <a:pt x="1373" y="193"/>
                  </a:lnTo>
                  <a:lnTo>
                    <a:pt x="1340" y="166"/>
                  </a:lnTo>
                  <a:lnTo>
                    <a:pt x="1309" y="140"/>
                  </a:lnTo>
                  <a:lnTo>
                    <a:pt x="1275" y="117"/>
                  </a:lnTo>
                  <a:lnTo>
                    <a:pt x="1243" y="95"/>
                  </a:lnTo>
                  <a:lnTo>
                    <a:pt x="1209" y="76"/>
                  </a:lnTo>
                  <a:lnTo>
                    <a:pt x="1175" y="59"/>
                  </a:lnTo>
                  <a:lnTo>
                    <a:pt x="1142" y="44"/>
                  </a:lnTo>
                  <a:lnTo>
                    <a:pt x="1108" y="31"/>
                  </a:lnTo>
                  <a:lnTo>
                    <a:pt x="1073" y="21"/>
                  </a:lnTo>
                  <a:lnTo>
                    <a:pt x="1039" y="13"/>
                  </a:lnTo>
                  <a:lnTo>
                    <a:pt x="1004" y="7"/>
                  </a:lnTo>
                  <a:lnTo>
                    <a:pt x="969" y="3"/>
                  </a:lnTo>
                  <a:lnTo>
                    <a:pt x="935" y="1"/>
                  </a:lnTo>
                  <a:lnTo>
                    <a:pt x="899" y="0"/>
                  </a:lnTo>
                  <a:lnTo>
                    <a:pt x="865" y="2"/>
                  </a:lnTo>
                  <a:lnTo>
                    <a:pt x="829" y="6"/>
                  </a:lnTo>
                  <a:lnTo>
                    <a:pt x="793" y="12"/>
                  </a:lnTo>
                  <a:lnTo>
                    <a:pt x="759" y="20"/>
                  </a:lnTo>
                  <a:lnTo>
                    <a:pt x="723" y="30"/>
                  </a:lnTo>
                  <a:lnTo>
                    <a:pt x="688" y="42"/>
                  </a:lnTo>
                  <a:lnTo>
                    <a:pt x="653" y="56"/>
                  </a:lnTo>
                  <a:lnTo>
                    <a:pt x="618" y="72"/>
                  </a:lnTo>
                  <a:lnTo>
                    <a:pt x="582" y="89"/>
                  </a:lnTo>
                  <a:lnTo>
                    <a:pt x="548" y="109"/>
                  </a:lnTo>
                  <a:lnTo>
                    <a:pt x="513" y="130"/>
                  </a:lnTo>
                  <a:lnTo>
                    <a:pt x="478" y="153"/>
                  </a:lnTo>
                  <a:lnTo>
                    <a:pt x="444" y="179"/>
                  </a:lnTo>
                  <a:lnTo>
                    <a:pt x="410" y="206"/>
                  </a:lnTo>
                  <a:lnTo>
                    <a:pt x="375" y="235"/>
                  </a:lnTo>
                  <a:lnTo>
                    <a:pt x="342" y="266"/>
                  </a:lnTo>
                  <a:lnTo>
                    <a:pt x="308" y="298"/>
                  </a:lnTo>
                  <a:lnTo>
                    <a:pt x="275" y="332"/>
                  </a:lnTo>
                  <a:lnTo>
                    <a:pt x="244" y="366"/>
                  </a:lnTo>
                  <a:lnTo>
                    <a:pt x="214" y="400"/>
                  </a:lnTo>
                  <a:lnTo>
                    <a:pt x="186" y="435"/>
                  </a:lnTo>
                  <a:lnTo>
                    <a:pt x="160" y="469"/>
                  </a:lnTo>
                  <a:lnTo>
                    <a:pt x="136" y="503"/>
                  </a:lnTo>
                  <a:lnTo>
                    <a:pt x="114" y="538"/>
                  </a:lnTo>
                  <a:lnTo>
                    <a:pt x="94" y="572"/>
                  </a:lnTo>
                  <a:lnTo>
                    <a:pt x="76" y="606"/>
                  </a:lnTo>
                  <a:lnTo>
                    <a:pt x="58" y="641"/>
                  </a:lnTo>
                  <a:lnTo>
                    <a:pt x="44" y="675"/>
                  </a:lnTo>
                  <a:lnTo>
                    <a:pt x="32" y="710"/>
                  </a:lnTo>
                  <a:lnTo>
                    <a:pt x="22" y="744"/>
                  </a:lnTo>
                  <a:lnTo>
                    <a:pt x="13" y="778"/>
                  </a:lnTo>
                  <a:lnTo>
                    <a:pt x="6" y="813"/>
                  </a:lnTo>
                  <a:lnTo>
                    <a:pt x="2" y="847"/>
                  </a:lnTo>
                  <a:lnTo>
                    <a:pt x="0" y="881"/>
                  </a:lnTo>
                  <a:lnTo>
                    <a:pt x="0" y="915"/>
                  </a:lnTo>
                  <a:lnTo>
                    <a:pt x="2" y="949"/>
                  </a:lnTo>
                  <a:lnTo>
                    <a:pt x="6" y="983"/>
                  </a:lnTo>
                  <a:lnTo>
                    <a:pt x="12" y="1018"/>
                  </a:lnTo>
                  <a:lnTo>
                    <a:pt x="22" y="1051"/>
                  </a:lnTo>
                  <a:lnTo>
                    <a:pt x="32" y="1085"/>
                  </a:lnTo>
                  <a:lnTo>
                    <a:pt x="45" y="1119"/>
                  </a:lnTo>
                  <a:lnTo>
                    <a:pt x="60" y="1152"/>
                  </a:lnTo>
                  <a:lnTo>
                    <a:pt x="78" y="1186"/>
                  </a:lnTo>
                  <a:lnTo>
                    <a:pt x="98" y="1220"/>
                  </a:lnTo>
                  <a:lnTo>
                    <a:pt x="120" y="1253"/>
                  </a:lnTo>
                  <a:lnTo>
                    <a:pt x="145" y="1287"/>
                  </a:lnTo>
                  <a:lnTo>
                    <a:pt x="171" y="1319"/>
                  </a:lnTo>
                  <a:lnTo>
                    <a:pt x="201" y="1353"/>
                  </a:lnTo>
                  <a:lnTo>
                    <a:pt x="233" y="1386"/>
                  </a:lnTo>
                  <a:lnTo>
                    <a:pt x="267" y="1419"/>
                  </a:lnTo>
                  <a:lnTo>
                    <a:pt x="302" y="1450"/>
                  </a:lnTo>
                  <a:lnTo>
                    <a:pt x="337" y="1478"/>
                  </a:lnTo>
                  <a:lnTo>
                    <a:pt x="371" y="1504"/>
                  </a:lnTo>
                  <a:lnTo>
                    <a:pt x="406" y="1526"/>
                  </a:lnTo>
                  <a:lnTo>
                    <a:pt x="441" y="1548"/>
                  </a:lnTo>
                  <a:lnTo>
                    <a:pt x="474" y="1566"/>
                  </a:lnTo>
                  <a:lnTo>
                    <a:pt x="509" y="1581"/>
                  </a:lnTo>
                  <a:lnTo>
                    <a:pt x="543" y="1595"/>
                  </a:lnTo>
                  <a:lnTo>
                    <a:pt x="578" y="1606"/>
                  </a:lnTo>
                  <a:lnTo>
                    <a:pt x="613" y="1615"/>
                  </a:lnTo>
                  <a:lnTo>
                    <a:pt x="647" y="1622"/>
                  </a:lnTo>
                  <a:lnTo>
                    <a:pt x="682" y="1626"/>
                  </a:lnTo>
                  <a:lnTo>
                    <a:pt x="717" y="1628"/>
                  </a:lnTo>
                  <a:lnTo>
                    <a:pt x="751" y="1628"/>
                  </a:lnTo>
                  <a:lnTo>
                    <a:pt x="786" y="1626"/>
                  </a:lnTo>
                  <a:lnTo>
                    <a:pt x="821" y="1621"/>
                  </a:lnTo>
                  <a:lnTo>
                    <a:pt x="855" y="1615"/>
                  </a:lnTo>
                  <a:lnTo>
                    <a:pt x="890" y="1607"/>
                  </a:lnTo>
                  <a:lnTo>
                    <a:pt x="924" y="1596"/>
                  </a:lnTo>
                  <a:lnTo>
                    <a:pt x="958" y="1583"/>
                  </a:lnTo>
                  <a:lnTo>
                    <a:pt x="993" y="1568"/>
                  </a:lnTo>
                  <a:lnTo>
                    <a:pt x="1028" y="1552"/>
                  </a:lnTo>
                  <a:lnTo>
                    <a:pt x="1061" y="1534"/>
                  </a:lnTo>
                  <a:lnTo>
                    <a:pt x="1096" y="1513"/>
                  </a:lnTo>
                  <a:lnTo>
                    <a:pt x="1131" y="1491"/>
                  </a:lnTo>
                  <a:lnTo>
                    <a:pt x="1164" y="1466"/>
                  </a:lnTo>
                  <a:lnTo>
                    <a:pt x="1199" y="1440"/>
                  </a:lnTo>
                  <a:lnTo>
                    <a:pt x="1232" y="1412"/>
                  </a:lnTo>
                  <a:lnTo>
                    <a:pt x="1267" y="1383"/>
                  </a:lnTo>
                  <a:lnTo>
                    <a:pt x="1301" y="1351"/>
                  </a:lnTo>
                  <a:lnTo>
                    <a:pt x="1334" y="1318"/>
                  </a:lnTo>
                  <a:close/>
                  <a:moveTo>
                    <a:pt x="1011" y="998"/>
                  </a:moveTo>
                  <a:lnTo>
                    <a:pt x="981" y="1028"/>
                  </a:lnTo>
                  <a:lnTo>
                    <a:pt x="949" y="1057"/>
                  </a:lnTo>
                  <a:lnTo>
                    <a:pt x="916" y="1083"/>
                  </a:lnTo>
                  <a:lnTo>
                    <a:pt x="885" y="1107"/>
                  </a:lnTo>
                  <a:lnTo>
                    <a:pt x="869" y="1119"/>
                  </a:lnTo>
                  <a:lnTo>
                    <a:pt x="852" y="1129"/>
                  </a:lnTo>
                  <a:lnTo>
                    <a:pt x="836" y="1139"/>
                  </a:lnTo>
                  <a:lnTo>
                    <a:pt x="820" y="1148"/>
                  </a:lnTo>
                  <a:lnTo>
                    <a:pt x="804" y="1156"/>
                  </a:lnTo>
                  <a:lnTo>
                    <a:pt x="788" y="1164"/>
                  </a:lnTo>
                  <a:lnTo>
                    <a:pt x="772" y="1171"/>
                  </a:lnTo>
                  <a:lnTo>
                    <a:pt x="755" y="1176"/>
                  </a:lnTo>
                  <a:lnTo>
                    <a:pt x="740" y="1181"/>
                  </a:lnTo>
                  <a:lnTo>
                    <a:pt x="724" y="1185"/>
                  </a:lnTo>
                  <a:lnTo>
                    <a:pt x="709" y="1188"/>
                  </a:lnTo>
                  <a:lnTo>
                    <a:pt x="692" y="1190"/>
                  </a:lnTo>
                  <a:lnTo>
                    <a:pt x="677" y="1191"/>
                  </a:lnTo>
                  <a:lnTo>
                    <a:pt x="662" y="1191"/>
                  </a:lnTo>
                  <a:lnTo>
                    <a:pt x="646" y="1190"/>
                  </a:lnTo>
                  <a:lnTo>
                    <a:pt x="631" y="1188"/>
                  </a:lnTo>
                  <a:lnTo>
                    <a:pt x="616" y="1184"/>
                  </a:lnTo>
                  <a:lnTo>
                    <a:pt x="602" y="1180"/>
                  </a:lnTo>
                  <a:lnTo>
                    <a:pt x="586" y="1174"/>
                  </a:lnTo>
                  <a:lnTo>
                    <a:pt x="572" y="1167"/>
                  </a:lnTo>
                  <a:lnTo>
                    <a:pt x="558" y="1157"/>
                  </a:lnTo>
                  <a:lnTo>
                    <a:pt x="543" y="1148"/>
                  </a:lnTo>
                  <a:lnTo>
                    <a:pt x="530" y="1137"/>
                  </a:lnTo>
                  <a:lnTo>
                    <a:pt x="517" y="1124"/>
                  </a:lnTo>
                  <a:lnTo>
                    <a:pt x="504" y="1111"/>
                  </a:lnTo>
                  <a:lnTo>
                    <a:pt x="491" y="1096"/>
                  </a:lnTo>
                  <a:lnTo>
                    <a:pt x="481" y="1082"/>
                  </a:lnTo>
                  <a:lnTo>
                    <a:pt x="472" y="1068"/>
                  </a:lnTo>
                  <a:lnTo>
                    <a:pt x="464" y="1053"/>
                  </a:lnTo>
                  <a:lnTo>
                    <a:pt x="457" y="1039"/>
                  </a:lnTo>
                  <a:lnTo>
                    <a:pt x="451" y="1024"/>
                  </a:lnTo>
                  <a:lnTo>
                    <a:pt x="447" y="1010"/>
                  </a:lnTo>
                  <a:lnTo>
                    <a:pt x="444" y="994"/>
                  </a:lnTo>
                  <a:lnTo>
                    <a:pt x="442" y="979"/>
                  </a:lnTo>
                  <a:lnTo>
                    <a:pt x="441" y="964"/>
                  </a:lnTo>
                  <a:lnTo>
                    <a:pt x="441" y="948"/>
                  </a:lnTo>
                  <a:lnTo>
                    <a:pt x="442" y="933"/>
                  </a:lnTo>
                  <a:lnTo>
                    <a:pt x="444" y="918"/>
                  </a:lnTo>
                  <a:lnTo>
                    <a:pt x="447" y="902"/>
                  </a:lnTo>
                  <a:lnTo>
                    <a:pt x="451" y="885"/>
                  </a:lnTo>
                  <a:lnTo>
                    <a:pt x="456" y="870"/>
                  </a:lnTo>
                  <a:lnTo>
                    <a:pt x="463" y="854"/>
                  </a:lnTo>
                  <a:lnTo>
                    <a:pt x="470" y="836"/>
                  </a:lnTo>
                  <a:lnTo>
                    <a:pt x="478" y="820"/>
                  </a:lnTo>
                  <a:lnTo>
                    <a:pt x="487" y="804"/>
                  </a:lnTo>
                  <a:lnTo>
                    <a:pt x="498" y="786"/>
                  </a:lnTo>
                  <a:lnTo>
                    <a:pt x="508" y="769"/>
                  </a:lnTo>
                  <a:lnTo>
                    <a:pt x="520" y="752"/>
                  </a:lnTo>
                  <a:lnTo>
                    <a:pt x="532" y="734"/>
                  </a:lnTo>
                  <a:lnTo>
                    <a:pt x="547" y="717"/>
                  </a:lnTo>
                  <a:lnTo>
                    <a:pt x="561" y="700"/>
                  </a:lnTo>
                  <a:lnTo>
                    <a:pt x="576" y="681"/>
                  </a:lnTo>
                  <a:lnTo>
                    <a:pt x="609" y="645"/>
                  </a:lnTo>
                  <a:lnTo>
                    <a:pt x="644" y="608"/>
                  </a:lnTo>
                  <a:lnTo>
                    <a:pt x="675" y="580"/>
                  </a:lnTo>
                  <a:lnTo>
                    <a:pt x="707" y="552"/>
                  </a:lnTo>
                  <a:lnTo>
                    <a:pt x="723" y="539"/>
                  </a:lnTo>
                  <a:lnTo>
                    <a:pt x="739" y="527"/>
                  </a:lnTo>
                  <a:lnTo>
                    <a:pt x="754" y="515"/>
                  </a:lnTo>
                  <a:lnTo>
                    <a:pt x="771" y="504"/>
                  </a:lnTo>
                  <a:lnTo>
                    <a:pt x="787" y="494"/>
                  </a:lnTo>
                  <a:lnTo>
                    <a:pt x="803" y="485"/>
                  </a:lnTo>
                  <a:lnTo>
                    <a:pt x="820" y="476"/>
                  </a:lnTo>
                  <a:lnTo>
                    <a:pt x="836" y="467"/>
                  </a:lnTo>
                  <a:lnTo>
                    <a:pt x="852" y="460"/>
                  </a:lnTo>
                  <a:lnTo>
                    <a:pt x="869" y="454"/>
                  </a:lnTo>
                  <a:lnTo>
                    <a:pt x="885" y="448"/>
                  </a:lnTo>
                  <a:lnTo>
                    <a:pt x="901" y="443"/>
                  </a:lnTo>
                  <a:lnTo>
                    <a:pt x="918" y="439"/>
                  </a:lnTo>
                  <a:lnTo>
                    <a:pt x="933" y="436"/>
                  </a:lnTo>
                  <a:lnTo>
                    <a:pt x="949" y="434"/>
                  </a:lnTo>
                  <a:lnTo>
                    <a:pt x="964" y="432"/>
                  </a:lnTo>
                  <a:lnTo>
                    <a:pt x="980" y="432"/>
                  </a:lnTo>
                  <a:lnTo>
                    <a:pt x="995" y="432"/>
                  </a:lnTo>
                  <a:lnTo>
                    <a:pt x="1010" y="433"/>
                  </a:lnTo>
                  <a:lnTo>
                    <a:pt x="1025" y="436"/>
                  </a:lnTo>
                  <a:lnTo>
                    <a:pt x="1039" y="439"/>
                  </a:lnTo>
                  <a:lnTo>
                    <a:pt x="1053" y="444"/>
                  </a:lnTo>
                  <a:lnTo>
                    <a:pt x="1067" y="449"/>
                  </a:lnTo>
                  <a:lnTo>
                    <a:pt x="1081" y="455"/>
                  </a:lnTo>
                  <a:lnTo>
                    <a:pt x="1094" y="463"/>
                  </a:lnTo>
                  <a:lnTo>
                    <a:pt x="1107" y="472"/>
                  </a:lnTo>
                  <a:lnTo>
                    <a:pt x="1119" y="483"/>
                  </a:lnTo>
                  <a:lnTo>
                    <a:pt x="1132" y="494"/>
                  </a:lnTo>
                  <a:lnTo>
                    <a:pt x="1145" y="508"/>
                  </a:lnTo>
                  <a:lnTo>
                    <a:pt x="1157" y="522"/>
                  </a:lnTo>
                  <a:lnTo>
                    <a:pt x="1167" y="537"/>
                  </a:lnTo>
                  <a:lnTo>
                    <a:pt x="1176" y="552"/>
                  </a:lnTo>
                  <a:lnTo>
                    <a:pt x="1185" y="566"/>
                  </a:lnTo>
                  <a:lnTo>
                    <a:pt x="1191" y="582"/>
                  </a:lnTo>
                  <a:lnTo>
                    <a:pt x="1196" y="597"/>
                  </a:lnTo>
                  <a:lnTo>
                    <a:pt x="1200" y="612"/>
                  </a:lnTo>
                  <a:lnTo>
                    <a:pt x="1202" y="627"/>
                  </a:lnTo>
                  <a:lnTo>
                    <a:pt x="1204" y="643"/>
                  </a:lnTo>
                  <a:lnTo>
                    <a:pt x="1204" y="658"/>
                  </a:lnTo>
                  <a:lnTo>
                    <a:pt x="1204" y="674"/>
                  </a:lnTo>
                  <a:lnTo>
                    <a:pt x="1202" y="690"/>
                  </a:lnTo>
                  <a:lnTo>
                    <a:pt x="1199" y="706"/>
                  </a:lnTo>
                  <a:lnTo>
                    <a:pt x="1195" y="721"/>
                  </a:lnTo>
                  <a:lnTo>
                    <a:pt x="1190" y="737"/>
                  </a:lnTo>
                  <a:lnTo>
                    <a:pt x="1185" y="754"/>
                  </a:lnTo>
                  <a:lnTo>
                    <a:pt x="1177" y="769"/>
                  </a:lnTo>
                  <a:lnTo>
                    <a:pt x="1170" y="785"/>
                  </a:lnTo>
                  <a:lnTo>
                    <a:pt x="1162" y="802"/>
                  </a:lnTo>
                  <a:lnTo>
                    <a:pt x="1153" y="818"/>
                  </a:lnTo>
                  <a:lnTo>
                    <a:pt x="1143" y="834"/>
                  </a:lnTo>
                  <a:lnTo>
                    <a:pt x="1133" y="851"/>
                  </a:lnTo>
                  <a:lnTo>
                    <a:pt x="1121" y="867"/>
                  </a:lnTo>
                  <a:lnTo>
                    <a:pt x="1097" y="900"/>
                  </a:lnTo>
                  <a:lnTo>
                    <a:pt x="1070" y="932"/>
                  </a:lnTo>
                  <a:lnTo>
                    <a:pt x="1042" y="965"/>
                  </a:lnTo>
                  <a:lnTo>
                    <a:pt x="1011" y="998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Freeform 34"/>
            <p:cNvSpPr>
              <a:spLocks/>
            </p:cNvSpPr>
            <p:nvPr/>
          </p:nvSpPr>
          <p:spPr bwMode="auto">
            <a:xfrm>
              <a:off x="6264" y="2883"/>
              <a:ext cx="59" cy="56"/>
            </a:xfrm>
            <a:custGeom>
              <a:avLst/>
              <a:gdLst>
                <a:gd name="T0" fmla="*/ 0 w 2109"/>
                <a:gd name="T1" fmla="*/ 0 h 2036"/>
                <a:gd name="T2" fmla="*/ 0 w 2109"/>
                <a:gd name="T3" fmla="*/ 0 h 2036"/>
                <a:gd name="T4" fmla="*/ 0 w 2109"/>
                <a:gd name="T5" fmla="*/ 0 h 2036"/>
                <a:gd name="T6" fmla="*/ 0 w 2109"/>
                <a:gd name="T7" fmla="*/ 0 h 2036"/>
                <a:gd name="T8" fmla="*/ 0 w 2109"/>
                <a:gd name="T9" fmla="*/ 0 h 2036"/>
                <a:gd name="T10" fmla="*/ 0 w 2109"/>
                <a:gd name="T11" fmla="*/ 0 h 2036"/>
                <a:gd name="T12" fmla="*/ 0 w 2109"/>
                <a:gd name="T13" fmla="*/ 0 h 2036"/>
                <a:gd name="T14" fmla="*/ 0 w 2109"/>
                <a:gd name="T15" fmla="*/ 0 h 2036"/>
                <a:gd name="T16" fmla="*/ 0 w 2109"/>
                <a:gd name="T17" fmla="*/ 0 h 2036"/>
                <a:gd name="T18" fmla="*/ 0 w 2109"/>
                <a:gd name="T19" fmla="*/ 0 h 2036"/>
                <a:gd name="T20" fmla="*/ 0 w 2109"/>
                <a:gd name="T21" fmla="*/ 0 h 2036"/>
                <a:gd name="T22" fmla="*/ 0 w 2109"/>
                <a:gd name="T23" fmla="*/ 0 h 2036"/>
                <a:gd name="T24" fmla="*/ 0 w 2109"/>
                <a:gd name="T25" fmla="*/ 0 h 2036"/>
                <a:gd name="T26" fmla="*/ 0 w 2109"/>
                <a:gd name="T27" fmla="*/ 0 h 2036"/>
                <a:gd name="T28" fmla="*/ 0 w 2109"/>
                <a:gd name="T29" fmla="*/ 0 h 2036"/>
                <a:gd name="T30" fmla="*/ 0 w 2109"/>
                <a:gd name="T31" fmla="*/ 0 h 2036"/>
                <a:gd name="T32" fmla="*/ 0 w 2109"/>
                <a:gd name="T33" fmla="*/ 0 h 2036"/>
                <a:gd name="T34" fmla="*/ 0 w 2109"/>
                <a:gd name="T35" fmla="*/ 0 h 2036"/>
                <a:gd name="T36" fmla="*/ 0 w 2109"/>
                <a:gd name="T37" fmla="*/ 0 h 2036"/>
                <a:gd name="T38" fmla="*/ 0 w 2109"/>
                <a:gd name="T39" fmla="*/ 0 h 2036"/>
                <a:gd name="T40" fmla="*/ 0 w 2109"/>
                <a:gd name="T41" fmla="*/ 0 h 2036"/>
                <a:gd name="T42" fmla="*/ 0 w 2109"/>
                <a:gd name="T43" fmla="*/ 0 h 2036"/>
                <a:gd name="T44" fmla="*/ 0 w 2109"/>
                <a:gd name="T45" fmla="*/ 0 h 2036"/>
                <a:gd name="T46" fmla="*/ 0 w 2109"/>
                <a:gd name="T47" fmla="*/ 0 h 2036"/>
                <a:gd name="T48" fmla="*/ 0 w 2109"/>
                <a:gd name="T49" fmla="*/ 0 h 2036"/>
                <a:gd name="T50" fmla="*/ 0 w 2109"/>
                <a:gd name="T51" fmla="*/ 0 h 2036"/>
                <a:gd name="T52" fmla="*/ 0 w 2109"/>
                <a:gd name="T53" fmla="*/ 0 h 2036"/>
                <a:gd name="T54" fmla="*/ 0 w 2109"/>
                <a:gd name="T55" fmla="*/ 0 h 2036"/>
                <a:gd name="T56" fmla="*/ 0 w 2109"/>
                <a:gd name="T57" fmla="*/ 0 h 2036"/>
                <a:gd name="T58" fmla="*/ 0 w 2109"/>
                <a:gd name="T59" fmla="*/ 0 h 2036"/>
                <a:gd name="T60" fmla="*/ 0 w 2109"/>
                <a:gd name="T61" fmla="*/ 0 h 2036"/>
                <a:gd name="T62" fmla="*/ 0 w 2109"/>
                <a:gd name="T63" fmla="*/ 0 h 2036"/>
                <a:gd name="T64" fmla="*/ 0 w 2109"/>
                <a:gd name="T65" fmla="*/ 0 h 2036"/>
                <a:gd name="T66" fmla="*/ 0 w 2109"/>
                <a:gd name="T67" fmla="*/ 0 h 2036"/>
                <a:gd name="T68" fmla="*/ 0 w 2109"/>
                <a:gd name="T69" fmla="*/ 0 h 2036"/>
                <a:gd name="T70" fmla="*/ 0 w 2109"/>
                <a:gd name="T71" fmla="*/ 0 h 2036"/>
                <a:gd name="T72" fmla="*/ 0 w 2109"/>
                <a:gd name="T73" fmla="*/ 0 h 2036"/>
                <a:gd name="T74" fmla="*/ 0 w 2109"/>
                <a:gd name="T75" fmla="*/ 0 h 2036"/>
                <a:gd name="T76" fmla="*/ 0 w 2109"/>
                <a:gd name="T77" fmla="*/ 0 h 2036"/>
                <a:gd name="T78" fmla="*/ 0 w 2109"/>
                <a:gd name="T79" fmla="*/ 0 h 2036"/>
                <a:gd name="T80" fmla="*/ 0 w 2109"/>
                <a:gd name="T81" fmla="*/ 0 h 2036"/>
                <a:gd name="T82" fmla="*/ 0 w 2109"/>
                <a:gd name="T83" fmla="*/ 0 h 2036"/>
                <a:gd name="T84" fmla="*/ 0 w 2109"/>
                <a:gd name="T85" fmla="*/ 0 h 2036"/>
                <a:gd name="T86" fmla="*/ 0 w 2109"/>
                <a:gd name="T87" fmla="*/ 0 h 2036"/>
                <a:gd name="T88" fmla="*/ 0 w 2109"/>
                <a:gd name="T89" fmla="*/ 0 h 2036"/>
                <a:gd name="T90" fmla="*/ 0 w 2109"/>
                <a:gd name="T91" fmla="*/ 0 h 2036"/>
                <a:gd name="T92" fmla="*/ 0 w 2109"/>
                <a:gd name="T93" fmla="*/ 0 h 2036"/>
                <a:gd name="T94" fmla="*/ 0 w 2109"/>
                <a:gd name="T95" fmla="*/ 0 h 2036"/>
                <a:gd name="T96" fmla="*/ 0 w 2109"/>
                <a:gd name="T97" fmla="*/ 0 h 2036"/>
                <a:gd name="T98" fmla="*/ 0 w 2109"/>
                <a:gd name="T99" fmla="*/ 0 h 2036"/>
                <a:gd name="T100" fmla="*/ 0 w 2109"/>
                <a:gd name="T101" fmla="*/ 0 h 2036"/>
                <a:gd name="T102" fmla="*/ 0 w 2109"/>
                <a:gd name="T103" fmla="*/ 0 h 2036"/>
                <a:gd name="T104" fmla="*/ 0 w 2109"/>
                <a:gd name="T105" fmla="*/ 0 h 2036"/>
                <a:gd name="T106" fmla="*/ 0 w 2109"/>
                <a:gd name="T107" fmla="*/ 0 h 2036"/>
                <a:gd name="T108" fmla="*/ 0 w 2109"/>
                <a:gd name="T109" fmla="*/ 0 h 2036"/>
                <a:gd name="T110" fmla="*/ 0 w 2109"/>
                <a:gd name="T111" fmla="*/ 0 h 2036"/>
                <a:gd name="T112" fmla="*/ 0 w 2109"/>
                <a:gd name="T113" fmla="*/ 0 h 2036"/>
                <a:gd name="T114" fmla="*/ 0 w 2109"/>
                <a:gd name="T115" fmla="*/ 0 h 2036"/>
                <a:gd name="T116" fmla="*/ 0 w 2109"/>
                <a:gd name="T117" fmla="*/ 0 h 2036"/>
                <a:gd name="T118" fmla="*/ 0 w 2109"/>
                <a:gd name="T119" fmla="*/ 0 h 2036"/>
                <a:gd name="T120" fmla="*/ 0 w 2109"/>
                <a:gd name="T121" fmla="*/ 0 h 2036"/>
                <a:gd name="T122" fmla="*/ 0 w 2109"/>
                <a:gd name="T123" fmla="*/ 0 h 2036"/>
                <a:gd name="T124" fmla="*/ 0 w 2109"/>
                <a:gd name="T125" fmla="*/ 0 h 20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09" h="2036">
                  <a:moveTo>
                    <a:pt x="900" y="773"/>
                  </a:moveTo>
                  <a:lnTo>
                    <a:pt x="911" y="785"/>
                  </a:lnTo>
                  <a:lnTo>
                    <a:pt x="840" y="1115"/>
                  </a:lnTo>
                  <a:lnTo>
                    <a:pt x="729" y="1682"/>
                  </a:lnTo>
                  <a:lnTo>
                    <a:pt x="725" y="1702"/>
                  </a:lnTo>
                  <a:lnTo>
                    <a:pt x="723" y="1719"/>
                  </a:lnTo>
                  <a:lnTo>
                    <a:pt x="722" y="1737"/>
                  </a:lnTo>
                  <a:lnTo>
                    <a:pt x="722" y="1752"/>
                  </a:lnTo>
                  <a:lnTo>
                    <a:pt x="722" y="1766"/>
                  </a:lnTo>
                  <a:lnTo>
                    <a:pt x="724" y="1780"/>
                  </a:lnTo>
                  <a:lnTo>
                    <a:pt x="727" y="1793"/>
                  </a:lnTo>
                  <a:lnTo>
                    <a:pt x="730" y="1805"/>
                  </a:lnTo>
                  <a:lnTo>
                    <a:pt x="735" y="1816"/>
                  </a:lnTo>
                  <a:lnTo>
                    <a:pt x="740" y="1827"/>
                  </a:lnTo>
                  <a:lnTo>
                    <a:pt x="747" y="1839"/>
                  </a:lnTo>
                  <a:lnTo>
                    <a:pt x="754" y="1849"/>
                  </a:lnTo>
                  <a:lnTo>
                    <a:pt x="772" y="1870"/>
                  </a:lnTo>
                  <a:lnTo>
                    <a:pt x="793" y="1893"/>
                  </a:lnTo>
                  <a:lnTo>
                    <a:pt x="878" y="1976"/>
                  </a:lnTo>
                  <a:lnTo>
                    <a:pt x="896" y="1994"/>
                  </a:lnTo>
                  <a:lnTo>
                    <a:pt x="913" y="2007"/>
                  </a:lnTo>
                  <a:lnTo>
                    <a:pt x="930" y="2018"/>
                  </a:lnTo>
                  <a:lnTo>
                    <a:pt x="947" y="2026"/>
                  </a:lnTo>
                  <a:lnTo>
                    <a:pt x="955" y="2029"/>
                  </a:lnTo>
                  <a:lnTo>
                    <a:pt x="963" y="2032"/>
                  </a:lnTo>
                  <a:lnTo>
                    <a:pt x="970" y="2034"/>
                  </a:lnTo>
                  <a:lnTo>
                    <a:pt x="979" y="2035"/>
                  </a:lnTo>
                  <a:lnTo>
                    <a:pt x="987" y="2036"/>
                  </a:lnTo>
                  <a:lnTo>
                    <a:pt x="994" y="2036"/>
                  </a:lnTo>
                  <a:lnTo>
                    <a:pt x="1002" y="2036"/>
                  </a:lnTo>
                  <a:lnTo>
                    <a:pt x="1009" y="2035"/>
                  </a:lnTo>
                  <a:lnTo>
                    <a:pt x="1024" y="2032"/>
                  </a:lnTo>
                  <a:lnTo>
                    <a:pt x="1039" y="2027"/>
                  </a:lnTo>
                  <a:lnTo>
                    <a:pt x="1054" y="2021"/>
                  </a:lnTo>
                  <a:lnTo>
                    <a:pt x="1068" y="2013"/>
                  </a:lnTo>
                  <a:lnTo>
                    <a:pt x="1082" y="2003"/>
                  </a:lnTo>
                  <a:lnTo>
                    <a:pt x="1096" y="1991"/>
                  </a:lnTo>
                  <a:lnTo>
                    <a:pt x="1110" y="1980"/>
                  </a:lnTo>
                  <a:lnTo>
                    <a:pt x="1123" y="1967"/>
                  </a:lnTo>
                  <a:lnTo>
                    <a:pt x="2093" y="997"/>
                  </a:lnTo>
                  <a:lnTo>
                    <a:pt x="2101" y="989"/>
                  </a:lnTo>
                  <a:lnTo>
                    <a:pt x="2106" y="979"/>
                  </a:lnTo>
                  <a:lnTo>
                    <a:pt x="2107" y="975"/>
                  </a:lnTo>
                  <a:lnTo>
                    <a:pt x="2108" y="971"/>
                  </a:lnTo>
                  <a:lnTo>
                    <a:pt x="2109" y="966"/>
                  </a:lnTo>
                  <a:lnTo>
                    <a:pt x="2109" y="962"/>
                  </a:lnTo>
                  <a:lnTo>
                    <a:pt x="2107" y="953"/>
                  </a:lnTo>
                  <a:lnTo>
                    <a:pt x="2104" y="944"/>
                  </a:lnTo>
                  <a:lnTo>
                    <a:pt x="2098" y="935"/>
                  </a:lnTo>
                  <a:lnTo>
                    <a:pt x="2090" y="925"/>
                  </a:lnTo>
                  <a:lnTo>
                    <a:pt x="1860" y="696"/>
                  </a:lnTo>
                  <a:lnTo>
                    <a:pt x="1848" y="684"/>
                  </a:lnTo>
                  <a:lnTo>
                    <a:pt x="1837" y="677"/>
                  </a:lnTo>
                  <a:lnTo>
                    <a:pt x="1832" y="674"/>
                  </a:lnTo>
                  <a:lnTo>
                    <a:pt x="1828" y="672"/>
                  </a:lnTo>
                  <a:lnTo>
                    <a:pt x="1824" y="671"/>
                  </a:lnTo>
                  <a:lnTo>
                    <a:pt x="1819" y="671"/>
                  </a:lnTo>
                  <a:lnTo>
                    <a:pt x="1815" y="671"/>
                  </a:lnTo>
                  <a:lnTo>
                    <a:pt x="1812" y="672"/>
                  </a:lnTo>
                  <a:lnTo>
                    <a:pt x="1808" y="674"/>
                  </a:lnTo>
                  <a:lnTo>
                    <a:pt x="1804" y="676"/>
                  </a:lnTo>
                  <a:lnTo>
                    <a:pt x="1797" y="683"/>
                  </a:lnTo>
                  <a:lnTo>
                    <a:pt x="1788" y="692"/>
                  </a:lnTo>
                  <a:lnTo>
                    <a:pt x="1206" y="1273"/>
                  </a:lnTo>
                  <a:lnTo>
                    <a:pt x="1195" y="1262"/>
                  </a:lnTo>
                  <a:lnTo>
                    <a:pt x="1265" y="939"/>
                  </a:lnTo>
                  <a:lnTo>
                    <a:pt x="1380" y="362"/>
                  </a:lnTo>
                  <a:lnTo>
                    <a:pt x="1383" y="341"/>
                  </a:lnTo>
                  <a:lnTo>
                    <a:pt x="1385" y="323"/>
                  </a:lnTo>
                  <a:lnTo>
                    <a:pt x="1386" y="307"/>
                  </a:lnTo>
                  <a:lnTo>
                    <a:pt x="1386" y="290"/>
                  </a:lnTo>
                  <a:lnTo>
                    <a:pt x="1386" y="276"/>
                  </a:lnTo>
                  <a:lnTo>
                    <a:pt x="1384" y="263"/>
                  </a:lnTo>
                  <a:lnTo>
                    <a:pt x="1382" y="251"/>
                  </a:lnTo>
                  <a:lnTo>
                    <a:pt x="1379" y="238"/>
                  </a:lnTo>
                  <a:lnTo>
                    <a:pt x="1374" y="228"/>
                  </a:lnTo>
                  <a:lnTo>
                    <a:pt x="1369" y="217"/>
                  </a:lnTo>
                  <a:lnTo>
                    <a:pt x="1363" y="207"/>
                  </a:lnTo>
                  <a:lnTo>
                    <a:pt x="1356" y="196"/>
                  </a:lnTo>
                  <a:lnTo>
                    <a:pt x="1337" y="174"/>
                  </a:lnTo>
                  <a:lnTo>
                    <a:pt x="1315" y="152"/>
                  </a:lnTo>
                  <a:lnTo>
                    <a:pt x="1231" y="67"/>
                  </a:lnTo>
                  <a:lnTo>
                    <a:pt x="1215" y="52"/>
                  </a:lnTo>
                  <a:lnTo>
                    <a:pt x="1199" y="38"/>
                  </a:lnTo>
                  <a:lnTo>
                    <a:pt x="1183" y="26"/>
                  </a:lnTo>
                  <a:lnTo>
                    <a:pt x="1169" y="16"/>
                  </a:lnTo>
                  <a:lnTo>
                    <a:pt x="1155" y="9"/>
                  </a:lnTo>
                  <a:lnTo>
                    <a:pt x="1141" y="4"/>
                  </a:lnTo>
                  <a:lnTo>
                    <a:pt x="1134" y="2"/>
                  </a:lnTo>
                  <a:lnTo>
                    <a:pt x="1126" y="1"/>
                  </a:lnTo>
                  <a:lnTo>
                    <a:pt x="1120" y="0"/>
                  </a:lnTo>
                  <a:lnTo>
                    <a:pt x="1113" y="0"/>
                  </a:lnTo>
                  <a:lnTo>
                    <a:pt x="1106" y="1"/>
                  </a:lnTo>
                  <a:lnTo>
                    <a:pt x="1099" y="2"/>
                  </a:lnTo>
                  <a:lnTo>
                    <a:pt x="1092" y="3"/>
                  </a:lnTo>
                  <a:lnTo>
                    <a:pt x="1085" y="5"/>
                  </a:lnTo>
                  <a:lnTo>
                    <a:pt x="1069" y="11"/>
                  </a:lnTo>
                  <a:lnTo>
                    <a:pt x="1054" y="20"/>
                  </a:lnTo>
                  <a:lnTo>
                    <a:pt x="1039" y="30"/>
                  </a:lnTo>
                  <a:lnTo>
                    <a:pt x="1021" y="44"/>
                  </a:lnTo>
                  <a:lnTo>
                    <a:pt x="1004" y="59"/>
                  </a:lnTo>
                  <a:lnTo>
                    <a:pt x="986" y="77"/>
                  </a:lnTo>
                  <a:lnTo>
                    <a:pt x="15" y="1047"/>
                  </a:lnTo>
                  <a:lnTo>
                    <a:pt x="8" y="1056"/>
                  </a:lnTo>
                  <a:lnTo>
                    <a:pt x="3" y="1064"/>
                  </a:lnTo>
                  <a:lnTo>
                    <a:pt x="1" y="1068"/>
                  </a:lnTo>
                  <a:lnTo>
                    <a:pt x="0" y="1073"/>
                  </a:lnTo>
                  <a:lnTo>
                    <a:pt x="0" y="1077"/>
                  </a:lnTo>
                  <a:lnTo>
                    <a:pt x="0" y="1082"/>
                  </a:lnTo>
                  <a:lnTo>
                    <a:pt x="1" y="1090"/>
                  </a:lnTo>
                  <a:lnTo>
                    <a:pt x="5" y="1100"/>
                  </a:lnTo>
                  <a:lnTo>
                    <a:pt x="11" y="1109"/>
                  </a:lnTo>
                  <a:lnTo>
                    <a:pt x="19" y="1118"/>
                  </a:lnTo>
                  <a:lnTo>
                    <a:pt x="249" y="1347"/>
                  </a:lnTo>
                  <a:lnTo>
                    <a:pt x="261" y="1360"/>
                  </a:lnTo>
                  <a:lnTo>
                    <a:pt x="272" y="1368"/>
                  </a:lnTo>
                  <a:lnTo>
                    <a:pt x="276" y="1371"/>
                  </a:lnTo>
                  <a:lnTo>
                    <a:pt x="281" y="1373"/>
                  </a:lnTo>
                  <a:lnTo>
                    <a:pt x="286" y="1374"/>
                  </a:lnTo>
                  <a:lnTo>
                    <a:pt x="290" y="1374"/>
                  </a:lnTo>
                  <a:lnTo>
                    <a:pt x="293" y="1374"/>
                  </a:lnTo>
                  <a:lnTo>
                    <a:pt x="297" y="1372"/>
                  </a:lnTo>
                  <a:lnTo>
                    <a:pt x="301" y="1371"/>
                  </a:lnTo>
                  <a:lnTo>
                    <a:pt x="304" y="1368"/>
                  </a:lnTo>
                  <a:lnTo>
                    <a:pt x="312" y="1362"/>
                  </a:lnTo>
                  <a:lnTo>
                    <a:pt x="321" y="1352"/>
                  </a:lnTo>
                  <a:lnTo>
                    <a:pt x="900" y="773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Freeform 35"/>
            <p:cNvSpPr>
              <a:spLocks/>
            </p:cNvSpPr>
            <p:nvPr/>
          </p:nvSpPr>
          <p:spPr bwMode="auto">
            <a:xfrm>
              <a:off x="6301" y="2914"/>
              <a:ext cx="52" cy="55"/>
            </a:xfrm>
            <a:custGeom>
              <a:avLst/>
              <a:gdLst>
                <a:gd name="T0" fmla="*/ 0 w 1870"/>
                <a:gd name="T1" fmla="*/ 0 h 1988"/>
                <a:gd name="T2" fmla="*/ 0 w 1870"/>
                <a:gd name="T3" fmla="*/ 0 h 1988"/>
                <a:gd name="T4" fmla="*/ 0 w 1870"/>
                <a:gd name="T5" fmla="*/ 0 h 1988"/>
                <a:gd name="T6" fmla="*/ 0 w 1870"/>
                <a:gd name="T7" fmla="*/ 0 h 1988"/>
                <a:gd name="T8" fmla="*/ 0 w 1870"/>
                <a:gd name="T9" fmla="*/ 0 h 1988"/>
                <a:gd name="T10" fmla="*/ 0 w 1870"/>
                <a:gd name="T11" fmla="*/ 0 h 1988"/>
                <a:gd name="T12" fmla="*/ 0 w 1870"/>
                <a:gd name="T13" fmla="*/ 0 h 1988"/>
                <a:gd name="T14" fmla="*/ 0 w 1870"/>
                <a:gd name="T15" fmla="*/ 0 h 1988"/>
                <a:gd name="T16" fmla="*/ 0 w 1870"/>
                <a:gd name="T17" fmla="*/ 0 h 1988"/>
                <a:gd name="T18" fmla="*/ 0 w 1870"/>
                <a:gd name="T19" fmla="*/ 0 h 1988"/>
                <a:gd name="T20" fmla="*/ 0 w 1870"/>
                <a:gd name="T21" fmla="*/ 0 h 1988"/>
                <a:gd name="T22" fmla="*/ 0 w 1870"/>
                <a:gd name="T23" fmla="*/ 0 h 1988"/>
                <a:gd name="T24" fmla="*/ 0 w 1870"/>
                <a:gd name="T25" fmla="*/ 0 h 1988"/>
                <a:gd name="T26" fmla="*/ 0 w 1870"/>
                <a:gd name="T27" fmla="*/ 0 h 1988"/>
                <a:gd name="T28" fmla="*/ 0 w 1870"/>
                <a:gd name="T29" fmla="*/ 0 h 1988"/>
                <a:gd name="T30" fmla="*/ 0 w 1870"/>
                <a:gd name="T31" fmla="*/ 0 h 1988"/>
                <a:gd name="T32" fmla="*/ 0 w 1870"/>
                <a:gd name="T33" fmla="*/ 0 h 1988"/>
                <a:gd name="T34" fmla="*/ 0 w 1870"/>
                <a:gd name="T35" fmla="*/ 0 h 1988"/>
                <a:gd name="T36" fmla="*/ 0 w 1870"/>
                <a:gd name="T37" fmla="*/ 0 h 1988"/>
                <a:gd name="T38" fmla="*/ 0 w 1870"/>
                <a:gd name="T39" fmla="*/ 0 h 1988"/>
                <a:gd name="T40" fmla="*/ 0 w 1870"/>
                <a:gd name="T41" fmla="*/ 0 h 1988"/>
                <a:gd name="T42" fmla="*/ 0 w 1870"/>
                <a:gd name="T43" fmla="*/ 0 h 1988"/>
                <a:gd name="T44" fmla="*/ 0 w 1870"/>
                <a:gd name="T45" fmla="*/ 0 h 1988"/>
                <a:gd name="T46" fmla="*/ 0 w 1870"/>
                <a:gd name="T47" fmla="*/ 0 h 1988"/>
                <a:gd name="T48" fmla="*/ 0 w 1870"/>
                <a:gd name="T49" fmla="*/ 0 h 1988"/>
                <a:gd name="T50" fmla="*/ 0 w 1870"/>
                <a:gd name="T51" fmla="*/ 0 h 1988"/>
                <a:gd name="T52" fmla="*/ 0 w 1870"/>
                <a:gd name="T53" fmla="*/ 0 h 1988"/>
                <a:gd name="T54" fmla="*/ 0 w 1870"/>
                <a:gd name="T55" fmla="*/ 0 h 1988"/>
                <a:gd name="T56" fmla="*/ 0 w 1870"/>
                <a:gd name="T57" fmla="*/ 0 h 1988"/>
                <a:gd name="T58" fmla="*/ 0 w 1870"/>
                <a:gd name="T59" fmla="*/ 0 h 1988"/>
                <a:gd name="T60" fmla="*/ 0 w 1870"/>
                <a:gd name="T61" fmla="*/ 0 h 1988"/>
                <a:gd name="T62" fmla="*/ 0 w 1870"/>
                <a:gd name="T63" fmla="*/ 0 h 1988"/>
                <a:gd name="T64" fmla="*/ 0 w 1870"/>
                <a:gd name="T65" fmla="*/ 0 h 1988"/>
                <a:gd name="T66" fmla="*/ 0 w 1870"/>
                <a:gd name="T67" fmla="*/ 0 h 1988"/>
                <a:gd name="T68" fmla="*/ 0 w 1870"/>
                <a:gd name="T69" fmla="*/ 0 h 1988"/>
                <a:gd name="T70" fmla="*/ 0 w 1870"/>
                <a:gd name="T71" fmla="*/ 0 h 1988"/>
                <a:gd name="T72" fmla="*/ 0 w 1870"/>
                <a:gd name="T73" fmla="*/ 0 h 1988"/>
                <a:gd name="T74" fmla="*/ 0 w 1870"/>
                <a:gd name="T75" fmla="*/ 0 h 1988"/>
                <a:gd name="T76" fmla="*/ 0 w 1870"/>
                <a:gd name="T77" fmla="*/ 0 h 1988"/>
                <a:gd name="T78" fmla="*/ 0 w 1870"/>
                <a:gd name="T79" fmla="*/ 0 h 1988"/>
                <a:gd name="T80" fmla="*/ 0 w 1870"/>
                <a:gd name="T81" fmla="*/ 0 h 1988"/>
                <a:gd name="T82" fmla="*/ 0 w 1870"/>
                <a:gd name="T83" fmla="*/ 0 h 1988"/>
                <a:gd name="T84" fmla="*/ 0 w 1870"/>
                <a:gd name="T85" fmla="*/ 0 h 1988"/>
                <a:gd name="T86" fmla="*/ 0 w 1870"/>
                <a:gd name="T87" fmla="*/ 0 h 1988"/>
                <a:gd name="T88" fmla="*/ 0 w 1870"/>
                <a:gd name="T89" fmla="*/ 0 h 1988"/>
                <a:gd name="T90" fmla="*/ 0 w 1870"/>
                <a:gd name="T91" fmla="*/ 0 h 1988"/>
                <a:gd name="T92" fmla="*/ 0 w 1870"/>
                <a:gd name="T93" fmla="*/ 0 h 1988"/>
                <a:gd name="T94" fmla="*/ 0 w 1870"/>
                <a:gd name="T95" fmla="*/ 0 h 19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70" h="1988">
                  <a:moveTo>
                    <a:pt x="907" y="1912"/>
                  </a:moveTo>
                  <a:lnTo>
                    <a:pt x="1849" y="972"/>
                  </a:lnTo>
                  <a:lnTo>
                    <a:pt x="1858" y="963"/>
                  </a:lnTo>
                  <a:lnTo>
                    <a:pt x="1865" y="955"/>
                  </a:lnTo>
                  <a:lnTo>
                    <a:pt x="1867" y="952"/>
                  </a:lnTo>
                  <a:lnTo>
                    <a:pt x="1869" y="948"/>
                  </a:lnTo>
                  <a:lnTo>
                    <a:pt x="1870" y="944"/>
                  </a:lnTo>
                  <a:lnTo>
                    <a:pt x="1870" y="941"/>
                  </a:lnTo>
                  <a:lnTo>
                    <a:pt x="1870" y="937"/>
                  </a:lnTo>
                  <a:lnTo>
                    <a:pt x="1869" y="933"/>
                  </a:lnTo>
                  <a:lnTo>
                    <a:pt x="1867" y="928"/>
                  </a:lnTo>
                  <a:lnTo>
                    <a:pt x="1864" y="924"/>
                  </a:lnTo>
                  <a:lnTo>
                    <a:pt x="1856" y="912"/>
                  </a:lnTo>
                  <a:lnTo>
                    <a:pt x="1844" y="900"/>
                  </a:lnTo>
                  <a:lnTo>
                    <a:pt x="1616" y="672"/>
                  </a:lnTo>
                  <a:lnTo>
                    <a:pt x="1607" y="664"/>
                  </a:lnTo>
                  <a:lnTo>
                    <a:pt x="1598" y="659"/>
                  </a:lnTo>
                  <a:lnTo>
                    <a:pt x="1589" y="654"/>
                  </a:lnTo>
                  <a:lnTo>
                    <a:pt x="1580" y="652"/>
                  </a:lnTo>
                  <a:lnTo>
                    <a:pt x="1575" y="652"/>
                  </a:lnTo>
                  <a:lnTo>
                    <a:pt x="1571" y="653"/>
                  </a:lnTo>
                  <a:lnTo>
                    <a:pt x="1567" y="654"/>
                  </a:lnTo>
                  <a:lnTo>
                    <a:pt x="1562" y="657"/>
                  </a:lnTo>
                  <a:lnTo>
                    <a:pt x="1554" y="662"/>
                  </a:lnTo>
                  <a:lnTo>
                    <a:pt x="1545" y="669"/>
                  </a:lnTo>
                  <a:lnTo>
                    <a:pt x="701" y="1513"/>
                  </a:lnTo>
                  <a:lnTo>
                    <a:pt x="683" y="1500"/>
                  </a:lnTo>
                  <a:lnTo>
                    <a:pt x="663" y="1484"/>
                  </a:lnTo>
                  <a:lnTo>
                    <a:pt x="641" y="1465"/>
                  </a:lnTo>
                  <a:lnTo>
                    <a:pt x="618" y="1443"/>
                  </a:lnTo>
                  <a:lnTo>
                    <a:pt x="575" y="1403"/>
                  </a:lnTo>
                  <a:lnTo>
                    <a:pt x="548" y="1375"/>
                  </a:lnTo>
                  <a:lnTo>
                    <a:pt x="521" y="1348"/>
                  </a:lnTo>
                  <a:lnTo>
                    <a:pt x="499" y="1321"/>
                  </a:lnTo>
                  <a:lnTo>
                    <a:pt x="489" y="1309"/>
                  </a:lnTo>
                  <a:lnTo>
                    <a:pt x="480" y="1296"/>
                  </a:lnTo>
                  <a:lnTo>
                    <a:pt x="470" y="1283"/>
                  </a:lnTo>
                  <a:lnTo>
                    <a:pt x="463" y="1271"/>
                  </a:lnTo>
                  <a:lnTo>
                    <a:pt x="456" y="1259"/>
                  </a:lnTo>
                  <a:lnTo>
                    <a:pt x="451" y="1247"/>
                  </a:lnTo>
                  <a:lnTo>
                    <a:pt x="446" y="1234"/>
                  </a:lnTo>
                  <a:lnTo>
                    <a:pt x="442" y="1223"/>
                  </a:lnTo>
                  <a:lnTo>
                    <a:pt x="438" y="1211"/>
                  </a:lnTo>
                  <a:lnTo>
                    <a:pt x="436" y="1200"/>
                  </a:lnTo>
                  <a:lnTo>
                    <a:pt x="434" y="1188"/>
                  </a:lnTo>
                  <a:lnTo>
                    <a:pt x="433" y="1176"/>
                  </a:lnTo>
                  <a:lnTo>
                    <a:pt x="433" y="1165"/>
                  </a:lnTo>
                  <a:lnTo>
                    <a:pt x="434" y="1154"/>
                  </a:lnTo>
                  <a:lnTo>
                    <a:pt x="435" y="1143"/>
                  </a:lnTo>
                  <a:lnTo>
                    <a:pt x="437" y="1131"/>
                  </a:lnTo>
                  <a:lnTo>
                    <a:pt x="440" y="1120"/>
                  </a:lnTo>
                  <a:lnTo>
                    <a:pt x="444" y="1109"/>
                  </a:lnTo>
                  <a:lnTo>
                    <a:pt x="448" y="1098"/>
                  </a:lnTo>
                  <a:lnTo>
                    <a:pt x="454" y="1086"/>
                  </a:lnTo>
                  <a:lnTo>
                    <a:pt x="460" y="1074"/>
                  </a:lnTo>
                  <a:lnTo>
                    <a:pt x="467" y="1063"/>
                  </a:lnTo>
                  <a:lnTo>
                    <a:pt x="474" y="1052"/>
                  </a:lnTo>
                  <a:lnTo>
                    <a:pt x="484" y="1041"/>
                  </a:lnTo>
                  <a:lnTo>
                    <a:pt x="503" y="1017"/>
                  </a:lnTo>
                  <a:lnTo>
                    <a:pt x="525" y="994"/>
                  </a:lnTo>
                  <a:lnTo>
                    <a:pt x="1197" y="321"/>
                  </a:lnTo>
                  <a:lnTo>
                    <a:pt x="1206" y="312"/>
                  </a:lnTo>
                  <a:lnTo>
                    <a:pt x="1212" y="304"/>
                  </a:lnTo>
                  <a:lnTo>
                    <a:pt x="1215" y="301"/>
                  </a:lnTo>
                  <a:lnTo>
                    <a:pt x="1218" y="297"/>
                  </a:lnTo>
                  <a:lnTo>
                    <a:pt x="1219" y="293"/>
                  </a:lnTo>
                  <a:lnTo>
                    <a:pt x="1219" y="290"/>
                  </a:lnTo>
                  <a:lnTo>
                    <a:pt x="1219" y="285"/>
                  </a:lnTo>
                  <a:lnTo>
                    <a:pt x="1218" y="281"/>
                  </a:lnTo>
                  <a:lnTo>
                    <a:pt x="1215" y="276"/>
                  </a:lnTo>
                  <a:lnTo>
                    <a:pt x="1212" y="272"/>
                  </a:lnTo>
                  <a:lnTo>
                    <a:pt x="1204" y="261"/>
                  </a:lnTo>
                  <a:lnTo>
                    <a:pt x="1193" y="249"/>
                  </a:lnTo>
                  <a:lnTo>
                    <a:pt x="964" y="19"/>
                  </a:lnTo>
                  <a:lnTo>
                    <a:pt x="955" y="11"/>
                  </a:lnTo>
                  <a:lnTo>
                    <a:pt x="945" y="5"/>
                  </a:lnTo>
                  <a:lnTo>
                    <a:pt x="936" y="1"/>
                  </a:lnTo>
                  <a:lnTo>
                    <a:pt x="927" y="0"/>
                  </a:lnTo>
                  <a:lnTo>
                    <a:pt x="923" y="0"/>
                  </a:lnTo>
                  <a:lnTo>
                    <a:pt x="918" y="0"/>
                  </a:lnTo>
                  <a:lnTo>
                    <a:pt x="914" y="1"/>
                  </a:lnTo>
                  <a:lnTo>
                    <a:pt x="909" y="3"/>
                  </a:lnTo>
                  <a:lnTo>
                    <a:pt x="901" y="8"/>
                  </a:lnTo>
                  <a:lnTo>
                    <a:pt x="892" y="15"/>
                  </a:lnTo>
                  <a:lnTo>
                    <a:pt x="248" y="660"/>
                  </a:lnTo>
                  <a:lnTo>
                    <a:pt x="215" y="693"/>
                  </a:lnTo>
                  <a:lnTo>
                    <a:pt x="184" y="728"/>
                  </a:lnTo>
                  <a:lnTo>
                    <a:pt x="155" y="760"/>
                  </a:lnTo>
                  <a:lnTo>
                    <a:pt x="130" y="794"/>
                  </a:lnTo>
                  <a:lnTo>
                    <a:pt x="106" y="826"/>
                  </a:lnTo>
                  <a:lnTo>
                    <a:pt x="85" y="858"/>
                  </a:lnTo>
                  <a:lnTo>
                    <a:pt x="66" y="890"/>
                  </a:lnTo>
                  <a:lnTo>
                    <a:pt x="49" y="922"/>
                  </a:lnTo>
                  <a:lnTo>
                    <a:pt x="35" y="952"/>
                  </a:lnTo>
                  <a:lnTo>
                    <a:pt x="24" y="983"/>
                  </a:lnTo>
                  <a:lnTo>
                    <a:pt x="15" y="1013"/>
                  </a:lnTo>
                  <a:lnTo>
                    <a:pt x="8" y="1044"/>
                  </a:lnTo>
                  <a:lnTo>
                    <a:pt x="3" y="1074"/>
                  </a:lnTo>
                  <a:lnTo>
                    <a:pt x="0" y="1105"/>
                  </a:lnTo>
                  <a:lnTo>
                    <a:pt x="0" y="1135"/>
                  </a:lnTo>
                  <a:lnTo>
                    <a:pt x="2" y="1165"/>
                  </a:lnTo>
                  <a:lnTo>
                    <a:pt x="6" y="1195"/>
                  </a:lnTo>
                  <a:lnTo>
                    <a:pt x="12" y="1225"/>
                  </a:lnTo>
                  <a:lnTo>
                    <a:pt x="20" y="1256"/>
                  </a:lnTo>
                  <a:lnTo>
                    <a:pt x="31" y="1286"/>
                  </a:lnTo>
                  <a:lnTo>
                    <a:pt x="43" y="1317"/>
                  </a:lnTo>
                  <a:lnTo>
                    <a:pt x="59" y="1348"/>
                  </a:lnTo>
                  <a:lnTo>
                    <a:pt x="75" y="1379"/>
                  </a:lnTo>
                  <a:lnTo>
                    <a:pt x="94" y="1411"/>
                  </a:lnTo>
                  <a:lnTo>
                    <a:pt x="116" y="1442"/>
                  </a:lnTo>
                  <a:lnTo>
                    <a:pt x="138" y="1475"/>
                  </a:lnTo>
                  <a:lnTo>
                    <a:pt x="164" y="1508"/>
                  </a:lnTo>
                  <a:lnTo>
                    <a:pt x="190" y="1541"/>
                  </a:lnTo>
                  <a:lnTo>
                    <a:pt x="220" y="1575"/>
                  </a:lnTo>
                  <a:lnTo>
                    <a:pt x="250" y="1608"/>
                  </a:lnTo>
                  <a:lnTo>
                    <a:pt x="283" y="1643"/>
                  </a:lnTo>
                  <a:lnTo>
                    <a:pt x="319" y="1679"/>
                  </a:lnTo>
                  <a:lnTo>
                    <a:pt x="342" y="1702"/>
                  </a:lnTo>
                  <a:lnTo>
                    <a:pt x="375" y="1735"/>
                  </a:lnTo>
                  <a:lnTo>
                    <a:pt x="414" y="1773"/>
                  </a:lnTo>
                  <a:lnTo>
                    <a:pt x="459" y="1813"/>
                  </a:lnTo>
                  <a:lnTo>
                    <a:pt x="483" y="1835"/>
                  </a:lnTo>
                  <a:lnTo>
                    <a:pt x="507" y="1855"/>
                  </a:lnTo>
                  <a:lnTo>
                    <a:pt x="532" y="1876"/>
                  </a:lnTo>
                  <a:lnTo>
                    <a:pt x="556" y="1895"/>
                  </a:lnTo>
                  <a:lnTo>
                    <a:pt x="580" y="1913"/>
                  </a:lnTo>
                  <a:lnTo>
                    <a:pt x="604" y="1930"/>
                  </a:lnTo>
                  <a:lnTo>
                    <a:pt x="626" y="1945"/>
                  </a:lnTo>
                  <a:lnTo>
                    <a:pt x="648" y="1957"/>
                  </a:lnTo>
                  <a:lnTo>
                    <a:pt x="668" y="1967"/>
                  </a:lnTo>
                  <a:lnTo>
                    <a:pt x="688" y="1975"/>
                  </a:lnTo>
                  <a:lnTo>
                    <a:pt x="706" y="1982"/>
                  </a:lnTo>
                  <a:lnTo>
                    <a:pt x="724" y="1985"/>
                  </a:lnTo>
                  <a:lnTo>
                    <a:pt x="742" y="1987"/>
                  </a:lnTo>
                  <a:lnTo>
                    <a:pt x="759" y="1988"/>
                  </a:lnTo>
                  <a:lnTo>
                    <a:pt x="776" y="1986"/>
                  </a:lnTo>
                  <a:lnTo>
                    <a:pt x="791" y="1983"/>
                  </a:lnTo>
                  <a:lnTo>
                    <a:pt x="808" y="1978"/>
                  </a:lnTo>
                  <a:lnTo>
                    <a:pt x="823" y="1972"/>
                  </a:lnTo>
                  <a:lnTo>
                    <a:pt x="837" y="1965"/>
                  </a:lnTo>
                  <a:lnTo>
                    <a:pt x="852" y="1957"/>
                  </a:lnTo>
                  <a:lnTo>
                    <a:pt x="866" y="1947"/>
                  </a:lnTo>
                  <a:lnTo>
                    <a:pt x="880" y="1936"/>
                  </a:lnTo>
                  <a:lnTo>
                    <a:pt x="893" y="1924"/>
                  </a:lnTo>
                  <a:lnTo>
                    <a:pt x="907" y="1912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36"/>
            <p:cNvSpPr>
              <a:spLocks/>
            </p:cNvSpPr>
            <p:nvPr/>
          </p:nvSpPr>
          <p:spPr bwMode="auto">
            <a:xfrm>
              <a:off x="6327" y="2948"/>
              <a:ext cx="50" cy="45"/>
            </a:xfrm>
            <a:custGeom>
              <a:avLst/>
              <a:gdLst>
                <a:gd name="T0" fmla="*/ 0 w 1809"/>
                <a:gd name="T1" fmla="*/ 0 h 1621"/>
                <a:gd name="T2" fmla="*/ 0 w 1809"/>
                <a:gd name="T3" fmla="*/ 0 h 1621"/>
                <a:gd name="T4" fmla="*/ 0 w 1809"/>
                <a:gd name="T5" fmla="*/ 0 h 1621"/>
                <a:gd name="T6" fmla="*/ 0 w 1809"/>
                <a:gd name="T7" fmla="*/ 0 h 1621"/>
                <a:gd name="T8" fmla="*/ 0 w 1809"/>
                <a:gd name="T9" fmla="*/ 0 h 1621"/>
                <a:gd name="T10" fmla="*/ 0 w 1809"/>
                <a:gd name="T11" fmla="*/ 0 h 1621"/>
                <a:gd name="T12" fmla="*/ 0 w 1809"/>
                <a:gd name="T13" fmla="*/ 0 h 1621"/>
                <a:gd name="T14" fmla="*/ 0 w 1809"/>
                <a:gd name="T15" fmla="*/ 0 h 1621"/>
                <a:gd name="T16" fmla="*/ 0 w 1809"/>
                <a:gd name="T17" fmla="*/ 0 h 1621"/>
                <a:gd name="T18" fmla="*/ 0 w 1809"/>
                <a:gd name="T19" fmla="*/ 0 h 1621"/>
                <a:gd name="T20" fmla="*/ 0 w 1809"/>
                <a:gd name="T21" fmla="*/ 0 h 1621"/>
                <a:gd name="T22" fmla="*/ 0 w 1809"/>
                <a:gd name="T23" fmla="*/ 0 h 1621"/>
                <a:gd name="T24" fmla="*/ 0 w 1809"/>
                <a:gd name="T25" fmla="*/ 0 h 1621"/>
                <a:gd name="T26" fmla="*/ 0 w 1809"/>
                <a:gd name="T27" fmla="*/ 0 h 1621"/>
                <a:gd name="T28" fmla="*/ 0 w 1809"/>
                <a:gd name="T29" fmla="*/ 0 h 1621"/>
                <a:gd name="T30" fmla="*/ 0 w 1809"/>
                <a:gd name="T31" fmla="*/ 0 h 1621"/>
                <a:gd name="T32" fmla="*/ 0 w 1809"/>
                <a:gd name="T33" fmla="*/ 0 h 1621"/>
                <a:gd name="T34" fmla="*/ 0 w 1809"/>
                <a:gd name="T35" fmla="*/ 0 h 1621"/>
                <a:gd name="T36" fmla="*/ 0 w 1809"/>
                <a:gd name="T37" fmla="*/ 0 h 1621"/>
                <a:gd name="T38" fmla="*/ 0 w 1809"/>
                <a:gd name="T39" fmla="*/ 0 h 1621"/>
                <a:gd name="T40" fmla="*/ 0 w 1809"/>
                <a:gd name="T41" fmla="*/ 0 h 1621"/>
                <a:gd name="T42" fmla="*/ 0 w 1809"/>
                <a:gd name="T43" fmla="*/ 0 h 1621"/>
                <a:gd name="T44" fmla="*/ 0 w 1809"/>
                <a:gd name="T45" fmla="*/ 0 h 1621"/>
                <a:gd name="T46" fmla="*/ 0 w 1809"/>
                <a:gd name="T47" fmla="*/ 0 h 1621"/>
                <a:gd name="T48" fmla="*/ 0 w 1809"/>
                <a:gd name="T49" fmla="*/ 0 h 1621"/>
                <a:gd name="T50" fmla="*/ 0 w 1809"/>
                <a:gd name="T51" fmla="*/ 0 h 1621"/>
                <a:gd name="T52" fmla="*/ 0 w 1809"/>
                <a:gd name="T53" fmla="*/ 0 h 1621"/>
                <a:gd name="T54" fmla="*/ 0 w 1809"/>
                <a:gd name="T55" fmla="*/ 0 h 1621"/>
                <a:gd name="T56" fmla="*/ 0 w 1809"/>
                <a:gd name="T57" fmla="*/ 0 h 1621"/>
                <a:gd name="T58" fmla="*/ 0 w 1809"/>
                <a:gd name="T59" fmla="*/ 0 h 1621"/>
                <a:gd name="T60" fmla="*/ 0 w 1809"/>
                <a:gd name="T61" fmla="*/ 0 h 1621"/>
                <a:gd name="T62" fmla="*/ 0 w 1809"/>
                <a:gd name="T63" fmla="*/ 0 h 1621"/>
                <a:gd name="T64" fmla="*/ 0 w 1809"/>
                <a:gd name="T65" fmla="*/ 0 h 1621"/>
                <a:gd name="T66" fmla="*/ 0 w 1809"/>
                <a:gd name="T67" fmla="*/ 0 h 1621"/>
                <a:gd name="T68" fmla="*/ 0 w 1809"/>
                <a:gd name="T69" fmla="*/ 0 h 1621"/>
                <a:gd name="T70" fmla="*/ 0 w 1809"/>
                <a:gd name="T71" fmla="*/ 0 h 1621"/>
                <a:gd name="T72" fmla="*/ 0 w 1809"/>
                <a:gd name="T73" fmla="*/ 0 h 1621"/>
                <a:gd name="T74" fmla="*/ 0 w 1809"/>
                <a:gd name="T75" fmla="*/ 0 h 1621"/>
                <a:gd name="T76" fmla="*/ 0 w 1809"/>
                <a:gd name="T77" fmla="*/ 0 h 1621"/>
                <a:gd name="T78" fmla="*/ 0 w 1809"/>
                <a:gd name="T79" fmla="*/ 0 h 1621"/>
                <a:gd name="T80" fmla="*/ 0 w 1809"/>
                <a:gd name="T81" fmla="*/ 0 h 1621"/>
                <a:gd name="T82" fmla="*/ 0 w 1809"/>
                <a:gd name="T83" fmla="*/ 0 h 1621"/>
                <a:gd name="T84" fmla="*/ 0 w 1809"/>
                <a:gd name="T85" fmla="*/ 0 h 1621"/>
                <a:gd name="T86" fmla="*/ 0 w 1809"/>
                <a:gd name="T87" fmla="*/ 0 h 1621"/>
                <a:gd name="T88" fmla="*/ 0 w 1809"/>
                <a:gd name="T89" fmla="*/ 0 h 1621"/>
                <a:gd name="T90" fmla="*/ 0 w 1809"/>
                <a:gd name="T91" fmla="*/ 0 h 1621"/>
                <a:gd name="T92" fmla="*/ 0 w 1809"/>
                <a:gd name="T93" fmla="*/ 0 h 1621"/>
                <a:gd name="T94" fmla="*/ 0 w 1809"/>
                <a:gd name="T95" fmla="*/ 0 h 1621"/>
                <a:gd name="T96" fmla="*/ 0 w 1809"/>
                <a:gd name="T97" fmla="*/ 0 h 1621"/>
                <a:gd name="T98" fmla="*/ 0 w 1809"/>
                <a:gd name="T99" fmla="*/ 0 h 1621"/>
                <a:gd name="T100" fmla="*/ 0 w 1809"/>
                <a:gd name="T101" fmla="*/ 0 h 1621"/>
                <a:gd name="T102" fmla="*/ 0 w 1809"/>
                <a:gd name="T103" fmla="*/ 0 h 1621"/>
                <a:gd name="T104" fmla="*/ 0 w 1809"/>
                <a:gd name="T105" fmla="*/ 0 h 1621"/>
                <a:gd name="T106" fmla="*/ 0 w 1809"/>
                <a:gd name="T107" fmla="*/ 0 h 1621"/>
                <a:gd name="T108" fmla="*/ 0 w 1809"/>
                <a:gd name="T109" fmla="*/ 0 h 1621"/>
                <a:gd name="T110" fmla="*/ 0 w 1809"/>
                <a:gd name="T111" fmla="*/ 0 h 1621"/>
                <a:gd name="T112" fmla="*/ 0 w 1809"/>
                <a:gd name="T113" fmla="*/ 0 h 16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09" h="1621">
                  <a:moveTo>
                    <a:pt x="746" y="149"/>
                  </a:moveTo>
                  <a:lnTo>
                    <a:pt x="729" y="168"/>
                  </a:lnTo>
                  <a:lnTo>
                    <a:pt x="714" y="186"/>
                  </a:lnTo>
                  <a:lnTo>
                    <a:pt x="699" y="206"/>
                  </a:lnTo>
                  <a:lnTo>
                    <a:pt x="686" y="225"/>
                  </a:lnTo>
                  <a:lnTo>
                    <a:pt x="675" y="244"/>
                  </a:lnTo>
                  <a:lnTo>
                    <a:pt x="666" y="265"/>
                  </a:lnTo>
                  <a:lnTo>
                    <a:pt x="657" y="286"/>
                  </a:lnTo>
                  <a:lnTo>
                    <a:pt x="650" y="306"/>
                  </a:lnTo>
                  <a:lnTo>
                    <a:pt x="644" y="328"/>
                  </a:lnTo>
                  <a:lnTo>
                    <a:pt x="640" y="349"/>
                  </a:lnTo>
                  <a:lnTo>
                    <a:pt x="637" y="372"/>
                  </a:lnTo>
                  <a:lnTo>
                    <a:pt x="635" y="394"/>
                  </a:lnTo>
                  <a:lnTo>
                    <a:pt x="634" y="417"/>
                  </a:lnTo>
                  <a:lnTo>
                    <a:pt x="634" y="440"/>
                  </a:lnTo>
                  <a:lnTo>
                    <a:pt x="636" y="463"/>
                  </a:lnTo>
                  <a:lnTo>
                    <a:pt x="638" y="487"/>
                  </a:lnTo>
                  <a:lnTo>
                    <a:pt x="641" y="510"/>
                  </a:lnTo>
                  <a:lnTo>
                    <a:pt x="645" y="535"/>
                  </a:lnTo>
                  <a:lnTo>
                    <a:pt x="651" y="559"/>
                  </a:lnTo>
                  <a:lnTo>
                    <a:pt x="657" y="585"/>
                  </a:lnTo>
                  <a:lnTo>
                    <a:pt x="664" y="610"/>
                  </a:lnTo>
                  <a:lnTo>
                    <a:pt x="672" y="636"/>
                  </a:lnTo>
                  <a:lnTo>
                    <a:pt x="680" y="661"/>
                  </a:lnTo>
                  <a:lnTo>
                    <a:pt x="689" y="688"/>
                  </a:lnTo>
                  <a:lnTo>
                    <a:pt x="709" y="742"/>
                  </a:lnTo>
                  <a:lnTo>
                    <a:pt x="732" y="796"/>
                  </a:lnTo>
                  <a:lnTo>
                    <a:pt x="755" y="852"/>
                  </a:lnTo>
                  <a:lnTo>
                    <a:pt x="782" y="909"/>
                  </a:lnTo>
                  <a:lnTo>
                    <a:pt x="795" y="937"/>
                  </a:lnTo>
                  <a:lnTo>
                    <a:pt x="805" y="964"/>
                  </a:lnTo>
                  <a:lnTo>
                    <a:pt x="814" y="987"/>
                  </a:lnTo>
                  <a:lnTo>
                    <a:pt x="822" y="1009"/>
                  </a:lnTo>
                  <a:lnTo>
                    <a:pt x="827" y="1027"/>
                  </a:lnTo>
                  <a:lnTo>
                    <a:pt x="831" y="1044"/>
                  </a:lnTo>
                  <a:lnTo>
                    <a:pt x="833" y="1059"/>
                  </a:lnTo>
                  <a:lnTo>
                    <a:pt x="834" y="1072"/>
                  </a:lnTo>
                  <a:lnTo>
                    <a:pt x="833" y="1084"/>
                  </a:lnTo>
                  <a:lnTo>
                    <a:pt x="831" y="1094"/>
                  </a:lnTo>
                  <a:lnTo>
                    <a:pt x="829" y="1103"/>
                  </a:lnTo>
                  <a:lnTo>
                    <a:pt x="825" y="1113"/>
                  </a:lnTo>
                  <a:lnTo>
                    <a:pt x="820" y="1120"/>
                  </a:lnTo>
                  <a:lnTo>
                    <a:pt x="814" y="1128"/>
                  </a:lnTo>
                  <a:lnTo>
                    <a:pt x="808" y="1135"/>
                  </a:lnTo>
                  <a:lnTo>
                    <a:pt x="801" y="1141"/>
                  </a:lnTo>
                  <a:lnTo>
                    <a:pt x="796" y="1146"/>
                  </a:lnTo>
                  <a:lnTo>
                    <a:pt x="789" y="1151"/>
                  </a:lnTo>
                  <a:lnTo>
                    <a:pt x="782" y="1157"/>
                  </a:lnTo>
                  <a:lnTo>
                    <a:pt x="775" y="1161"/>
                  </a:lnTo>
                  <a:lnTo>
                    <a:pt x="766" y="1164"/>
                  </a:lnTo>
                  <a:lnTo>
                    <a:pt x="756" y="1166"/>
                  </a:lnTo>
                  <a:lnTo>
                    <a:pt x="746" y="1167"/>
                  </a:lnTo>
                  <a:lnTo>
                    <a:pt x="735" y="1167"/>
                  </a:lnTo>
                  <a:lnTo>
                    <a:pt x="723" y="1166"/>
                  </a:lnTo>
                  <a:lnTo>
                    <a:pt x="709" y="1162"/>
                  </a:lnTo>
                  <a:lnTo>
                    <a:pt x="695" y="1157"/>
                  </a:lnTo>
                  <a:lnTo>
                    <a:pt x="681" y="1149"/>
                  </a:lnTo>
                  <a:lnTo>
                    <a:pt x="665" y="1139"/>
                  </a:lnTo>
                  <a:lnTo>
                    <a:pt x="648" y="1127"/>
                  </a:lnTo>
                  <a:lnTo>
                    <a:pt x="631" y="1113"/>
                  </a:lnTo>
                  <a:lnTo>
                    <a:pt x="613" y="1094"/>
                  </a:lnTo>
                  <a:lnTo>
                    <a:pt x="590" y="1072"/>
                  </a:lnTo>
                  <a:lnTo>
                    <a:pt x="568" y="1047"/>
                  </a:lnTo>
                  <a:lnTo>
                    <a:pt x="547" y="1022"/>
                  </a:lnTo>
                  <a:lnTo>
                    <a:pt x="526" y="995"/>
                  </a:lnTo>
                  <a:lnTo>
                    <a:pt x="507" y="969"/>
                  </a:lnTo>
                  <a:lnTo>
                    <a:pt x="487" y="942"/>
                  </a:lnTo>
                  <a:lnTo>
                    <a:pt x="469" y="915"/>
                  </a:lnTo>
                  <a:lnTo>
                    <a:pt x="451" y="888"/>
                  </a:lnTo>
                  <a:lnTo>
                    <a:pt x="418" y="835"/>
                  </a:lnTo>
                  <a:lnTo>
                    <a:pt x="390" y="785"/>
                  </a:lnTo>
                  <a:lnTo>
                    <a:pt x="367" y="741"/>
                  </a:lnTo>
                  <a:lnTo>
                    <a:pt x="349" y="702"/>
                  </a:lnTo>
                  <a:lnTo>
                    <a:pt x="342" y="687"/>
                  </a:lnTo>
                  <a:lnTo>
                    <a:pt x="335" y="674"/>
                  </a:lnTo>
                  <a:lnTo>
                    <a:pt x="331" y="669"/>
                  </a:lnTo>
                  <a:lnTo>
                    <a:pt x="328" y="665"/>
                  </a:lnTo>
                  <a:lnTo>
                    <a:pt x="324" y="662"/>
                  </a:lnTo>
                  <a:lnTo>
                    <a:pt x="320" y="660"/>
                  </a:lnTo>
                  <a:lnTo>
                    <a:pt x="315" y="658"/>
                  </a:lnTo>
                  <a:lnTo>
                    <a:pt x="310" y="657"/>
                  </a:lnTo>
                  <a:lnTo>
                    <a:pt x="305" y="657"/>
                  </a:lnTo>
                  <a:lnTo>
                    <a:pt x="299" y="657"/>
                  </a:lnTo>
                  <a:lnTo>
                    <a:pt x="283" y="661"/>
                  </a:lnTo>
                  <a:lnTo>
                    <a:pt x="266" y="668"/>
                  </a:lnTo>
                  <a:lnTo>
                    <a:pt x="50" y="759"/>
                  </a:lnTo>
                  <a:lnTo>
                    <a:pt x="35" y="766"/>
                  </a:lnTo>
                  <a:lnTo>
                    <a:pt x="22" y="773"/>
                  </a:lnTo>
                  <a:lnTo>
                    <a:pt x="17" y="776"/>
                  </a:lnTo>
                  <a:lnTo>
                    <a:pt x="13" y="780"/>
                  </a:lnTo>
                  <a:lnTo>
                    <a:pt x="9" y="784"/>
                  </a:lnTo>
                  <a:lnTo>
                    <a:pt x="6" y="788"/>
                  </a:lnTo>
                  <a:lnTo>
                    <a:pt x="4" y="792"/>
                  </a:lnTo>
                  <a:lnTo>
                    <a:pt x="2" y="797"/>
                  </a:lnTo>
                  <a:lnTo>
                    <a:pt x="1" y="801"/>
                  </a:lnTo>
                  <a:lnTo>
                    <a:pt x="0" y="806"/>
                  </a:lnTo>
                  <a:lnTo>
                    <a:pt x="1" y="816"/>
                  </a:lnTo>
                  <a:lnTo>
                    <a:pt x="3" y="828"/>
                  </a:lnTo>
                  <a:lnTo>
                    <a:pt x="13" y="867"/>
                  </a:lnTo>
                  <a:lnTo>
                    <a:pt x="26" y="906"/>
                  </a:lnTo>
                  <a:lnTo>
                    <a:pt x="41" y="943"/>
                  </a:lnTo>
                  <a:lnTo>
                    <a:pt x="57" y="982"/>
                  </a:lnTo>
                  <a:lnTo>
                    <a:pt x="74" y="1019"/>
                  </a:lnTo>
                  <a:lnTo>
                    <a:pt x="95" y="1056"/>
                  </a:lnTo>
                  <a:lnTo>
                    <a:pt x="115" y="1092"/>
                  </a:lnTo>
                  <a:lnTo>
                    <a:pt x="138" y="1128"/>
                  </a:lnTo>
                  <a:lnTo>
                    <a:pt x="161" y="1163"/>
                  </a:lnTo>
                  <a:lnTo>
                    <a:pt x="186" y="1196"/>
                  </a:lnTo>
                  <a:lnTo>
                    <a:pt x="211" y="1230"/>
                  </a:lnTo>
                  <a:lnTo>
                    <a:pt x="237" y="1261"/>
                  </a:lnTo>
                  <a:lnTo>
                    <a:pt x="264" y="1293"/>
                  </a:lnTo>
                  <a:lnTo>
                    <a:pt x="291" y="1324"/>
                  </a:lnTo>
                  <a:lnTo>
                    <a:pt x="318" y="1353"/>
                  </a:lnTo>
                  <a:lnTo>
                    <a:pt x="346" y="1381"/>
                  </a:lnTo>
                  <a:lnTo>
                    <a:pt x="372" y="1406"/>
                  </a:lnTo>
                  <a:lnTo>
                    <a:pt x="398" y="1431"/>
                  </a:lnTo>
                  <a:lnTo>
                    <a:pt x="424" y="1453"/>
                  </a:lnTo>
                  <a:lnTo>
                    <a:pt x="451" y="1475"/>
                  </a:lnTo>
                  <a:lnTo>
                    <a:pt x="476" y="1495"/>
                  </a:lnTo>
                  <a:lnTo>
                    <a:pt x="503" y="1513"/>
                  </a:lnTo>
                  <a:lnTo>
                    <a:pt x="528" y="1531"/>
                  </a:lnTo>
                  <a:lnTo>
                    <a:pt x="554" y="1546"/>
                  </a:lnTo>
                  <a:lnTo>
                    <a:pt x="580" y="1560"/>
                  </a:lnTo>
                  <a:lnTo>
                    <a:pt x="605" y="1572"/>
                  </a:lnTo>
                  <a:lnTo>
                    <a:pt x="631" y="1584"/>
                  </a:lnTo>
                  <a:lnTo>
                    <a:pt x="656" y="1594"/>
                  </a:lnTo>
                  <a:lnTo>
                    <a:pt x="682" y="1602"/>
                  </a:lnTo>
                  <a:lnTo>
                    <a:pt x="707" y="1609"/>
                  </a:lnTo>
                  <a:lnTo>
                    <a:pt x="733" y="1614"/>
                  </a:lnTo>
                  <a:lnTo>
                    <a:pt x="757" y="1618"/>
                  </a:lnTo>
                  <a:lnTo>
                    <a:pt x="782" y="1620"/>
                  </a:lnTo>
                  <a:lnTo>
                    <a:pt x="807" y="1621"/>
                  </a:lnTo>
                  <a:lnTo>
                    <a:pt x="832" y="1621"/>
                  </a:lnTo>
                  <a:lnTo>
                    <a:pt x="856" y="1619"/>
                  </a:lnTo>
                  <a:lnTo>
                    <a:pt x="881" y="1615"/>
                  </a:lnTo>
                  <a:lnTo>
                    <a:pt x="904" y="1610"/>
                  </a:lnTo>
                  <a:lnTo>
                    <a:pt x="929" y="1603"/>
                  </a:lnTo>
                  <a:lnTo>
                    <a:pt x="952" y="1595"/>
                  </a:lnTo>
                  <a:lnTo>
                    <a:pt x="975" y="1585"/>
                  </a:lnTo>
                  <a:lnTo>
                    <a:pt x="999" y="1573"/>
                  </a:lnTo>
                  <a:lnTo>
                    <a:pt x="1022" y="1560"/>
                  </a:lnTo>
                  <a:lnTo>
                    <a:pt x="1045" y="1546"/>
                  </a:lnTo>
                  <a:lnTo>
                    <a:pt x="1067" y="1530"/>
                  </a:lnTo>
                  <a:lnTo>
                    <a:pt x="1090" y="1512"/>
                  </a:lnTo>
                  <a:lnTo>
                    <a:pt x="1112" y="1493"/>
                  </a:lnTo>
                  <a:lnTo>
                    <a:pt x="1134" y="1471"/>
                  </a:lnTo>
                  <a:lnTo>
                    <a:pt x="1154" y="1451"/>
                  </a:lnTo>
                  <a:lnTo>
                    <a:pt x="1171" y="1431"/>
                  </a:lnTo>
                  <a:lnTo>
                    <a:pt x="1187" y="1410"/>
                  </a:lnTo>
                  <a:lnTo>
                    <a:pt x="1202" y="1390"/>
                  </a:lnTo>
                  <a:lnTo>
                    <a:pt x="1215" y="1369"/>
                  </a:lnTo>
                  <a:lnTo>
                    <a:pt x="1226" y="1347"/>
                  </a:lnTo>
                  <a:lnTo>
                    <a:pt x="1236" y="1326"/>
                  </a:lnTo>
                  <a:lnTo>
                    <a:pt x="1245" y="1304"/>
                  </a:lnTo>
                  <a:lnTo>
                    <a:pt x="1252" y="1282"/>
                  </a:lnTo>
                  <a:lnTo>
                    <a:pt x="1257" y="1259"/>
                  </a:lnTo>
                  <a:lnTo>
                    <a:pt x="1262" y="1237"/>
                  </a:lnTo>
                  <a:lnTo>
                    <a:pt x="1265" y="1214"/>
                  </a:lnTo>
                  <a:lnTo>
                    <a:pt x="1267" y="1190"/>
                  </a:lnTo>
                  <a:lnTo>
                    <a:pt x="1267" y="1167"/>
                  </a:lnTo>
                  <a:lnTo>
                    <a:pt x="1267" y="1142"/>
                  </a:lnTo>
                  <a:lnTo>
                    <a:pt x="1265" y="1118"/>
                  </a:lnTo>
                  <a:lnTo>
                    <a:pt x="1263" y="1092"/>
                  </a:lnTo>
                  <a:lnTo>
                    <a:pt x="1259" y="1067"/>
                  </a:lnTo>
                  <a:lnTo>
                    <a:pt x="1254" y="1041"/>
                  </a:lnTo>
                  <a:lnTo>
                    <a:pt x="1248" y="1015"/>
                  </a:lnTo>
                  <a:lnTo>
                    <a:pt x="1241" y="988"/>
                  </a:lnTo>
                  <a:lnTo>
                    <a:pt x="1233" y="961"/>
                  </a:lnTo>
                  <a:lnTo>
                    <a:pt x="1225" y="933"/>
                  </a:lnTo>
                  <a:lnTo>
                    <a:pt x="1216" y="905"/>
                  </a:lnTo>
                  <a:lnTo>
                    <a:pt x="1195" y="847"/>
                  </a:lnTo>
                  <a:lnTo>
                    <a:pt x="1170" y="785"/>
                  </a:lnTo>
                  <a:lnTo>
                    <a:pt x="1144" y="722"/>
                  </a:lnTo>
                  <a:lnTo>
                    <a:pt x="1115" y="657"/>
                  </a:lnTo>
                  <a:lnTo>
                    <a:pt x="1103" y="631"/>
                  </a:lnTo>
                  <a:lnTo>
                    <a:pt x="1093" y="607"/>
                  </a:lnTo>
                  <a:lnTo>
                    <a:pt x="1086" y="586"/>
                  </a:lnTo>
                  <a:lnTo>
                    <a:pt x="1078" y="565"/>
                  </a:lnTo>
                  <a:lnTo>
                    <a:pt x="1074" y="548"/>
                  </a:lnTo>
                  <a:lnTo>
                    <a:pt x="1070" y="532"/>
                  </a:lnTo>
                  <a:lnTo>
                    <a:pt x="1068" y="517"/>
                  </a:lnTo>
                  <a:lnTo>
                    <a:pt x="1067" y="504"/>
                  </a:lnTo>
                  <a:lnTo>
                    <a:pt x="1068" y="493"/>
                  </a:lnTo>
                  <a:lnTo>
                    <a:pt x="1069" y="483"/>
                  </a:lnTo>
                  <a:lnTo>
                    <a:pt x="1071" y="474"/>
                  </a:lnTo>
                  <a:lnTo>
                    <a:pt x="1074" y="465"/>
                  </a:lnTo>
                  <a:lnTo>
                    <a:pt x="1077" y="458"/>
                  </a:lnTo>
                  <a:lnTo>
                    <a:pt x="1081" y="452"/>
                  </a:lnTo>
                  <a:lnTo>
                    <a:pt x="1086" y="447"/>
                  </a:lnTo>
                  <a:lnTo>
                    <a:pt x="1091" y="442"/>
                  </a:lnTo>
                  <a:lnTo>
                    <a:pt x="1097" y="436"/>
                  </a:lnTo>
                  <a:lnTo>
                    <a:pt x="1103" y="432"/>
                  </a:lnTo>
                  <a:lnTo>
                    <a:pt x="1109" y="428"/>
                  </a:lnTo>
                  <a:lnTo>
                    <a:pt x="1116" y="425"/>
                  </a:lnTo>
                  <a:lnTo>
                    <a:pt x="1123" y="422"/>
                  </a:lnTo>
                  <a:lnTo>
                    <a:pt x="1131" y="421"/>
                  </a:lnTo>
                  <a:lnTo>
                    <a:pt x="1140" y="421"/>
                  </a:lnTo>
                  <a:lnTo>
                    <a:pt x="1148" y="422"/>
                  </a:lnTo>
                  <a:lnTo>
                    <a:pt x="1157" y="424"/>
                  </a:lnTo>
                  <a:lnTo>
                    <a:pt x="1167" y="427"/>
                  </a:lnTo>
                  <a:lnTo>
                    <a:pt x="1177" y="432"/>
                  </a:lnTo>
                  <a:lnTo>
                    <a:pt x="1188" y="438"/>
                  </a:lnTo>
                  <a:lnTo>
                    <a:pt x="1200" y="446"/>
                  </a:lnTo>
                  <a:lnTo>
                    <a:pt x="1212" y="456"/>
                  </a:lnTo>
                  <a:lnTo>
                    <a:pt x="1225" y="467"/>
                  </a:lnTo>
                  <a:lnTo>
                    <a:pt x="1239" y="481"/>
                  </a:lnTo>
                  <a:lnTo>
                    <a:pt x="1271" y="513"/>
                  </a:lnTo>
                  <a:lnTo>
                    <a:pt x="1303" y="549"/>
                  </a:lnTo>
                  <a:lnTo>
                    <a:pt x="1334" y="588"/>
                  </a:lnTo>
                  <a:lnTo>
                    <a:pt x="1366" y="628"/>
                  </a:lnTo>
                  <a:lnTo>
                    <a:pt x="1396" y="669"/>
                  </a:lnTo>
                  <a:lnTo>
                    <a:pt x="1425" y="713"/>
                  </a:lnTo>
                  <a:lnTo>
                    <a:pt x="1452" y="756"/>
                  </a:lnTo>
                  <a:lnTo>
                    <a:pt x="1479" y="801"/>
                  </a:lnTo>
                  <a:lnTo>
                    <a:pt x="1488" y="817"/>
                  </a:lnTo>
                  <a:lnTo>
                    <a:pt x="1496" y="829"/>
                  </a:lnTo>
                  <a:lnTo>
                    <a:pt x="1500" y="833"/>
                  </a:lnTo>
                  <a:lnTo>
                    <a:pt x="1504" y="837"/>
                  </a:lnTo>
                  <a:lnTo>
                    <a:pt x="1510" y="841"/>
                  </a:lnTo>
                  <a:lnTo>
                    <a:pt x="1514" y="843"/>
                  </a:lnTo>
                  <a:lnTo>
                    <a:pt x="1519" y="844"/>
                  </a:lnTo>
                  <a:lnTo>
                    <a:pt x="1524" y="844"/>
                  </a:lnTo>
                  <a:lnTo>
                    <a:pt x="1530" y="843"/>
                  </a:lnTo>
                  <a:lnTo>
                    <a:pt x="1537" y="842"/>
                  </a:lnTo>
                  <a:lnTo>
                    <a:pt x="1552" y="836"/>
                  </a:lnTo>
                  <a:lnTo>
                    <a:pt x="1571" y="828"/>
                  </a:lnTo>
                  <a:lnTo>
                    <a:pt x="1749" y="738"/>
                  </a:lnTo>
                  <a:lnTo>
                    <a:pt x="1769" y="728"/>
                  </a:lnTo>
                  <a:lnTo>
                    <a:pt x="1786" y="720"/>
                  </a:lnTo>
                  <a:lnTo>
                    <a:pt x="1793" y="716"/>
                  </a:lnTo>
                  <a:lnTo>
                    <a:pt x="1798" y="712"/>
                  </a:lnTo>
                  <a:lnTo>
                    <a:pt x="1802" y="709"/>
                  </a:lnTo>
                  <a:lnTo>
                    <a:pt x="1805" y="704"/>
                  </a:lnTo>
                  <a:lnTo>
                    <a:pt x="1807" y="700"/>
                  </a:lnTo>
                  <a:lnTo>
                    <a:pt x="1809" y="695"/>
                  </a:lnTo>
                  <a:lnTo>
                    <a:pt x="1809" y="690"/>
                  </a:lnTo>
                  <a:lnTo>
                    <a:pt x="1809" y="684"/>
                  </a:lnTo>
                  <a:lnTo>
                    <a:pt x="1806" y="669"/>
                  </a:lnTo>
                  <a:lnTo>
                    <a:pt x="1800" y="651"/>
                  </a:lnTo>
                  <a:lnTo>
                    <a:pt x="1792" y="623"/>
                  </a:lnTo>
                  <a:lnTo>
                    <a:pt x="1781" y="596"/>
                  </a:lnTo>
                  <a:lnTo>
                    <a:pt x="1768" y="567"/>
                  </a:lnTo>
                  <a:lnTo>
                    <a:pt x="1755" y="540"/>
                  </a:lnTo>
                  <a:lnTo>
                    <a:pt x="1740" y="510"/>
                  </a:lnTo>
                  <a:lnTo>
                    <a:pt x="1723" y="482"/>
                  </a:lnTo>
                  <a:lnTo>
                    <a:pt x="1705" y="453"/>
                  </a:lnTo>
                  <a:lnTo>
                    <a:pt x="1686" y="424"/>
                  </a:lnTo>
                  <a:lnTo>
                    <a:pt x="1666" y="395"/>
                  </a:lnTo>
                  <a:lnTo>
                    <a:pt x="1644" y="367"/>
                  </a:lnTo>
                  <a:lnTo>
                    <a:pt x="1623" y="338"/>
                  </a:lnTo>
                  <a:lnTo>
                    <a:pt x="1600" y="311"/>
                  </a:lnTo>
                  <a:lnTo>
                    <a:pt x="1577" y="283"/>
                  </a:lnTo>
                  <a:lnTo>
                    <a:pt x="1553" y="257"/>
                  </a:lnTo>
                  <a:lnTo>
                    <a:pt x="1529" y="231"/>
                  </a:lnTo>
                  <a:lnTo>
                    <a:pt x="1504" y="206"/>
                  </a:lnTo>
                  <a:lnTo>
                    <a:pt x="1478" y="180"/>
                  </a:lnTo>
                  <a:lnTo>
                    <a:pt x="1450" y="156"/>
                  </a:lnTo>
                  <a:lnTo>
                    <a:pt x="1424" y="134"/>
                  </a:lnTo>
                  <a:lnTo>
                    <a:pt x="1397" y="114"/>
                  </a:lnTo>
                  <a:lnTo>
                    <a:pt x="1371" y="95"/>
                  </a:lnTo>
                  <a:lnTo>
                    <a:pt x="1344" y="78"/>
                  </a:lnTo>
                  <a:lnTo>
                    <a:pt x="1318" y="63"/>
                  </a:lnTo>
                  <a:lnTo>
                    <a:pt x="1291" y="50"/>
                  </a:lnTo>
                  <a:lnTo>
                    <a:pt x="1266" y="38"/>
                  </a:lnTo>
                  <a:lnTo>
                    <a:pt x="1239" y="28"/>
                  </a:lnTo>
                  <a:lnTo>
                    <a:pt x="1214" y="20"/>
                  </a:lnTo>
                  <a:lnTo>
                    <a:pt x="1188" y="13"/>
                  </a:lnTo>
                  <a:lnTo>
                    <a:pt x="1163" y="8"/>
                  </a:lnTo>
                  <a:lnTo>
                    <a:pt x="1138" y="4"/>
                  </a:lnTo>
                  <a:lnTo>
                    <a:pt x="1113" y="1"/>
                  </a:lnTo>
                  <a:lnTo>
                    <a:pt x="1089" y="0"/>
                  </a:lnTo>
                  <a:lnTo>
                    <a:pt x="1064" y="1"/>
                  </a:lnTo>
                  <a:lnTo>
                    <a:pt x="1040" y="2"/>
                  </a:lnTo>
                  <a:lnTo>
                    <a:pt x="1016" y="5"/>
                  </a:lnTo>
                  <a:lnTo>
                    <a:pt x="993" y="9"/>
                  </a:lnTo>
                  <a:lnTo>
                    <a:pt x="970" y="15"/>
                  </a:lnTo>
                  <a:lnTo>
                    <a:pt x="948" y="21"/>
                  </a:lnTo>
                  <a:lnTo>
                    <a:pt x="926" y="29"/>
                  </a:lnTo>
                  <a:lnTo>
                    <a:pt x="904" y="38"/>
                  </a:lnTo>
                  <a:lnTo>
                    <a:pt x="883" y="49"/>
                  </a:lnTo>
                  <a:lnTo>
                    <a:pt x="861" y="60"/>
                  </a:lnTo>
                  <a:lnTo>
                    <a:pt x="841" y="73"/>
                  </a:lnTo>
                  <a:lnTo>
                    <a:pt x="821" y="86"/>
                  </a:lnTo>
                  <a:lnTo>
                    <a:pt x="801" y="101"/>
                  </a:lnTo>
                  <a:lnTo>
                    <a:pt x="783" y="116"/>
                  </a:lnTo>
                  <a:lnTo>
                    <a:pt x="764" y="132"/>
                  </a:lnTo>
                  <a:lnTo>
                    <a:pt x="746" y="149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Прямоугольник 29"/>
          <p:cNvSpPr>
            <a:spLocks noChangeArrowheads="1"/>
          </p:cNvSpPr>
          <p:nvPr/>
        </p:nvSpPr>
        <p:spPr bwMode="auto">
          <a:xfrm>
            <a:off x="4427984" y="4562946"/>
            <a:ext cx="3948916" cy="4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defTabSz="1041400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3"/>
              </a:buBlip>
              <a:defRPr sz="2600">
                <a:solidFill>
                  <a:srgbClr val="253471"/>
                </a:solidFill>
                <a:latin typeface="Arial" charset="0"/>
              </a:defRPr>
            </a:lvl2pPr>
            <a:lvl3pPr marL="1143000" indent="-228600" defTabSz="1041400">
              <a:spcBef>
                <a:spcPct val="20000"/>
              </a:spcBef>
              <a:buClr>
                <a:srgbClr val="FF6416"/>
              </a:buClr>
              <a:buSzPct val="75000"/>
              <a:buFont typeface="Arial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10414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10414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Возможность приобрести другие страховые продукты со скидкой.</a:t>
            </a:r>
          </a:p>
        </p:txBody>
      </p:sp>
    </p:spTree>
    <p:extLst>
      <p:ext uri="{BB962C8B-B14F-4D97-AF65-F5344CB8AC3E}">
        <p14:creationId xmlns:p14="http://schemas.microsoft.com/office/powerpoint/2010/main" val="1406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910" y="5714760"/>
            <a:ext cx="4572001" cy="5860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СЕРВИС БУДУЩЕГО В НАСТОЯЩЕМ!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ЗДОРОВЬЕ ВАШЕГО БИЗНЕСА!</a:t>
            </a:r>
          </a:p>
        </p:txBody>
      </p:sp>
    </p:spTree>
    <p:extLst>
      <p:ext uri="{BB962C8B-B14F-4D97-AF65-F5344CB8AC3E}">
        <p14:creationId xmlns:p14="http://schemas.microsoft.com/office/powerpoint/2010/main" val="238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27670</TotalTime>
  <Words>501</Words>
  <Application>Microsoft Office PowerPoint</Application>
  <PresentationFormat>Экран (4:3)</PresentationFormat>
  <Paragraphs>84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Courier New</vt:lpstr>
      <vt:lpstr>HeliosCond</vt:lpstr>
      <vt:lpstr>Times New Roman</vt:lpstr>
      <vt:lpstr>Verdana</vt:lpstr>
      <vt:lpstr>Wingdings</vt:lpstr>
      <vt:lpstr>Тема Office</vt:lpstr>
      <vt:lpstr>Презентация PowerPoint</vt:lpstr>
      <vt:lpstr>ДМС 2021-2022</vt:lpstr>
      <vt:lpstr>Презентация PowerPoint</vt:lpstr>
      <vt:lpstr>Презентация PowerPoint</vt:lpstr>
      <vt:lpstr>Схема организации медицинской помощи по программе ДМС</vt:lpstr>
      <vt:lpstr>Персональный менеджер по другим видам страхования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Аль-Бакри Лямис Аршедовна</dc:creator>
  <cp:lastModifiedBy>Сирусина Ульяна Рафаэльевна</cp:lastModifiedBy>
  <cp:revision>261</cp:revision>
  <dcterms:created xsi:type="dcterms:W3CDTF">2017-08-17T13:24:29Z</dcterms:created>
  <dcterms:modified xsi:type="dcterms:W3CDTF">2021-07-29T06:59:55Z</dcterms:modified>
</cp:coreProperties>
</file>